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notesSlides/notesSlide22.xml" ContentType="application/vnd.openxmlformats-officedocument.presentationml.notesSlide+xml"/>
  <Override PartName="/ppt/charts/chart3.xml" ContentType="application/vnd.openxmlformats-officedocument.drawingml.chart+xml"/>
  <Override PartName="/ppt/charts/chart4.xml" ContentType="application/vnd.openxmlformats-officedocument.drawingml.chart+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26"/>
  </p:notesMasterIdLst>
  <p:sldIdLst>
    <p:sldId id="256" r:id="rId2"/>
    <p:sldId id="257" r:id="rId3"/>
    <p:sldId id="258" r:id="rId4"/>
    <p:sldId id="295" r:id="rId5"/>
    <p:sldId id="261" r:id="rId6"/>
    <p:sldId id="259" r:id="rId7"/>
    <p:sldId id="263" r:id="rId8"/>
    <p:sldId id="265" r:id="rId9"/>
    <p:sldId id="274" r:id="rId10"/>
    <p:sldId id="269" r:id="rId11"/>
    <p:sldId id="270" r:id="rId12"/>
    <p:sldId id="281" r:id="rId13"/>
    <p:sldId id="277" r:id="rId14"/>
    <p:sldId id="282" r:id="rId15"/>
    <p:sldId id="285" r:id="rId16"/>
    <p:sldId id="287" r:id="rId17"/>
    <p:sldId id="288" r:id="rId18"/>
    <p:sldId id="289" r:id="rId19"/>
    <p:sldId id="294" r:id="rId20"/>
    <p:sldId id="296" r:id="rId21"/>
    <p:sldId id="297" r:id="rId22"/>
    <p:sldId id="298" r:id="rId23"/>
    <p:sldId id="290" r:id="rId24"/>
    <p:sldId id="291" r:id="rId25"/>
  </p:sldIdLst>
  <p:sldSz cx="9144000" cy="6858000" type="screen4x3"/>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818" autoAdjust="0"/>
    <p:restoredTop sz="90403" autoAdjust="0"/>
  </p:normalViewPr>
  <p:slideViewPr>
    <p:cSldViewPr>
      <p:cViewPr>
        <p:scale>
          <a:sx n="150" d="100"/>
          <a:sy n="150" d="100"/>
        </p:scale>
        <p:origin x="372" y="-810"/>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1" Type="http://schemas.openxmlformats.org/officeDocument/2006/relationships/oleObject" Target="file:///D:\Documents\&#26700;&#38754;\&#26032;&#24314;&#25991;&#20214;&#22841;\20180522%20Num%20Resu.xlsx"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file:///D:\Documents\&#26700;&#38754;\&#26032;&#24314;&#25991;&#20214;&#22841;\20180522%20Num%20Resu.xlsx" TargetMode="External"/></Relationships>
</file>

<file path=ppt/charts/_rels/chart3.xml.rels><?xml version="1.0" encoding="UTF-8" standalone="yes"?>
<Relationships xmlns="http://schemas.openxmlformats.org/package/2006/relationships"><Relationship Id="rId1" Type="http://schemas.openxmlformats.org/officeDocument/2006/relationships/oleObject" Target="file:///D:\Documents\&#26700;&#38754;\&#26032;&#24314;&#25991;&#20214;&#22841;\20180522%20Num%20Resu.xlsx" TargetMode="External"/></Relationships>
</file>

<file path=ppt/charts/_rels/chart4.xml.rels><?xml version="1.0" encoding="UTF-8" standalone="yes"?>
<Relationships xmlns="http://schemas.openxmlformats.org/package/2006/relationships"><Relationship Id="rId1" Type="http://schemas.openxmlformats.org/officeDocument/2006/relationships/oleObject" Target="file:///D:\Documents\&#26700;&#38754;\&#26032;&#24314;&#25991;&#20214;&#22841;\20180522%20Num%20Resu.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0055763888888889"/>
          <c:y val="4.5280979695561212E-2"/>
          <c:w val="0.74345138888888884"/>
          <c:h val="0.7451856828330552"/>
        </c:manualLayout>
      </c:layout>
      <c:scatterChart>
        <c:scatterStyle val="smoothMarker"/>
        <c:varyColors val="0"/>
        <c:ser>
          <c:idx val="0"/>
          <c:order val="0"/>
          <c:tx>
            <c:v>AmpX num without ME</c:v>
          </c:tx>
          <c:spPr>
            <a:ln w="31750" cap="rnd">
              <a:solidFill>
                <a:schemeClr val="accent1"/>
              </a:solidFill>
              <a:prstDash val="sysDash"/>
              <a:round/>
            </a:ln>
            <a:effectLst/>
          </c:spPr>
          <c:marker>
            <c:symbol val="none"/>
          </c:marker>
          <c:xVal>
            <c:numRef>
              <c:f>'Amplitude (appxi)'!$H$3:$H$1625</c:f>
              <c:numCache>
                <c:formatCode>0.00E+00</c:formatCode>
                <c:ptCount val="1623"/>
                <c:pt idx="0">
                  <c:v>0.85714285714285698</c:v>
                </c:pt>
                <c:pt idx="1">
                  <c:v>1.71428571428571</c:v>
                </c:pt>
                <c:pt idx="2">
                  <c:v>2.5714285714285698</c:v>
                </c:pt>
                <c:pt idx="3">
                  <c:v>3.4285714285714199</c:v>
                </c:pt>
                <c:pt idx="4">
                  <c:v>4.2857142857142803</c:v>
                </c:pt>
                <c:pt idx="5">
                  <c:v>5.1428571428571397</c:v>
                </c:pt>
                <c:pt idx="6">
                  <c:v>6</c:v>
                </c:pt>
                <c:pt idx="7">
                  <c:v>6.8571428571428497</c:v>
                </c:pt>
                <c:pt idx="8">
                  <c:v>7.71428571428571</c:v>
                </c:pt>
                <c:pt idx="9">
                  <c:v>8.5714285714285694</c:v>
                </c:pt>
                <c:pt idx="10">
                  <c:v>9.4285714285714306</c:v>
                </c:pt>
                <c:pt idx="11">
                  <c:v>10.285714285714199</c:v>
                </c:pt>
                <c:pt idx="12">
                  <c:v>11.1428571428571</c:v>
                </c:pt>
                <c:pt idx="13">
                  <c:v>12</c:v>
                </c:pt>
                <c:pt idx="14">
                  <c:v>12.857142857142801</c:v>
                </c:pt>
                <c:pt idx="15">
                  <c:v>13.714285714285699</c:v>
                </c:pt>
                <c:pt idx="16">
                  <c:v>14.5714285714285</c:v>
                </c:pt>
                <c:pt idx="17">
                  <c:v>15.4285714285714</c:v>
                </c:pt>
                <c:pt idx="18">
                  <c:v>16.285714285714199</c:v>
                </c:pt>
                <c:pt idx="19">
                  <c:v>17.1428571428571</c:v>
                </c:pt>
                <c:pt idx="20">
                  <c:v>18</c:v>
                </c:pt>
                <c:pt idx="21">
                  <c:v>18.857142857142801</c:v>
                </c:pt>
                <c:pt idx="22">
                  <c:v>19.714285714285701</c:v>
                </c:pt>
                <c:pt idx="23">
                  <c:v>20.571428571428498</c:v>
                </c:pt>
                <c:pt idx="24">
                  <c:v>21.428571428571399</c:v>
                </c:pt>
                <c:pt idx="25">
                  <c:v>22.285714285714199</c:v>
                </c:pt>
                <c:pt idx="26">
                  <c:v>23.1428571428571</c:v>
                </c:pt>
                <c:pt idx="27">
                  <c:v>24</c:v>
                </c:pt>
                <c:pt idx="28">
                  <c:v>24.857142857142801</c:v>
                </c:pt>
                <c:pt idx="29">
                  <c:v>25.714285714285701</c:v>
                </c:pt>
                <c:pt idx="30">
                  <c:v>26.571428571428498</c:v>
                </c:pt>
                <c:pt idx="31">
                  <c:v>27.428571428571399</c:v>
                </c:pt>
                <c:pt idx="32">
                  <c:v>28.285714285714199</c:v>
                </c:pt>
                <c:pt idx="33">
                  <c:v>29.1428571428571</c:v>
                </c:pt>
                <c:pt idx="34">
                  <c:v>30</c:v>
                </c:pt>
                <c:pt idx="35">
                  <c:v>30.857142857142801</c:v>
                </c:pt>
                <c:pt idx="36">
                  <c:v>31.714285714285701</c:v>
                </c:pt>
                <c:pt idx="37">
                  <c:v>32.571428571428498</c:v>
                </c:pt>
                <c:pt idx="38">
                  <c:v>33.428571428571402</c:v>
                </c:pt>
                <c:pt idx="39">
                  <c:v>34.285714285714199</c:v>
                </c:pt>
                <c:pt idx="40">
                  <c:v>35.142857142857103</c:v>
                </c:pt>
                <c:pt idx="41">
                  <c:v>36</c:v>
                </c:pt>
                <c:pt idx="42">
                  <c:v>36.857142857142797</c:v>
                </c:pt>
                <c:pt idx="43">
                  <c:v>37.714285714285701</c:v>
                </c:pt>
                <c:pt idx="44">
                  <c:v>38.571428571428498</c:v>
                </c:pt>
                <c:pt idx="45">
                  <c:v>39.428571428571402</c:v>
                </c:pt>
                <c:pt idx="46">
                  <c:v>40.285714285714199</c:v>
                </c:pt>
                <c:pt idx="47">
                  <c:v>41.142857142857103</c:v>
                </c:pt>
                <c:pt idx="48">
                  <c:v>42</c:v>
                </c:pt>
                <c:pt idx="49">
                  <c:v>42.857142857142797</c:v>
                </c:pt>
                <c:pt idx="50">
                  <c:v>43.714285714285701</c:v>
                </c:pt>
                <c:pt idx="51">
                  <c:v>44.571428571428498</c:v>
                </c:pt>
                <c:pt idx="52">
                  <c:v>45.428571428571402</c:v>
                </c:pt>
                <c:pt idx="53">
                  <c:v>46.285714285714199</c:v>
                </c:pt>
                <c:pt idx="54">
                  <c:v>47.142857142857103</c:v>
                </c:pt>
                <c:pt idx="55">
                  <c:v>48</c:v>
                </c:pt>
                <c:pt idx="56">
                  <c:v>48.857142857142797</c:v>
                </c:pt>
                <c:pt idx="57">
                  <c:v>49.714285714285701</c:v>
                </c:pt>
                <c:pt idx="58">
                  <c:v>50.571428571428498</c:v>
                </c:pt>
                <c:pt idx="59">
                  <c:v>51.428571428571402</c:v>
                </c:pt>
                <c:pt idx="60">
                  <c:v>52.285714285714199</c:v>
                </c:pt>
                <c:pt idx="61">
                  <c:v>53.142857142857103</c:v>
                </c:pt>
                <c:pt idx="62">
                  <c:v>54</c:v>
                </c:pt>
                <c:pt idx="63">
                  <c:v>54.857142857142797</c:v>
                </c:pt>
                <c:pt idx="64">
                  <c:v>55.714285714285701</c:v>
                </c:pt>
                <c:pt idx="65">
                  <c:v>56.571428571428498</c:v>
                </c:pt>
                <c:pt idx="66">
                  <c:v>57.428571428571402</c:v>
                </c:pt>
                <c:pt idx="67">
                  <c:v>58.285714285714199</c:v>
                </c:pt>
                <c:pt idx="68">
                  <c:v>59.142857142857103</c:v>
                </c:pt>
                <c:pt idx="69">
                  <c:v>60</c:v>
                </c:pt>
                <c:pt idx="70">
                  <c:v>60.857142857142797</c:v>
                </c:pt>
                <c:pt idx="71">
                  <c:v>61.714285714285701</c:v>
                </c:pt>
                <c:pt idx="72">
                  <c:v>62.571428571428498</c:v>
                </c:pt>
                <c:pt idx="73">
                  <c:v>63.428571428571402</c:v>
                </c:pt>
                <c:pt idx="74">
                  <c:v>64.285714285714207</c:v>
                </c:pt>
                <c:pt idx="75">
                  <c:v>65.142857142857096</c:v>
                </c:pt>
                <c:pt idx="76">
                  <c:v>66</c:v>
                </c:pt>
                <c:pt idx="77">
                  <c:v>66.857142857142804</c:v>
                </c:pt>
                <c:pt idx="78">
                  <c:v>67.714285714285694</c:v>
                </c:pt>
                <c:pt idx="79">
                  <c:v>68.571428571428498</c:v>
                </c:pt>
                <c:pt idx="80">
                  <c:v>69.428571428571402</c:v>
                </c:pt>
                <c:pt idx="81">
                  <c:v>70.285714285714207</c:v>
                </c:pt>
                <c:pt idx="82">
                  <c:v>71.142857142857096</c:v>
                </c:pt>
                <c:pt idx="83">
                  <c:v>72</c:v>
                </c:pt>
                <c:pt idx="84">
                  <c:v>72.857142857142804</c:v>
                </c:pt>
                <c:pt idx="85">
                  <c:v>73.714285714285694</c:v>
                </c:pt>
                <c:pt idx="86">
                  <c:v>74.571428571428498</c:v>
                </c:pt>
                <c:pt idx="87">
                  <c:v>75.428571428571402</c:v>
                </c:pt>
                <c:pt idx="88">
                  <c:v>76.285714285714207</c:v>
                </c:pt>
                <c:pt idx="89">
                  <c:v>77.142857142857096</c:v>
                </c:pt>
                <c:pt idx="90">
                  <c:v>78</c:v>
                </c:pt>
                <c:pt idx="91">
                  <c:v>78.857142857142804</c:v>
                </c:pt>
                <c:pt idx="92">
                  <c:v>79.714285714285694</c:v>
                </c:pt>
                <c:pt idx="93">
                  <c:v>80.571428571428498</c:v>
                </c:pt>
                <c:pt idx="94">
                  <c:v>81.428571428571402</c:v>
                </c:pt>
                <c:pt idx="95">
                  <c:v>82.285714285714207</c:v>
                </c:pt>
                <c:pt idx="96">
                  <c:v>83.142857142857096</c:v>
                </c:pt>
                <c:pt idx="97">
                  <c:v>84</c:v>
                </c:pt>
                <c:pt idx="98">
                  <c:v>84.857142857142804</c:v>
                </c:pt>
                <c:pt idx="99">
                  <c:v>85.714285714285694</c:v>
                </c:pt>
                <c:pt idx="100">
                  <c:v>86.571428571428498</c:v>
                </c:pt>
                <c:pt idx="101">
                  <c:v>87.428571428571402</c:v>
                </c:pt>
                <c:pt idx="102">
                  <c:v>88.285714285714207</c:v>
                </c:pt>
                <c:pt idx="103">
                  <c:v>89.142857142857096</c:v>
                </c:pt>
                <c:pt idx="104">
                  <c:v>90</c:v>
                </c:pt>
                <c:pt idx="105">
                  <c:v>90.857142857142804</c:v>
                </c:pt>
                <c:pt idx="106">
                  <c:v>91.714285714285694</c:v>
                </c:pt>
                <c:pt idx="107">
                  <c:v>92.571428571428498</c:v>
                </c:pt>
                <c:pt idx="108">
                  <c:v>93.428571428571402</c:v>
                </c:pt>
                <c:pt idx="109">
                  <c:v>94.285714285714207</c:v>
                </c:pt>
                <c:pt idx="110">
                  <c:v>95.142857142857096</c:v>
                </c:pt>
                <c:pt idx="111">
                  <c:v>96</c:v>
                </c:pt>
                <c:pt idx="112">
                  <c:v>96.857142857142804</c:v>
                </c:pt>
                <c:pt idx="113">
                  <c:v>97.714285714285694</c:v>
                </c:pt>
                <c:pt idx="114">
                  <c:v>98.571428571428498</c:v>
                </c:pt>
                <c:pt idx="115">
                  <c:v>99.428571428571402</c:v>
                </c:pt>
                <c:pt idx="116">
                  <c:v>100.28571428571399</c:v>
                </c:pt>
                <c:pt idx="117">
                  <c:v>101.142857142857</c:v>
                </c:pt>
                <c:pt idx="118">
                  <c:v>102</c:v>
                </c:pt>
                <c:pt idx="119">
                  <c:v>102.85714285714199</c:v>
                </c:pt>
                <c:pt idx="120">
                  <c:v>103.714285714285</c:v>
                </c:pt>
                <c:pt idx="121">
                  <c:v>104.571428571428</c:v>
                </c:pt>
                <c:pt idx="122">
                  <c:v>105.428571428571</c:v>
                </c:pt>
                <c:pt idx="123">
                  <c:v>106.28571428571399</c:v>
                </c:pt>
                <c:pt idx="124">
                  <c:v>107.142857142857</c:v>
                </c:pt>
                <c:pt idx="125">
                  <c:v>108</c:v>
                </c:pt>
                <c:pt idx="126">
                  <c:v>108.85714285714199</c:v>
                </c:pt>
                <c:pt idx="127">
                  <c:v>109.714285714285</c:v>
                </c:pt>
                <c:pt idx="128">
                  <c:v>110.571428571428</c:v>
                </c:pt>
                <c:pt idx="129">
                  <c:v>111.428571428571</c:v>
                </c:pt>
                <c:pt idx="130">
                  <c:v>112.28571428571399</c:v>
                </c:pt>
                <c:pt idx="131">
                  <c:v>113.142857142857</c:v>
                </c:pt>
                <c:pt idx="132">
                  <c:v>114</c:v>
                </c:pt>
                <c:pt idx="133">
                  <c:v>114.85714285714199</c:v>
                </c:pt>
                <c:pt idx="134">
                  <c:v>115.714285714285</c:v>
                </c:pt>
                <c:pt idx="135">
                  <c:v>116.571428571428</c:v>
                </c:pt>
                <c:pt idx="136">
                  <c:v>117.428571428571</c:v>
                </c:pt>
                <c:pt idx="137">
                  <c:v>118.28571428571399</c:v>
                </c:pt>
                <c:pt idx="138">
                  <c:v>119.142857142857</c:v>
                </c:pt>
                <c:pt idx="139">
                  <c:v>120</c:v>
                </c:pt>
                <c:pt idx="140">
                  <c:v>120.85714285714199</c:v>
                </c:pt>
                <c:pt idx="141">
                  <c:v>121.714285714285</c:v>
                </c:pt>
                <c:pt idx="142">
                  <c:v>122.571428571428</c:v>
                </c:pt>
                <c:pt idx="143">
                  <c:v>123.428571428571</c:v>
                </c:pt>
                <c:pt idx="144">
                  <c:v>124.28571428571399</c:v>
                </c:pt>
                <c:pt idx="145">
                  <c:v>125.142857142857</c:v>
                </c:pt>
                <c:pt idx="146">
                  <c:v>126</c:v>
                </c:pt>
                <c:pt idx="147">
                  <c:v>126.85714285714199</c:v>
                </c:pt>
                <c:pt idx="148">
                  <c:v>127.714285714285</c:v>
                </c:pt>
                <c:pt idx="149">
                  <c:v>128.57142857142799</c:v>
                </c:pt>
                <c:pt idx="150">
                  <c:v>129.42857142857099</c:v>
                </c:pt>
                <c:pt idx="151">
                  <c:v>130.28571428571399</c:v>
                </c:pt>
                <c:pt idx="152">
                  <c:v>131.142857142857</c:v>
                </c:pt>
                <c:pt idx="153">
                  <c:v>132</c:v>
                </c:pt>
                <c:pt idx="154">
                  <c:v>132.85714285714201</c:v>
                </c:pt>
                <c:pt idx="155">
                  <c:v>133.71428571428501</c:v>
                </c:pt>
                <c:pt idx="156">
                  <c:v>134.57142857142799</c:v>
                </c:pt>
                <c:pt idx="157">
                  <c:v>135.42857142857099</c:v>
                </c:pt>
                <c:pt idx="158">
                  <c:v>136.28571428571399</c:v>
                </c:pt>
                <c:pt idx="159">
                  <c:v>137.142857142857</c:v>
                </c:pt>
                <c:pt idx="160">
                  <c:v>138</c:v>
                </c:pt>
                <c:pt idx="161">
                  <c:v>138.85714285714201</c:v>
                </c:pt>
                <c:pt idx="162">
                  <c:v>139.71428571428501</c:v>
                </c:pt>
                <c:pt idx="163">
                  <c:v>140.57142857142799</c:v>
                </c:pt>
                <c:pt idx="164">
                  <c:v>141.42857142857099</c:v>
                </c:pt>
                <c:pt idx="165">
                  <c:v>142.28571428571399</c:v>
                </c:pt>
                <c:pt idx="166">
                  <c:v>143.142857142857</c:v>
                </c:pt>
                <c:pt idx="167">
                  <c:v>144</c:v>
                </c:pt>
                <c:pt idx="168">
                  <c:v>144.85714285714201</c:v>
                </c:pt>
                <c:pt idx="169">
                  <c:v>145.71428571428501</c:v>
                </c:pt>
                <c:pt idx="170">
                  <c:v>146.57142857142799</c:v>
                </c:pt>
                <c:pt idx="171">
                  <c:v>147.42857142857099</c:v>
                </c:pt>
                <c:pt idx="172">
                  <c:v>148.28571428571399</c:v>
                </c:pt>
                <c:pt idx="173">
                  <c:v>149.142857142857</c:v>
                </c:pt>
                <c:pt idx="174">
                  <c:v>150</c:v>
                </c:pt>
                <c:pt idx="175">
                  <c:v>150.85714285714201</c:v>
                </c:pt>
                <c:pt idx="176">
                  <c:v>151.71428571428501</c:v>
                </c:pt>
                <c:pt idx="177">
                  <c:v>152.57142857142799</c:v>
                </c:pt>
                <c:pt idx="178">
                  <c:v>153.42857142857099</c:v>
                </c:pt>
                <c:pt idx="179">
                  <c:v>154.28571428571399</c:v>
                </c:pt>
                <c:pt idx="180">
                  <c:v>155.142857142857</c:v>
                </c:pt>
                <c:pt idx="181">
                  <c:v>156</c:v>
                </c:pt>
                <c:pt idx="182">
                  <c:v>156.85714285714201</c:v>
                </c:pt>
                <c:pt idx="183">
                  <c:v>157.71428571428501</c:v>
                </c:pt>
                <c:pt idx="184">
                  <c:v>158.57142857142799</c:v>
                </c:pt>
                <c:pt idx="185">
                  <c:v>159.42857142857099</c:v>
                </c:pt>
                <c:pt idx="186">
                  <c:v>160.28571428571399</c:v>
                </c:pt>
                <c:pt idx="187">
                  <c:v>161.142857142857</c:v>
                </c:pt>
                <c:pt idx="188">
                  <c:v>162</c:v>
                </c:pt>
                <c:pt idx="189">
                  <c:v>162.85714285714201</c:v>
                </c:pt>
                <c:pt idx="190">
                  <c:v>163.71428571428501</c:v>
                </c:pt>
                <c:pt idx="191">
                  <c:v>164.57142857142799</c:v>
                </c:pt>
                <c:pt idx="192">
                  <c:v>165.42857142857099</c:v>
                </c:pt>
                <c:pt idx="193">
                  <c:v>166.28571428571399</c:v>
                </c:pt>
                <c:pt idx="194">
                  <c:v>167.142857142857</c:v>
                </c:pt>
                <c:pt idx="195">
                  <c:v>168</c:v>
                </c:pt>
                <c:pt idx="196">
                  <c:v>168.85714285714201</c:v>
                </c:pt>
                <c:pt idx="197">
                  <c:v>169.71428571428501</c:v>
                </c:pt>
                <c:pt idx="198">
                  <c:v>170.57142857142799</c:v>
                </c:pt>
                <c:pt idx="199">
                  <c:v>171.42857142857099</c:v>
                </c:pt>
                <c:pt idx="200">
                  <c:v>172.28571428571399</c:v>
                </c:pt>
                <c:pt idx="201">
                  <c:v>173.142857142857</c:v>
                </c:pt>
                <c:pt idx="202">
                  <c:v>174</c:v>
                </c:pt>
                <c:pt idx="203">
                  <c:v>174.85714285714201</c:v>
                </c:pt>
                <c:pt idx="204">
                  <c:v>175.71428571428501</c:v>
                </c:pt>
                <c:pt idx="205">
                  <c:v>176.57142857142799</c:v>
                </c:pt>
                <c:pt idx="206">
                  <c:v>177.42857142857099</c:v>
                </c:pt>
                <c:pt idx="207">
                  <c:v>178.28571428571399</c:v>
                </c:pt>
                <c:pt idx="208">
                  <c:v>179.142857142857</c:v>
                </c:pt>
                <c:pt idx="209">
                  <c:v>180</c:v>
                </c:pt>
                <c:pt idx="210">
                  <c:v>180.85714285714201</c:v>
                </c:pt>
                <c:pt idx="211">
                  <c:v>181.71428571428501</c:v>
                </c:pt>
                <c:pt idx="212">
                  <c:v>182.57142857142799</c:v>
                </c:pt>
                <c:pt idx="213">
                  <c:v>183.42857142857099</c:v>
                </c:pt>
                <c:pt idx="214">
                  <c:v>184.28571428571399</c:v>
                </c:pt>
                <c:pt idx="215">
                  <c:v>185.142857142857</c:v>
                </c:pt>
                <c:pt idx="216">
                  <c:v>186</c:v>
                </c:pt>
                <c:pt idx="217">
                  <c:v>186.85714285714201</c:v>
                </c:pt>
                <c:pt idx="218">
                  <c:v>187.71428571428501</c:v>
                </c:pt>
                <c:pt idx="219">
                  <c:v>188.57142857142799</c:v>
                </c:pt>
                <c:pt idx="220">
                  <c:v>189.42857142857099</c:v>
                </c:pt>
                <c:pt idx="221">
                  <c:v>190.28571428571399</c:v>
                </c:pt>
                <c:pt idx="222">
                  <c:v>191.142857142857</c:v>
                </c:pt>
                <c:pt idx="223">
                  <c:v>192</c:v>
                </c:pt>
                <c:pt idx="224">
                  <c:v>192.85714285714201</c:v>
                </c:pt>
                <c:pt idx="225">
                  <c:v>193.71428571428501</c:v>
                </c:pt>
                <c:pt idx="226">
                  <c:v>194.57142857142799</c:v>
                </c:pt>
                <c:pt idx="227">
                  <c:v>195.42857142857099</c:v>
                </c:pt>
                <c:pt idx="228">
                  <c:v>196.28571428571399</c:v>
                </c:pt>
                <c:pt idx="229">
                  <c:v>197.142857142857</c:v>
                </c:pt>
                <c:pt idx="230">
                  <c:v>198</c:v>
                </c:pt>
                <c:pt idx="231">
                  <c:v>198.85714285714201</c:v>
                </c:pt>
                <c:pt idx="232">
                  <c:v>199.71428571428501</c:v>
                </c:pt>
                <c:pt idx="233">
                  <c:v>200.57142857142799</c:v>
                </c:pt>
                <c:pt idx="234">
                  <c:v>201.42857142857099</c:v>
                </c:pt>
                <c:pt idx="235">
                  <c:v>202.28571428571399</c:v>
                </c:pt>
                <c:pt idx="236">
                  <c:v>203.142857142857</c:v>
                </c:pt>
                <c:pt idx="237">
                  <c:v>204</c:v>
                </c:pt>
                <c:pt idx="238">
                  <c:v>204.85714285714201</c:v>
                </c:pt>
                <c:pt idx="239">
                  <c:v>205.71428571428501</c:v>
                </c:pt>
                <c:pt idx="240">
                  <c:v>206.57142857142799</c:v>
                </c:pt>
                <c:pt idx="241">
                  <c:v>207.42857142857099</c:v>
                </c:pt>
                <c:pt idx="242">
                  <c:v>208.28571428571399</c:v>
                </c:pt>
                <c:pt idx="243">
                  <c:v>209.142857142857</c:v>
                </c:pt>
                <c:pt idx="244">
                  <c:v>210</c:v>
                </c:pt>
                <c:pt idx="245">
                  <c:v>210.85714285714201</c:v>
                </c:pt>
                <c:pt idx="246">
                  <c:v>211.71428571428501</c:v>
                </c:pt>
                <c:pt idx="247">
                  <c:v>212.57142857142799</c:v>
                </c:pt>
                <c:pt idx="248">
                  <c:v>213.42857142857099</c:v>
                </c:pt>
                <c:pt idx="249">
                  <c:v>214.28571428571399</c:v>
                </c:pt>
                <c:pt idx="250">
                  <c:v>215.142857142857</c:v>
                </c:pt>
                <c:pt idx="251">
                  <c:v>216</c:v>
                </c:pt>
                <c:pt idx="252">
                  <c:v>216.85714285714201</c:v>
                </c:pt>
                <c:pt idx="253">
                  <c:v>217.71428571428501</c:v>
                </c:pt>
                <c:pt idx="254">
                  <c:v>218.57142857142799</c:v>
                </c:pt>
                <c:pt idx="255">
                  <c:v>219.42857142857099</c:v>
                </c:pt>
                <c:pt idx="256">
                  <c:v>220.28571428571399</c:v>
                </c:pt>
                <c:pt idx="257">
                  <c:v>221.142857142857</c:v>
                </c:pt>
                <c:pt idx="258">
                  <c:v>222</c:v>
                </c:pt>
                <c:pt idx="259">
                  <c:v>222.85714285714201</c:v>
                </c:pt>
                <c:pt idx="260">
                  <c:v>223.71428571428501</c:v>
                </c:pt>
                <c:pt idx="261">
                  <c:v>224.57142857142799</c:v>
                </c:pt>
                <c:pt idx="262">
                  <c:v>225.42857142857099</c:v>
                </c:pt>
                <c:pt idx="263">
                  <c:v>226.28571428571399</c:v>
                </c:pt>
                <c:pt idx="264">
                  <c:v>227.142857142857</c:v>
                </c:pt>
                <c:pt idx="265">
                  <c:v>228</c:v>
                </c:pt>
                <c:pt idx="266">
                  <c:v>228.85714285714201</c:v>
                </c:pt>
                <c:pt idx="267">
                  <c:v>229.71428571428501</c:v>
                </c:pt>
                <c:pt idx="268">
                  <c:v>230.57142857142799</c:v>
                </c:pt>
                <c:pt idx="269">
                  <c:v>231.42857142857099</c:v>
                </c:pt>
                <c:pt idx="270">
                  <c:v>232.28571428571399</c:v>
                </c:pt>
                <c:pt idx="271">
                  <c:v>233.142857142857</c:v>
                </c:pt>
                <c:pt idx="272">
                  <c:v>234</c:v>
                </c:pt>
                <c:pt idx="273">
                  <c:v>234.85714285714201</c:v>
                </c:pt>
                <c:pt idx="274">
                  <c:v>235.71428571428501</c:v>
                </c:pt>
                <c:pt idx="275">
                  <c:v>236.57142857142799</c:v>
                </c:pt>
                <c:pt idx="276">
                  <c:v>237.42857142857099</c:v>
                </c:pt>
                <c:pt idx="277">
                  <c:v>238.28571428571399</c:v>
                </c:pt>
                <c:pt idx="278">
                  <c:v>239.142857142857</c:v>
                </c:pt>
                <c:pt idx="279">
                  <c:v>240</c:v>
                </c:pt>
                <c:pt idx="280">
                  <c:v>240.85714285714201</c:v>
                </c:pt>
                <c:pt idx="281">
                  <c:v>241.71428571428501</c:v>
                </c:pt>
                <c:pt idx="282">
                  <c:v>242.57142857142799</c:v>
                </c:pt>
                <c:pt idx="283">
                  <c:v>243.42857142857099</c:v>
                </c:pt>
                <c:pt idx="284">
                  <c:v>244.28571428571399</c:v>
                </c:pt>
                <c:pt idx="285">
                  <c:v>245.142857142857</c:v>
                </c:pt>
                <c:pt idx="286">
                  <c:v>246</c:v>
                </c:pt>
                <c:pt idx="287">
                  <c:v>246.85714285714201</c:v>
                </c:pt>
                <c:pt idx="288">
                  <c:v>247.71428571428501</c:v>
                </c:pt>
                <c:pt idx="289">
                  <c:v>248.57142857142799</c:v>
                </c:pt>
                <c:pt idx="290">
                  <c:v>249.42857142857099</c:v>
                </c:pt>
                <c:pt idx="291">
                  <c:v>250.28571428571399</c:v>
                </c:pt>
                <c:pt idx="292">
                  <c:v>251.142857142857</c:v>
                </c:pt>
                <c:pt idx="293">
                  <c:v>252</c:v>
                </c:pt>
                <c:pt idx="294">
                  <c:v>252.85714285714201</c:v>
                </c:pt>
                <c:pt idx="295">
                  <c:v>253.71428571428501</c:v>
                </c:pt>
                <c:pt idx="296">
                  <c:v>254.57142857142799</c:v>
                </c:pt>
                <c:pt idx="297">
                  <c:v>255.42857142857099</c:v>
                </c:pt>
                <c:pt idx="298">
                  <c:v>256.28571428571399</c:v>
                </c:pt>
                <c:pt idx="299">
                  <c:v>257.142857142857</c:v>
                </c:pt>
                <c:pt idx="300">
                  <c:v>258</c:v>
                </c:pt>
                <c:pt idx="301">
                  <c:v>258.85714285714198</c:v>
                </c:pt>
                <c:pt idx="302">
                  <c:v>259.71428571428498</c:v>
                </c:pt>
                <c:pt idx="303">
                  <c:v>260.57142857142799</c:v>
                </c:pt>
                <c:pt idx="304">
                  <c:v>261.42857142857099</c:v>
                </c:pt>
                <c:pt idx="305">
                  <c:v>262.28571428571399</c:v>
                </c:pt>
                <c:pt idx="306">
                  <c:v>263.142857142857</c:v>
                </c:pt>
                <c:pt idx="307">
                  <c:v>264</c:v>
                </c:pt>
                <c:pt idx="308">
                  <c:v>264.85714285714198</c:v>
                </c:pt>
                <c:pt idx="309">
                  <c:v>265.71428571428498</c:v>
                </c:pt>
                <c:pt idx="310">
                  <c:v>266.57142857142799</c:v>
                </c:pt>
                <c:pt idx="311">
                  <c:v>267.42857142857099</c:v>
                </c:pt>
                <c:pt idx="312">
                  <c:v>268.28571428571399</c:v>
                </c:pt>
                <c:pt idx="313">
                  <c:v>269.142857142857</c:v>
                </c:pt>
                <c:pt idx="314">
                  <c:v>270</c:v>
                </c:pt>
                <c:pt idx="315">
                  <c:v>270.85714285714198</c:v>
                </c:pt>
                <c:pt idx="316">
                  <c:v>271.71428571428498</c:v>
                </c:pt>
                <c:pt idx="317">
                  <c:v>272.57142857142799</c:v>
                </c:pt>
                <c:pt idx="318">
                  <c:v>273.42857142857099</c:v>
                </c:pt>
                <c:pt idx="319">
                  <c:v>274.28571428571399</c:v>
                </c:pt>
                <c:pt idx="320">
                  <c:v>275.142857142857</c:v>
                </c:pt>
                <c:pt idx="321">
                  <c:v>276</c:v>
                </c:pt>
                <c:pt idx="322">
                  <c:v>276.85714285714198</c:v>
                </c:pt>
                <c:pt idx="323">
                  <c:v>277.71428571428498</c:v>
                </c:pt>
                <c:pt idx="324">
                  <c:v>278.57142857142799</c:v>
                </c:pt>
                <c:pt idx="325">
                  <c:v>279.42857142857099</c:v>
                </c:pt>
                <c:pt idx="326">
                  <c:v>280.28571428571399</c:v>
                </c:pt>
                <c:pt idx="327">
                  <c:v>281.142857142857</c:v>
                </c:pt>
                <c:pt idx="328">
                  <c:v>282</c:v>
                </c:pt>
                <c:pt idx="329">
                  <c:v>282.85714285714198</c:v>
                </c:pt>
                <c:pt idx="330">
                  <c:v>283.71428571428498</c:v>
                </c:pt>
                <c:pt idx="331">
                  <c:v>284.57142857142799</c:v>
                </c:pt>
                <c:pt idx="332">
                  <c:v>285.42857142857099</c:v>
                </c:pt>
                <c:pt idx="333">
                  <c:v>286.28571428571399</c:v>
                </c:pt>
                <c:pt idx="334">
                  <c:v>287.142857142857</c:v>
                </c:pt>
                <c:pt idx="335">
                  <c:v>288</c:v>
                </c:pt>
                <c:pt idx="336">
                  <c:v>288.85714285714198</c:v>
                </c:pt>
                <c:pt idx="337">
                  <c:v>289.71428571428498</c:v>
                </c:pt>
                <c:pt idx="338">
                  <c:v>290.57142857142799</c:v>
                </c:pt>
                <c:pt idx="339">
                  <c:v>291.42857142857099</c:v>
                </c:pt>
                <c:pt idx="340">
                  <c:v>292.28571428571399</c:v>
                </c:pt>
                <c:pt idx="341">
                  <c:v>293.142857142857</c:v>
                </c:pt>
                <c:pt idx="342">
                  <c:v>294</c:v>
                </c:pt>
                <c:pt idx="343">
                  <c:v>294.85714285714198</c:v>
                </c:pt>
                <c:pt idx="344">
                  <c:v>295.71428571428498</c:v>
                </c:pt>
                <c:pt idx="345">
                  <c:v>296.57142857142799</c:v>
                </c:pt>
                <c:pt idx="346">
                  <c:v>297.42857142857099</c:v>
                </c:pt>
                <c:pt idx="347">
                  <c:v>298.28571428571399</c:v>
                </c:pt>
                <c:pt idx="348">
                  <c:v>299.142857142857</c:v>
                </c:pt>
                <c:pt idx="349">
                  <c:v>300</c:v>
                </c:pt>
                <c:pt idx="350">
                  <c:v>300.85714285714198</c:v>
                </c:pt>
                <c:pt idx="351">
                  <c:v>301.71428571428498</c:v>
                </c:pt>
                <c:pt idx="352">
                  <c:v>302.57142857142799</c:v>
                </c:pt>
                <c:pt idx="353">
                  <c:v>303.42857142857099</c:v>
                </c:pt>
                <c:pt idx="354">
                  <c:v>304.28571428571399</c:v>
                </c:pt>
                <c:pt idx="355">
                  <c:v>305.142857142857</c:v>
                </c:pt>
                <c:pt idx="356">
                  <c:v>306</c:v>
                </c:pt>
                <c:pt idx="357">
                  <c:v>306.85714285714198</c:v>
                </c:pt>
                <c:pt idx="358">
                  <c:v>307.71428571428498</c:v>
                </c:pt>
                <c:pt idx="359">
                  <c:v>308.57142857142799</c:v>
                </c:pt>
                <c:pt idx="360">
                  <c:v>309.42857142857099</c:v>
                </c:pt>
                <c:pt idx="361">
                  <c:v>310.28571428571399</c:v>
                </c:pt>
                <c:pt idx="362">
                  <c:v>311.142857142857</c:v>
                </c:pt>
                <c:pt idx="363">
                  <c:v>312</c:v>
                </c:pt>
                <c:pt idx="364">
                  <c:v>312.85714285714198</c:v>
                </c:pt>
                <c:pt idx="365">
                  <c:v>313.71428571428498</c:v>
                </c:pt>
                <c:pt idx="366">
                  <c:v>314.57142857142799</c:v>
                </c:pt>
                <c:pt idx="367">
                  <c:v>315.42857142857099</c:v>
                </c:pt>
                <c:pt idx="368">
                  <c:v>316.28571428571399</c:v>
                </c:pt>
                <c:pt idx="369">
                  <c:v>317.142857142857</c:v>
                </c:pt>
                <c:pt idx="370">
                  <c:v>318</c:v>
                </c:pt>
                <c:pt idx="371">
                  <c:v>318.85714285714198</c:v>
                </c:pt>
                <c:pt idx="372">
                  <c:v>319.71428571428498</c:v>
                </c:pt>
                <c:pt idx="373">
                  <c:v>320.57142857142799</c:v>
                </c:pt>
                <c:pt idx="374">
                  <c:v>321.42857142857099</c:v>
                </c:pt>
                <c:pt idx="375">
                  <c:v>322.28571428571399</c:v>
                </c:pt>
                <c:pt idx="376">
                  <c:v>323.142857142857</c:v>
                </c:pt>
                <c:pt idx="377">
                  <c:v>324</c:v>
                </c:pt>
                <c:pt idx="378">
                  <c:v>324.85714285714198</c:v>
                </c:pt>
                <c:pt idx="379">
                  <c:v>325.71428571428498</c:v>
                </c:pt>
                <c:pt idx="380">
                  <c:v>326.57142857142799</c:v>
                </c:pt>
                <c:pt idx="381">
                  <c:v>327.42857142857099</c:v>
                </c:pt>
                <c:pt idx="382">
                  <c:v>328.28571428571399</c:v>
                </c:pt>
                <c:pt idx="383">
                  <c:v>329.142857142857</c:v>
                </c:pt>
                <c:pt idx="384">
                  <c:v>330</c:v>
                </c:pt>
                <c:pt idx="385">
                  <c:v>330.85714285714198</c:v>
                </c:pt>
                <c:pt idx="386">
                  <c:v>331.71428571428498</c:v>
                </c:pt>
                <c:pt idx="387">
                  <c:v>332.57142857142799</c:v>
                </c:pt>
                <c:pt idx="388">
                  <c:v>333.42857142857099</c:v>
                </c:pt>
                <c:pt idx="389">
                  <c:v>334.28571428571399</c:v>
                </c:pt>
                <c:pt idx="390">
                  <c:v>335.142857142857</c:v>
                </c:pt>
                <c:pt idx="391">
                  <c:v>336</c:v>
                </c:pt>
                <c:pt idx="392">
                  <c:v>336.85714285714198</c:v>
                </c:pt>
                <c:pt idx="393">
                  <c:v>337.71428571428498</c:v>
                </c:pt>
                <c:pt idx="394">
                  <c:v>338.57142857142799</c:v>
                </c:pt>
                <c:pt idx="395">
                  <c:v>339.42857142857099</c:v>
                </c:pt>
                <c:pt idx="396">
                  <c:v>340.28571428571399</c:v>
                </c:pt>
                <c:pt idx="397">
                  <c:v>341.142857142857</c:v>
                </c:pt>
                <c:pt idx="398">
                  <c:v>342</c:v>
                </c:pt>
                <c:pt idx="399">
                  <c:v>342.85714285714198</c:v>
                </c:pt>
                <c:pt idx="400">
                  <c:v>343.71428571428498</c:v>
                </c:pt>
                <c:pt idx="401">
                  <c:v>344.57142857142799</c:v>
                </c:pt>
                <c:pt idx="402">
                  <c:v>345.42857142857099</c:v>
                </c:pt>
                <c:pt idx="403">
                  <c:v>346.28571428571399</c:v>
                </c:pt>
                <c:pt idx="404">
                  <c:v>347.142857142857</c:v>
                </c:pt>
                <c:pt idx="405">
                  <c:v>348</c:v>
                </c:pt>
                <c:pt idx="406">
                  <c:v>348.85714285714198</c:v>
                </c:pt>
                <c:pt idx="407">
                  <c:v>349.71428571428498</c:v>
                </c:pt>
                <c:pt idx="408">
                  <c:v>350.57142857142799</c:v>
                </c:pt>
                <c:pt idx="409">
                  <c:v>351.42857142857099</c:v>
                </c:pt>
                <c:pt idx="410">
                  <c:v>352.28571428571399</c:v>
                </c:pt>
                <c:pt idx="411">
                  <c:v>353.142857142857</c:v>
                </c:pt>
                <c:pt idx="412">
                  <c:v>354</c:v>
                </c:pt>
                <c:pt idx="413">
                  <c:v>354.85714285714198</c:v>
                </c:pt>
                <c:pt idx="414">
                  <c:v>355.71428571428498</c:v>
                </c:pt>
                <c:pt idx="415">
                  <c:v>356.57142857142799</c:v>
                </c:pt>
                <c:pt idx="416">
                  <c:v>357.42857142857099</c:v>
                </c:pt>
                <c:pt idx="417">
                  <c:v>358.28571428571399</c:v>
                </c:pt>
                <c:pt idx="418">
                  <c:v>359.142857142857</c:v>
                </c:pt>
                <c:pt idx="419">
                  <c:v>360</c:v>
                </c:pt>
                <c:pt idx="420">
                  <c:v>360.85714285714198</c:v>
                </c:pt>
                <c:pt idx="421">
                  <c:v>361.71428571428498</c:v>
                </c:pt>
                <c:pt idx="422">
                  <c:v>362.57142857142799</c:v>
                </c:pt>
                <c:pt idx="423">
                  <c:v>363.42857142857099</c:v>
                </c:pt>
                <c:pt idx="424">
                  <c:v>364.28571428571399</c:v>
                </c:pt>
                <c:pt idx="425">
                  <c:v>365.142857142857</c:v>
                </c:pt>
                <c:pt idx="426">
                  <c:v>366</c:v>
                </c:pt>
                <c:pt idx="427">
                  <c:v>366.85714285714198</c:v>
                </c:pt>
                <c:pt idx="428">
                  <c:v>367.71428571428498</c:v>
                </c:pt>
                <c:pt idx="429">
                  <c:v>368.57142857142799</c:v>
                </c:pt>
                <c:pt idx="430">
                  <c:v>369.42857142857099</c:v>
                </c:pt>
                <c:pt idx="431">
                  <c:v>370.28571428571399</c:v>
                </c:pt>
                <c:pt idx="432">
                  <c:v>371.142857142857</c:v>
                </c:pt>
                <c:pt idx="433">
                  <c:v>372</c:v>
                </c:pt>
                <c:pt idx="434">
                  <c:v>372.85714285714198</c:v>
                </c:pt>
                <c:pt idx="435">
                  <c:v>373.71428571428498</c:v>
                </c:pt>
                <c:pt idx="436">
                  <c:v>374.57142857142799</c:v>
                </c:pt>
                <c:pt idx="437">
                  <c:v>375.42857142857099</c:v>
                </c:pt>
                <c:pt idx="438">
                  <c:v>376.28571428571399</c:v>
                </c:pt>
                <c:pt idx="439">
                  <c:v>377.142857142857</c:v>
                </c:pt>
                <c:pt idx="440">
                  <c:v>378</c:v>
                </c:pt>
                <c:pt idx="441">
                  <c:v>378.85714285714198</c:v>
                </c:pt>
                <c:pt idx="442">
                  <c:v>379.71428571428498</c:v>
                </c:pt>
                <c:pt idx="443">
                  <c:v>380.57142857142799</c:v>
                </c:pt>
                <c:pt idx="444">
                  <c:v>381.42857142857099</c:v>
                </c:pt>
                <c:pt idx="445">
                  <c:v>382.28571428571399</c:v>
                </c:pt>
                <c:pt idx="446">
                  <c:v>383.142857142857</c:v>
                </c:pt>
                <c:pt idx="447">
                  <c:v>384</c:v>
                </c:pt>
                <c:pt idx="448">
                  <c:v>384.85714285714198</c:v>
                </c:pt>
                <c:pt idx="449">
                  <c:v>385.71428571428498</c:v>
                </c:pt>
                <c:pt idx="450">
                  <c:v>386.57142857142799</c:v>
                </c:pt>
                <c:pt idx="451">
                  <c:v>387.42857142857099</c:v>
                </c:pt>
                <c:pt idx="452">
                  <c:v>388.28571428571399</c:v>
                </c:pt>
                <c:pt idx="453">
                  <c:v>389.142857142857</c:v>
                </c:pt>
                <c:pt idx="454">
                  <c:v>390</c:v>
                </c:pt>
                <c:pt idx="455">
                  <c:v>390.85714285714198</c:v>
                </c:pt>
                <c:pt idx="456">
                  <c:v>391.71428571428498</c:v>
                </c:pt>
                <c:pt idx="457">
                  <c:v>392.57142857142799</c:v>
                </c:pt>
                <c:pt idx="458">
                  <c:v>393.42857142857099</c:v>
                </c:pt>
                <c:pt idx="459">
                  <c:v>394.28571428571399</c:v>
                </c:pt>
                <c:pt idx="460">
                  <c:v>395.142857142857</c:v>
                </c:pt>
                <c:pt idx="461">
                  <c:v>396</c:v>
                </c:pt>
                <c:pt idx="462">
                  <c:v>396.85714285714198</c:v>
                </c:pt>
                <c:pt idx="463">
                  <c:v>397.71428571428498</c:v>
                </c:pt>
                <c:pt idx="464">
                  <c:v>398.57142857142799</c:v>
                </c:pt>
                <c:pt idx="465">
                  <c:v>399.42857142857099</c:v>
                </c:pt>
                <c:pt idx="466">
                  <c:v>400.28571428571399</c:v>
                </c:pt>
                <c:pt idx="467">
                  <c:v>401.142857142857</c:v>
                </c:pt>
                <c:pt idx="468">
                  <c:v>402</c:v>
                </c:pt>
                <c:pt idx="469">
                  <c:v>402.85714285714198</c:v>
                </c:pt>
                <c:pt idx="470">
                  <c:v>403.71428571428498</c:v>
                </c:pt>
                <c:pt idx="471">
                  <c:v>404.57142857142799</c:v>
                </c:pt>
                <c:pt idx="472">
                  <c:v>405.42857142857099</c:v>
                </c:pt>
                <c:pt idx="473">
                  <c:v>406.28571428571399</c:v>
                </c:pt>
                <c:pt idx="474">
                  <c:v>407.142857142857</c:v>
                </c:pt>
                <c:pt idx="475">
                  <c:v>408</c:v>
                </c:pt>
                <c:pt idx="476">
                  <c:v>408.85714285714198</c:v>
                </c:pt>
                <c:pt idx="477">
                  <c:v>409.71428571428498</c:v>
                </c:pt>
                <c:pt idx="478">
                  <c:v>410.57142857142799</c:v>
                </c:pt>
                <c:pt idx="479">
                  <c:v>411.42857142857099</c:v>
                </c:pt>
                <c:pt idx="480">
                  <c:v>412.28571428571399</c:v>
                </c:pt>
                <c:pt idx="481">
                  <c:v>413.142857142857</c:v>
                </c:pt>
                <c:pt idx="482">
                  <c:v>414</c:v>
                </c:pt>
                <c:pt idx="483">
                  <c:v>414.85714285714198</c:v>
                </c:pt>
                <c:pt idx="484">
                  <c:v>415.71428571428498</c:v>
                </c:pt>
                <c:pt idx="485">
                  <c:v>416.57142857142799</c:v>
                </c:pt>
                <c:pt idx="486">
                  <c:v>417.42857142857099</c:v>
                </c:pt>
                <c:pt idx="487">
                  <c:v>418.28571428571399</c:v>
                </c:pt>
                <c:pt idx="488">
                  <c:v>419.142857142857</c:v>
                </c:pt>
                <c:pt idx="489">
                  <c:v>420</c:v>
                </c:pt>
                <c:pt idx="490">
                  <c:v>420.85714285714198</c:v>
                </c:pt>
                <c:pt idx="491">
                  <c:v>421.71428571428498</c:v>
                </c:pt>
                <c:pt idx="492">
                  <c:v>422.57142857142799</c:v>
                </c:pt>
                <c:pt idx="493">
                  <c:v>423.42857142857099</c:v>
                </c:pt>
                <c:pt idx="494">
                  <c:v>424.28571428571399</c:v>
                </c:pt>
                <c:pt idx="495">
                  <c:v>425.142857142857</c:v>
                </c:pt>
                <c:pt idx="496">
                  <c:v>426</c:v>
                </c:pt>
                <c:pt idx="497">
                  <c:v>426.85714285714198</c:v>
                </c:pt>
                <c:pt idx="498">
                  <c:v>427.71428571428498</c:v>
                </c:pt>
                <c:pt idx="499">
                  <c:v>428.57142857142799</c:v>
                </c:pt>
                <c:pt idx="500">
                  <c:v>429.42857142857099</c:v>
                </c:pt>
                <c:pt idx="501">
                  <c:v>430.28571428571399</c:v>
                </c:pt>
                <c:pt idx="502">
                  <c:v>431.142857142857</c:v>
                </c:pt>
                <c:pt idx="503">
                  <c:v>432</c:v>
                </c:pt>
                <c:pt idx="504">
                  <c:v>432.85714285714198</c:v>
                </c:pt>
                <c:pt idx="505">
                  <c:v>433.71428571428498</c:v>
                </c:pt>
                <c:pt idx="506">
                  <c:v>434.57142857142799</c:v>
                </c:pt>
                <c:pt idx="507">
                  <c:v>435.42857142857099</c:v>
                </c:pt>
                <c:pt idx="508">
                  <c:v>436.28571428571399</c:v>
                </c:pt>
                <c:pt idx="509">
                  <c:v>437.142857142857</c:v>
                </c:pt>
                <c:pt idx="510">
                  <c:v>438</c:v>
                </c:pt>
                <c:pt idx="511">
                  <c:v>438.85714285714198</c:v>
                </c:pt>
                <c:pt idx="512">
                  <c:v>439.71428571428498</c:v>
                </c:pt>
                <c:pt idx="513">
                  <c:v>440.57142857142799</c:v>
                </c:pt>
                <c:pt idx="514">
                  <c:v>441.42857142857099</c:v>
                </c:pt>
                <c:pt idx="515">
                  <c:v>442.28571428571399</c:v>
                </c:pt>
                <c:pt idx="516">
                  <c:v>443.142857142857</c:v>
                </c:pt>
                <c:pt idx="517">
                  <c:v>444</c:v>
                </c:pt>
                <c:pt idx="518">
                  <c:v>444.85714285714198</c:v>
                </c:pt>
                <c:pt idx="519">
                  <c:v>445.71428571428498</c:v>
                </c:pt>
                <c:pt idx="520">
                  <c:v>446.57142857142799</c:v>
                </c:pt>
                <c:pt idx="521">
                  <c:v>447.42857142857099</c:v>
                </c:pt>
                <c:pt idx="522">
                  <c:v>448.28571428571399</c:v>
                </c:pt>
                <c:pt idx="523">
                  <c:v>449.142857142857</c:v>
                </c:pt>
                <c:pt idx="524">
                  <c:v>450</c:v>
                </c:pt>
                <c:pt idx="525">
                  <c:v>450.85714285714198</c:v>
                </c:pt>
                <c:pt idx="526">
                  <c:v>451.71428571428498</c:v>
                </c:pt>
                <c:pt idx="527">
                  <c:v>452.57142857142799</c:v>
                </c:pt>
                <c:pt idx="528">
                  <c:v>453.42857142857099</c:v>
                </c:pt>
                <c:pt idx="529">
                  <c:v>454.28571428571399</c:v>
                </c:pt>
                <c:pt idx="530">
                  <c:v>455.142857142857</c:v>
                </c:pt>
                <c:pt idx="531">
                  <c:v>456</c:v>
                </c:pt>
                <c:pt idx="532">
                  <c:v>456.85714285714198</c:v>
                </c:pt>
                <c:pt idx="533">
                  <c:v>457.71428571428498</c:v>
                </c:pt>
                <c:pt idx="534">
                  <c:v>458.57142857142799</c:v>
                </c:pt>
                <c:pt idx="535">
                  <c:v>459.42857142857099</c:v>
                </c:pt>
                <c:pt idx="536">
                  <c:v>460.28571428571399</c:v>
                </c:pt>
                <c:pt idx="537">
                  <c:v>461.142857142857</c:v>
                </c:pt>
                <c:pt idx="538">
                  <c:v>462</c:v>
                </c:pt>
                <c:pt idx="539">
                  <c:v>462.85714285714198</c:v>
                </c:pt>
                <c:pt idx="540">
                  <c:v>463.71428571428498</c:v>
                </c:pt>
                <c:pt idx="541">
                  <c:v>464.57142857142799</c:v>
                </c:pt>
                <c:pt idx="542">
                  <c:v>465.42857142857099</c:v>
                </c:pt>
                <c:pt idx="543">
                  <c:v>466.28571428571399</c:v>
                </c:pt>
                <c:pt idx="544">
                  <c:v>467.142857142857</c:v>
                </c:pt>
                <c:pt idx="545">
                  <c:v>468</c:v>
                </c:pt>
                <c:pt idx="546">
                  <c:v>468.85714285714198</c:v>
                </c:pt>
                <c:pt idx="547">
                  <c:v>469.71428571428498</c:v>
                </c:pt>
                <c:pt idx="548">
                  <c:v>470.57142857142799</c:v>
                </c:pt>
                <c:pt idx="549">
                  <c:v>471.42857142857099</c:v>
                </c:pt>
                <c:pt idx="550">
                  <c:v>472.28571428571399</c:v>
                </c:pt>
                <c:pt idx="551">
                  <c:v>473.142857142857</c:v>
                </c:pt>
                <c:pt idx="552">
                  <c:v>474</c:v>
                </c:pt>
                <c:pt idx="553">
                  <c:v>474.85714285714198</c:v>
                </c:pt>
                <c:pt idx="554">
                  <c:v>475.71428571428498</c:v>
                </c:pt>
                <c:pt idx="555">
                  <c:v>476.57142857142799</c:v>
                </c:pt>
                <c:pt idx="556">
                  <c:v>477.42857142857099</c:v>
                </c:pt>
                <c:pt idx="557">
                  <c:v>478.28571428571399</c:v>
                </c:pt>
                <c:pt idx="558">
                  <c:v>479.142857142857</c:v>
                </c:pt>
                <c:pt idx="559">
                  <c:v>480</c:v>
                </c:pt>
                <c:pt idx="560">
                  <c:v>480.85714285714198</c:v>
                </c:pt>
                <c:pt idx="561">
                  <c:v>481.71428571428498</c:v>
                </c:pt>
                <c:pt idx="562">
                  <c:v>482.57142857142799</c:v>
                </c:pt>
                <c:pt idx="563">
                  <c:v>483.42857142857099</c:v>
                </c:pt>
                <c:pt idx="564">
                  <c:v>484.28571428571399</c:v>
                </c:pt>
                <c:pt idx="565">
                  <c:v>485.142857142857</c:v>
                </c:pt>
                <c:pt idx="566">
                  <c:v>486</c:v>
                </c:pt>
                <c:pt idx="567">
                  <c:v>486.85714285714198</c:v>
                </c:pt>
                <c:pt idx="568">
                  <c:v>487.71428571428498</c:v>
                </c:pt>
                <c:pt idx="569">
                  <c:v>488.57142857142799</c:v>
                </c:pt>
                <c:pt idx="570">
                  <c:v>489.42857142857099</c:v>
                </c:pt>
                <c:pt idx="571">
                  <c:v>490.28571428571399</c:v>
                </c:pt>
                <c:pt idx="572">
                  <c:v>491.142857142857</c:v>
                </c:pt>
                <c:pt idx="573">
                  <c:v>492</c:v>
                </c:pt>
                <c:pt idx="574">
                  <c:v>492.85714285714198</c:v>
                </c:pt>
                <c:pt idx="575">
                  <c:v>493.71428571428498</c:v>
                </c:pt>
                <c:pt idx="576">
                  <c:v>494.57142857142799</c:v>
                </c:pt>
                <c:pt idx="577">
                  <c:v>495.42857142857099</c:v>
                </c:pt>
                <c:pt idx="578">
                  <c:v>496.28571428571399</c:v>
                </c:pt>
                <c:pt idx="579">
                  <c:v>497.142857142857</c:v>
                </c:pt>
                <c:pt idx="580">
                  <c:v>498</c:v>
                </c:pt>
                <c:pt idx="581">
                  <c:v>498.85714285714198</c:v>
                </c:pt>
                <c:pt idx="582">
                  <c:v>499.71428571428498</c:v>
                </c:pt>
                <c:pt idx="583">
                  <c:v>500.57142857142799</c:v>
                </c:pt>
                <c:pt idx="584">
                  <c:v>501.42857142857099</c:v>
                </c:pt>
                <c:pt idx="585">
                  <c:v>502.28571428571399</c:v>
                </c:pt>
                <c:pt idx="586">
                  <c:v>503.142857142857</c:v>
                </c:pt>
                <c:pt idx="587">
                  <c:v>504</c:v>
                </c:pt>
                <c:pt idx="588">
                  <c:v>504.85714285714198</c:v>
                </c:pt>
                <c:pt idx="589">
                  <c:v>505.71428571428498</c:v>
                </c:pt>
                <c:pt idx="590">
                  <c:v>506.57142857142799</c:v>
                </c:pt>
                <c:pt idx="591">
                  <c:v>507.42857142857099</c:v>
                </c:pt>
                <c:pt idx="592">
                  <c:v>508.28571428571399</c:v>
                </c:pt>
                <c:pt idx="593">
                  <c:v>509.142857142857</c:v>
                </c:pt>
                <c:pt idx="594">
                  <c:v>510</c:v>
                </c:pt>
                <c:pt idx="595">
                  <c:v>510.85714285714198</c:v>
                </c:pt>
                <c:pt idx="596">
                  <c:v>511.71428571428498</c:v>
                </c:pt>
                <c:pt idx="597">
                  <c:v>512.57142857142799</c:v>
                </c:pt>
                <c:pt idx="598">
                  <c:v>513.42857142857099</c:v>
                </c:pt>
                <c:pt idx="599">
                  <c:v>514.28571428571399</c:v>
                </c:pt>
                <c:pt idx="600">
                  <c:v>515.142857142857</c:v>
                </c:pt>
                <c:pt idx="601">
                  <c:v>516</c:v>
                </c:pt>
                <c:pt idx="602">
                  <c:v>516.85714285714198</c:v>
                </c:pt>
                <c:pt idx="603">
                  <c:v>517.71428571428498</c:v>
                </c:pt>
                <c:pt idx="604">
                  <c:v>518.57142857142799</c:v>
                </c:pt>
                <c:pt idx="605">
                  <c:v>519.42857142857099</c:v>
                </c:pt>
                <c:pt idx="606">
                  <c:v>520.28571428571399</c:v>
                </c:pt>
                <c:pt idx="607">
                  <c:v>521.142857142857</c:v>
                </c:pt>
                <c:pt idx="608">
                  <c:v>522</c:v>
                </c:pt>
                <c:pt idx="609">
                  <c:v>522.85714285714198</c:v>
                </c:pt>
                <c:pt idx="610">
                  <c:v>523.71428571428498</c:v>
                </c:pt>
                <c:pt idx="611">
                  <c:v>524.57142857142799</c:v>
                </c:pt>
                <c:pt idx="612">
                  <c:v>525.42857142857099</c:v>
                </c:pt>
                <c:pt idx="613">
                  <c:v>526.28571428571399</c:v>
                </c:pt>
                <c:pt idx="614">
                  <c:v>527.142857142857</c:v>
                </c:pt>
                <c:pt idx="615">
                  <c:v>528</c:v>
                </c:pt>
                <c:pt idx="616">
                  <c:v>528.85714285714198</c:v>
                </c:pt>
                <c:pt idx="617">
                  <c:v>529.71428571428498</c:v>
                </c:pt>
                <c:pt idx="618">
                  <c:v>530.57142857142799</c:v>
                </c:pt>
                <c:pt idx="619">
                  <c:v>531.42857142857099</c:v>
                </c:pt>
                <c:pt idx="620">
                  <c:v>532.28571428571399</c:v>
                </c:pt>
                <c:pt idx="621">
                  <c:v>533.142857142857</c:v>
                </c:pt>
                <c:pt idx="622">
                  <c:v>534</c:v>
                </c:pt>
                <c:pt idx="623">
                  <c:v>534.85714285714198</c:v>
                </c:pt>
                <c:pt idx="624">
                  <c:v>535.71428571428498</c:v>
                </c:pt>
                <c:pt idx="625">
                  <c:v>536.57142857142799</c:v>
                </c:pt>
                <c:pt idx="626">
                  <c:v>537.42857142857099</c:v>
                </c:pt>
                <c:pt idx="627">
                  <c:v>538.28571428571399</c:v>
                </c:pt>
                <c:pt idx="628">
                  <c:v>539.142857142857</c:v>
                </c:pt>
                <c:pt idx="629">
                  <c:v>540</c:v>
                </c:pt>
                <c:pt idx="630">
                  <c:v>540.85714285714198</c:v>
                </c:pt>
                <c:pt idx="631">
                  <c:v>541.71428571428498</c:v>
                </c:pt>
                <c:pt idx="632">
                  <c:v>542.57142857142799</c:v>
                </c:pt>
                <c:pt idx="633">
                  <c:v>543.42857142857099</c:v>
                </c:pt>
                <c:pt idx="634">
                  <c:v>544.28571428571399</c:v>
                </c:pt>
                <c:pt idx="635">
                  <c:v>545.142857142857</c:v>
                </c:pt>
                <c:pt idx="636">
                  <c:v>546</c:v>
                </c:pt>
                <c:pt idx="637">
                  <c:v>546.85714285714198</c:v>
                </c:pt>
                <c:pt idx="638">
                  <c:v>547.71428571428498</c:v>
                </c:pt>
                <c:pt idx="639">
                  <c:v>548.57142857142799</c:v>
                </c:pt>
                <c:pt idx="640">
                  <c:v>549.42857142857099</c:v>
                </c:pt>
                <c:pt idx="641">
                  <c:v>550.28571428571399</c:v>
                </c:pt>
                <c:pt idx="642">
                  <c:v>551.142857142857</c:v>
                </c:pt>
                <c:pt idx="643">
                  <c:v>552</c:v>
                </c:pt>
                <c:pt idx="644">
                  <c:v>552.85714285714198</c:v>
                </c:pt>
                <c:pt idx="645">
                  <c:v>553.71428571428498</c:v>
                </c:pt>
                <c:pt idx="646">
                  <c:v>554.57142857142799</c:v>
                </c:pt>
                <c:pt idx="647">
                  <c:v>555.42857142857099</c:v>
                </c:pt>
                <c:pt idx="648">
                  <c:v>556.28571428571399</c:v>
                </c:pt>
                <c:pt idx="649">
                  <c:v>557.142857142857</c:v>
                </c:pt>
                <c:pt idx="650">
                  <c:v>558</c:v>
                </c:pt>
                <c:pt idx="651">
                  <c:v>558.85714285714198</c:v>
                </c:pt>
                <c:pt idx="652">
                  <c:v>559.71428571428498</c:v>
                </c:pt>
                <c:pt idx="653">
                  <c:v>560.57142857142799</c:v>
                </c:pt>
                <c:pt idx="654">
                  <c:v>561.42857142857099</c:v>
                </c:pt>
                <c:pt idx="655">
                  <c:v>562.28571428571399</c:v>
                </c:pt>
                <c:pt idx="656">
                  <c:v>563.142857142857</c:v>
                </c:pt>
                <c:pt idx="657">
                  <c:v>564</c:v>
                </c:pt>
                <c:pt idx="658">
                  <c:v>564.85714285714198</c:v>
                </c:pt>
                <c:pt idx="659">
                  <c:v>565.71428571428498</c:v>
                </c:pt>
                <c:pt idx="660">
                  <c:v>566.57142857142799</c:v>
                </c:pt>
                <c:pt idx="661">
                  <c:v>567.42857142857099</c:v>
                </c:pt>
                <c:pt idx="662">
                  <c:v>568.28571428571399</c:v>
                </c:pt>
                <c:pt idx="663">
                  <c:v>569.142857142857</c:v>
                </c:pt>
                <c:pt idx="664">
                  <c:v>570</c:v>
                </c:pt>
                <c:pt idx="665">
                  <c:v>570.85714285714198</c:v>
                </c:pt>
                <c:pt idx="666">
                  <c:v>571.71428571428498</c:v>
                </c:pt>
                <c:pt idx="667">
                  <c:v>572.57142857142799</c:v>
                </c:pt>
                <c:pt idx="668">
                  <c:v>573.42857142857099</c:v>
                </c:pt>
                <c:pt idx="669">
                  <c:v>574.28571428571399</c:v>
                </c:pt>
                <c:pt idx="670">
                  <c:v>575.142857142857</c:v>
                </c:pt>
                <c:pt idx="671">
                  <c:v>576</c:v>
                </c:pt>
                <c:pt idx="672">
                  <c:v>576.85714285714198</c:v>
                </c:pt>
                <c:pt idx="673">
                  <c:v>577.71428571428498</c:v>
                </c:pt>
                <c:pt idx="674">
                  <c:v>578.57142857142799</c:v>
                </c:pt>
                <c:pt idx="675">
                  <c:v>579.42857142857099</c:v>
                </c:pt>
                <c:pt idx="676">
                  <c:v>580.28571428571399</c:v>
                </c:pt>
                <c:pt idx="677">
                  <c:v>581.142857142857</c:v>
                </c:pt>
                <c:pt idx="678">
                  <c:v>582</c:v>
                </c:pt>
                <c:pt idx="679">
                  <c:v>582.85714285714198</c:v>
                </c:pt>
                <c:pt idx="680">
                  <c:v>583.71428571428498</c:v>
                </c:pt>
                <c:pt idx="681">
                  <c:v>584.57142857142799</c:v>
                </c:pt>
                <c:pt idx="682">
                  <c:v>585.42857142857099</c:v>
                </c:pt>
                <c:pt idx="683">
                  <c:v>586.28571428571399</c:v>
                </c:pt>
                <c:pt idx="684">
                  <c:v>587.142857142857</c:v>
                </c:pt>
                <c:pt idx="685">
                  <c:v>588</c:v>
                </c:pt>
                <c:pt idx="686">
                  <c:v>588.85714285714198</c:v>
                </c:pt>
                <c:pt idx="687">
                  <c:v>589.71428571428498</c:v>
                </c:pt>
                <c:pt idx="688">
                  <c:v>590.57142857142799</c:v>
                </c:pt>
                <c:pt idx="689">
                  <c:v>591.42857142857099</c:v>
                </c:pt>
                <c:pt idx="690">
                  <c:v>592.28571428571399</c:v>
                </c:pt>
                <c:pt idx="691">
                  <c:v>593.142857142857</c:v>
                </c:pt>
                <c:pt idx="692">
                  <c:v>594</c:v>
                </c:pt>
                <c:pt idx="693">
                  <c:v>594.85714285714198</c:v>
                </c:pt>
                <c:pt idx="694">
                  <c:v>595.71428571428498</c:v>
                </c:pt>
                <c:pt idx="695">
                  <c:v>596.57142857142799</c:v>
                </c:pt>
                <c:pt idx="696">
                  <c:v>597.42857142857099</c:v>
                </c:pt>
                <c:pt idx="697">
                  <c:v>598.28571428571399</c:v>
                </c:pt>
                <c:pt idx="698">
                  <c:v>599.142857142857</c:v>
                </c:pt>
                <c:pt idx="699">
                  <c:v>600</c:v>
                </c:pt>
                <c:pt idx="700">
                  <c:v>600.85714285714198</c:v>
                </c:pt>
                <c:pt idx="701">
                  <c:v>601.71428571428498</c:v>
                </c:pt>
                <c:pt idx="702">
                  <c:v>602.57142857142799</c:v>
                </c:pt>
                <c:pt idx="703">
                  <c:v>603.42857142857099</c:v>
                </c:pt>
                <c:pt idx="704">
                  <c:v>604.28571428571399</c:v>
                </c:pt>
                <c:pt idx="705">
                  <c:v>605.142857142857</c:v>
                </c:pt>
                <c:pt idx="706">
                  <c:v>606</c:v>
                </c:pt>
                <c:pt idx="707">
                  <c:v>606.85714285714198</c:v>
                </c:pt>
                <c:pt idx="708">
                  <c:v>607.71428571428498</c:v>
                </c:pt>
                <c:pt idx="709">
                  <c:v>608.57142857142799</c:v>
                </c:pt>
                <c:pt idx="710">
                  <c:v>609.42857142857099</c:v>
                </c:pt>
                <c:pt idx="711">
                  <c:v>610.28571428571399</c:v>
                </c:pt>
                <c:pt idx="712">
                  <c:v>611.142857142857</c:v>
                </c:pt>
                <c:pt idx="713">
                  <c:v>612</c:v>
                </c:pt>
                <c:pt idx="714">
                  <c:v>612.85714285714198</c:v>
                </c:pt>
                <c:pt idx="715">
                  <c:v>613.71428571428498</c:v>
                </c:pt>
                <c:pt idx="716">
                  <c:v>614.57142857142799</c:v>
                </c:pt>
                <c:pt idx="717">
                  <c:v>615.42857142857099</c:v>
                </c:pt>
                <c:pt idx="718">
                  <c:v>616.28571428571399</c:v>
                </c:pt>
                <c:pt idx="719">
                  <c:v>617.142857142857</c:v>
                </c:pt>
                <c:pt idx="720">
                  <c:v>618</c:v>
                </c:pt>
                <c:pt idx="721">
                  <c:v>618.85714285714198</c:v>
                </c:pt>
                <c:pt idx="722">
                  <c:v>619.71428571428498</c:v>
                </c:pt>
                <c:pt idx="723">
                  <c:v>620.57142857142799</c:v>
                </c:pt>
                <c:pt idx="724">
                  <c:v>621.42857142857099</c:v>
                </c:pt>
                <c:pt idx="725">
                  <c:v>622.28571428571399</c:v>
                </c:pt>
                <c:pt idx="726">
                  <c:v>623.142857142857</c:v>
                </c:pt>
                <c:pt idx="727">
                  <c:v>624</c:v>
                </c:pt>
                <c:pt idx="728">
                  <c:v>624.85714285714198</c:v>
                </c:pt>
                <c:pt idx="729">
                  <c:v>625.71428571428498</c:v>
                </c:pt>
                <c:pt idx="730">
                  <c:v>626.57142857142799</c:v>
                </c:pt>
                <c:pt idx="731">
                  <c:v>627.42857142857099</c:v>
                </c:pt>
                <c:pt idx="732">
                  <c:v>628.28571428571399</c:v>
                </c:pt>
                <c:pt idx="733">
                  <c:v>629.142857142857</c:v>
                </c:pt>
                <c:pt idx="734">
                  <c:v>630</c:v>
                </c:pt>
                <c:pt idx="735">
                  <c:v>630.85714285714198</c:v>
                </c:pt>
                <c:pt idx="736">
                  <c:v>631.71428571428498</c:v>
                </c:pt>
                <c:pt idx="737">
                  <c:v>632.57142857142799</c:v>
                </c:pt>
                <c:pt idx="738">
                  <c:v>633.42857142857099</c:v>
                </c:pt>
                <c:pt idx="739">
                  <c:v>634.28571428571399</c:v>
                </c:pt>
                <c:pt idx="740">
                  <c:v>635.142857142857</c:v>
                </c:pt>
                <c:pt idx="741">
                  <c:v>636</c:v>
                </c:pt>
                <c:pt idx="742">
                  <c:v>636.85714285714198</c:v>
                </c:pt>
                <c:pt idx="743">
                  <c:v>637.71428571428498</c:v>
                </c:pt>
                <c:pt idx="744">
                  <c:v>638.57142857142799</c:v>
                </c:pt>
                <c:pt idx="745">
                  <c:v>639.42857142857099</c:v>
                </c:pt>
                <c:pt idx="746">
                  <c:v>640.28571428571399</c:v>
                </c:pt>
                <c:pt idx="747">
                  <c:v>641.142857142857</c:v>
                </c:pt>
                <c:pt idx="748">
                  <c:v>642</c:v>
                </c:pt>
                <c:pt idx="749">
                  <c:v>642.85714285714198</c:v>
                </c:pt>
                <c:pt idx="750">
                  <c:v>643.71428571428498</c:v>
                </c:pt>
                <c:pt idx="751">
                  <c:v>644.57142857142799</c:v>
                </c:pt>
                <c:pt idx="752">
                  <c:v>645.42857142857099</c:v>
                </c:pt>
                <c:pt idx="753">
                  <c:v>646.28571428571399</c:v>
                </c:pt>
                <c:pt idx="754">
                  <c:v>647.142857142857</c:v>
                </c:pt>
                <c:pt idx="755">
                  <c:v>648</c:v>
                </c:pt>
                <c:pt idx="756">
                  <c:v>648.85714285714198</c:v>
                </c:pt>
                <c:pt idx="757">
                  <c:v>649.71428571428498</c:v>
                </c:pt>
                <c:pt idx="758">
                  <c:v>650.57142857142799</c:v>
                </c:pt>
                <c:pt idx="759">
                  <c:v>651.42857142857099</c:v>
                </c:pt>
                <c:pt idx="760">
                  <c:v>652.28571428571399</c:v>
                </c:pt>
                <c:pt idx="761">
                  <c:v>653.142857142857</c:v>
                </c:pt>
                <c:pt idx="762">
                  <c:v>654</c:v>
                </c:pt>
                <c:pt idx="763">
                  <c:v>654.85714285714198</c:v>
                </c:pt>
                <c:pt idx="764">
                  <c:v>655.71428571428498</c:v>
                </c:pt>
                <c:pt idx="765">
                  <c:v>656.57142857142799</c:v>
                </c:pt>
                <c:pt idx="766">
                  <c:v>657.42857142857099</c:v>
                </c:pt>
                <c:pt idx="767">
                  <c:v>658.28571428571399</c:v>
                </c:pt>
                <c:pt idx="768">
                  <c:v>659.142857142857</c:v>
                </c:pt>
                <c:pt idx="769">
                  <c:v>660</c:v>
                </c:pt>
                <c:pt idx="770">
                  <c:v>660.85714285714198</c:v>
                </c:pt>
                <c:pt idx="771">
                  <c:v>661.71428571428498</c:v>
                </c:pt>
                <c:pt idx="772">
                  <c:v>662.57142857142799</c:v>
                </c:pt>
                <c:pt idx="773">
                  <c:v>663.42857142857099</c:v>
                </c:pt>
                <c:pt idx="774">
                  <c:v>664.28571428571399</c:v>
                </c:pt>
                <c:pt idx="775">
                  <c:v>665.142857142857</c:v>
                </c:pt>
                <c:pt idx="776">
                  <c:v>666</c:v>
                </c:pt>
                <c:pt idx="777">
                  <c:v>666.85714285714198</c:v>
                </c:pt>
                <c:pt idx="778">
                  <c:v>667.71428571428498</c:v>
                </c:pt>
                <c:pt idx="779">
                  <c:v>668.57142857142799</c:v>
                </c:pt>
                <c:pt idx="780">
                  <c:v>669.42857142857099</c:v>
                </c:pt>
                <c:pt idx="781">
                  <c:v>670.28571428571399</c:v>
                </c:pt>
                <c:pt idx="782">
                  <c:v>671.142857142857</c:v>
                </c:pt>
                <c:pt idx="783">
                  <c:v>672</c:v>
                </c:pt>
                <c:pt idx="784">
                  <c:v>672.85714285714198</c:v>
                </c:pt>
                <c:pt idx="785">
                  <c:v>673.71428571428498</c:v>
                </c:pt>
                <c:pt idx="786">
                  <c:v>674.57142857142799</c:v>
                </c:pt>
                <c:pt idx="787">
                  <c:v>675.42857142857099</c:v>
                </c:pt>
                <c:pt idx="788">
                  <c:v>676.28571428571399</c:v>
                </c:pt>
                <c:pt idx="789">
                  <c:v>677.142857142857</c:v>
                </c:pt>
                <c:pt idx="790">
                  <c:v>678</c:v>
                </c:pt>
                <c:pt idx="791">
                  <c:v>678.85714285714198</c:v>
                </c:pt>
                <c:pt idx="792">
                  <c:v>679.71428571428498</c:v>
                </c:pt>
                <c:pt idx="793">
                  <c:v>680.57142857142799</c:v>
                </c:pt>
                <c:pt idx="794">
                  <c:v>681.42857142857099</c:v>
                </c:pt>
                <c:pt idx="795">
                  <c:v>682.28571428571399</c:v>
                </c:pt>
                <c:pt idx="796">
                  <c:v>683.142857142857</c:v>
                </c:pt>
                <c:pt idx="797">
                  <c:v>684</c:v>
                </c:pt>
                <c:pt idx="798">
                  <c:v>684.85714285714198</c:v>
                </c:pt>
                <c:pt idx="799">
                  <c:v>685.71428571428498</c:v>
                </c:pt>
                <c:pt idx="800">
                  <c:v>686.57142857142799</c:v>
                </c:pt>
                <c:pt idx="801">
                  <c:v>687.42857142857099</c:v>
                </c:pt>
                <c:pt idx="802">
                  <c:v>688.28571428571399</c:v>
                </c:pt>
                <c:pt idx="803">
                  <c:v>689.142857142857</c:v>
                </c:pt>
                <c:pt idx="804">
                  <c:v>690</c:v>
                </c:pt>
                <c:pt idx="805">
                  <c:v>690.85714285714198</c:v>
                </c:pt>
                <c:pt idx="806">
                  <c:v>691.71428571428498</c:v>
                </c:pt>
                <c:pt idx="807">
                  <c:v>692.57142857142799</c:v>
                </c:pt>
                <c:pt idx="808">
                  <c:v>693.42857142857099</c:v>
                </c:pt>
                <c:pt idx="809">
                  <c:v>694.28571428571399</c:v>
                </c:pt>
                <c:pt idx="810">
                  <c:v>695.142857142857</c:v>
                </c:pt>
                <c:pt idx="811">
                  <c:v>696</c:v>
                </c:pt>
                <c:pt idx="812">
                  <c:v>696.85714285714198</c:v>
                </c:pt>
                <c:pt idx="813">
                  <c:v>697.71428571428498</c:v>
                </c:pt>
                <c:pt idx="814">
                  <c:v>698.57142857142799</c:v>
                </c:pt>
                <c:pt idx="815">
                  <c:v>699.42857142857099</c:v>
                </c:pt>
                <c:pt idx="816">
                  <c:v>700.28571428571399</c:v>
                </c:pt>
                <c:pt idx="817">
                  <c:v>701.142857142857</c:v>
                </c:pt>
                <c:pt idx="818">
                  <c:v>702</c:v>
                </c:pt>
                <c:pt idx="819">
                  <c:v>702.85714285714198</c:v>
                </c:pt>
                <c:pt idx="820">
                  <c:v>703.71428571428498</c:v>
                </c:pt>
                <c:pt idx="821">
                  <c:v>704.57142857142799</c:v>
                </c:pt>
                <c:pt idx="822">
                  <c:v>705.42857142857099</c:v>
                </c:pt>
                <c:pt idx="823">
                  <c:v>706.28571428571399</c:v>
                </c:pt>
                <c:pt idx="824">
                  <c:v>707.142857142857</c:v>
                </c:pt>
                <c:pt idx="825">
                  <c:v>708</c:v>
                </c:pt>
                <c:pt idx="826">
                  <c:v>708.85714285714198</c:v>
                </c:pt>
                <c:pt idx="827">
                  <c:v>709.71428571428498</c:v>
                </c:pt>
                <c:pt idx="828">
                  <c:v>710.57142857142799</c:v>
                </c:pt>
                <c:pt idx="829">
                  <c:v>711.42857142857099</c:v>
                </c:pt>
                <c:pt idx="830">
                  <c:v>712.28571428571399</c:v>
                </c:pt>
                <c:pt idx="831">
                  <c:v>713.142857142857</c:v>
                </c:pt>
                <c:pt idx="832">
                  <c:v>714</c:v>
                </c:pt>
                <c:pt idx="833">
                  <c:v>714.85714285714198</c:v>
                </c:pt>
                <c:pt idx="834">
                  <c:v>715.71428571428498</c:v>
                </c:pt>
                <c:pt idx="835">
                  <c:v>716.57142857142799</c:v>
                </c:pt>
                <c:pt idx="836">
                  <c:v>717.42857142857099</c:v>
                </c:pt>
                <c:pt idx="837">
                  <c:v>718.28571428571399</c:v>
                </c:pt>
                <c:pt idx="838">
                  <c:v>719.142857142857</c:v>
                </c:pt>
                <c:pt idx="839">
                  <c:v>720</c:v>
                </c:pt>
                <c:pt idx="840">
                  <c:v>720.85714285714198</c:v>
                </c:pt>
                <c:pt idx="841">
                  <c:v>721.71428571428498</c:v>
                </c:pt>
                <c:pt idx="842">
                  <c:v>722.57142857142799</c:v>
                </c:pt>
                <c:pt idx="843">
                  <c:v>723.42857142857099</c:v>
                </c:pt>
                <c:pt idx="844">
                  <c:v>724.28571428571399</c:v>
                </c:pt>
                <c:pt idx="845">
                  <c:v>725.142857142857</c:v>
                </c:pt>
                <c:pt idx="846">
                  <c:v>726</c:v>
                </c:pt>
                <c:pt idx="847">
                  <c:v>726.85714285714198</c:v>
                </c:pt>
                <c:pt idx="848">
                  <c:v>727.71428571428498</c:v>
                </c:pt>
                <c:pt idx="849">
                  <c:v>728.57142857142799</c:v>
                </c:pt>
                <c:pt idx="850">
                  <c:v>729.42857142857099</c:v>
                </c:pt>
                <c:pt idx="851">
                  <c:v>730.28571428571399</c:v>
                </c:pt>
                <c:pt idx="852">
                  <c:v>731.142857142857</c:v>
                </c:pt>
                <c:pt idx="853">
                  <c:v>732</c:v>
                </c:pt>
                <c:pt idx="854">
                  <c:v>732.85714285714198</c:v>
                </c:pt>
                <c:pt idx="855">
                  <c:v>733.71428571428498</c:v>
                </c:pt>
                <c:pt idx="856">
                  <c:v>734.57142857142799</c:v>
                </c:pt>
                <c:pt idx="857">
                  <c:v>735.42857142857099</c:v>
                </c:pt>
                <c:pt idx="858">
                  <c:v>736.28571428571399</c:v>
                </c:pt>
                <c:pt idx="859">
                  <c:v>737.142857142857</c:v>
                </c:pt>
                <c:pt idx="860">
                  <c:v>738</c:v>
                </c:pt>
                <c:pt idx="861">
                  <c:v>738.85714285714198</c:v>
                </c:pt>
                <c:pt idx="862">
                  <c:v>739.71428571428498</c:v>
                </c:pt>
                <c:pt idx="863">
                  <c:v>740.57142857142799</c:v>
                </c:pt>
                <c:pt idx="864">
                  <c:v>741.42857142857099</c:v>
                </c:pt>
                <c:pt idx="865">
                  <c:v>742.28571428571399</c:v>
                </c:pt>
                <c:pt idx="866">
                  <c:v>743.142857142857</c:v>
                </c:pt>
                <c:pt idx="867">
                  <c:v>744</c:v>
                </c:pt>
                <c:pt idx="868">
                  <c:v>744.85714285714198</c:v>
                </c:pt>
                <c:pt idx="869">
                  <c:v>745.71428571428498</c:v>
                </c:pt>
                <c:pt idx="870">
                  <c:v>746.57142857142799</c:v>
                </c:pt>
                <c:pt idx="871">
                  <c:v>747.42857142857099</c:v>
                </c:pt>
                <c:pt idx="872">
                  <c:v>748.28571428571399</c:v>
                </c:pt>
                <c:pt idx="873">
                  <c:v>749.142857142857</c:v>
                </c:pt>
                <c:pt idx="874">
                  <c:v>750</c:v>
                </c:pt>
                <c:pt idx="875">
                  <c:v>750.85714285714198</c:v>
                </c:pt>
                <c:pt idx="876">
                  <c:v>751.71428571428498</c:v>
                </c:pt>
                <c:pt idx="877">
                  <c:v>752.57142857142799</c:v>
                </c:pt>
                <c:pt idx="878">
                  <c:v>753.42857142857099</c:v>
                </c:pt>
                <c:pt idx="879">
                  <c:v>754.28571428571399</c:v>
                </c:pt>
                <c:pt idx="880">
                  <c:v>755.142857142857</c:v>
                </c:pt>
                <c:pt idx="881">
                  <c:v>756</c:v>
                </c:pt>
                <c:pt idx="882">
                  <c:v>756.85714285714198</c:v>
                </c:pt>
                <c:pt idx="883">
                  <c:v>757.71428571428498</c:v>
                </c:pt>
                <c:pt idx="884">
                  <c:v>758.57142857142799</c:v>
                </c:pt>
                <c:pt idx="885">
                  <c:v>759.42857142857099</c:v>
                </c:pt>
                <c:pt idx="886">
                  <c:v>760.28571428571399</c:v>
                </c:pt>
                <c:pt idx="887">
                  <c:v>761.142857142857</c:v>
                </c:pt>
                <c:pt idx="888">
                  <c:v>762</c:v>
                </c:pt>
                <c:pt idx="889">
                  <c:v>762.85714285714198</c:v>
                </c:pt>
                <c:pt idx="890">
                  <c:v>763.71428571428498</c:v>
                </c:pt>
                <c:pt idx="891">
                  <c:v>764.57142857142799</c:v>
                </c:pt>
                <c:pt idx="892">
                  <c:v>765.42857142857099</c:v>
                </c:pt>
                <c:pt idx="893">
                  <c:v>766.28571428571399</c:v>
                </c:pt>
                <c:pt idx="894">
                  <c:v>767.142857142857</c:v>
                </c:pt>
                <c:pt idx="895">
                  <c:v>768</c:v>
                </c:pt>
                <c:pt idx="896">
                  <c:v>768.85714285714198</c:v>
                </c:pt>
                <c:pt idx="897">
                  <c:v>769.71428571428498</c:v>
                </c:pt>
                <c:pt idx="898">
                  <c:v>770.57142857142799</c:v>
                </c:pt>
                <c:pt idx="899">
                  <c:v>771.42857142857099</c:v>
                </c:pt>
                <c:pt idx="900">
                  <c:v>772.28571428571399</c:v>
                </c:pt>
                <c:pt idx="901">
                  <c:v>773.142857142857</c:v>
                </c:pt>
                <c:pt idx="902">
                  <c:v>774</c:v>
                </c:pt>
                <c:pt idx="903">
                  <c:v>774.85714285714198</c:v>
                </c:pt>
                <c:pt idx="904">
                  <c:v>775.71428571428498</c:v>
                </c:pt>
                <c:pt idx="905">
                  <c:v>776.57142857142799</c:v>
                </c:pt>
                <c:pt idx="906">
                  <c:v>777.42857142857099</c:v>
                </c:pt>
                <c:pt idx="907">
                  <c:v>778.28571428571399</c:v>
                </c:pt>
                <c:pt idx="908">
                  <c:v>779.142857142857</c:v>
                </c:pt>
                <c:pt idx="909">
                  <c:v>780</c:v>
                </c:pt>
                <c:pt idx="910">
                  <c:v>780.85714285714198</c:v>
                </c:pt>
                <c:pt idx="911">
                  <c:v>781.71428571428498</c:v>
                </c:pt>
                <c:pt idx="912">
                  <c:v>782.57142857142799</c:v>
                </c:pt>
                <c:pt idx="913">
                  <c:v>783.42857142857099</c:v>
                </c:pt>
                <c:pt idx="914">
                  <c:v>784.28571428571399</c:v>
                </c:pt>
                <c:pt idx="915">
                  <c:v>785.142857142857</c:v>
                </c:pt>
                <c:pt idx="916">
                  <c:v>786</c:v>
                </c:pt>
                <c:pt idx="917">
                  <c:v>786.85714285714198</c:v>
                </c:pt>
                <c:pt idx="918">
                  <c:v>787.71428571428498</c:v>
                </c:pt>
                <c:pt idx="919">
                  <c:v>788.57142857142799</c:v>
                </c:pt>
                <c:pt idx="920">
                  <c:v>789.42857142857099</c:v>
                </c:pt>
                <c:pt idx="921">
                  <c:v>790.28571428571399</c:v>
                </c:pt>
                <c:pt idx="922">
                  <c:v>791.142857142857</c:v>
                </c:pt>
                <c:pt idx="923">
                  <c:v>792</c:v>
                </c:pt>
                <c:pt idx="924">
                  <c:v>792.85714285714198</c:v>
                </c:pt>
                <c:pt idx="925">
                  <c:v>793.71428571428498</c:v>
                </c:pt>
                <c:pt idx="926">
                  <c:v>794.57142857142799</c:v>
                </c:pt>
                <c:pt idx="927">
                  <c:v>795.42857142857099</c:v>
                </c:pt>
                <c:pt idx="928">
                  <c:v>796.28571428571399</c:v>
                </c:pt>
                <c:pt idx="929">
                  <c:v>797.142857142857</c:v>
                </c:pt>
                <c:pt idx="930">
                  <c:v>798</c:v>
                </c:pt>
                <c:pt idx="931">
                  <c:v>798.85714285714198</c:v>
                </c:pt>
                <c:pt idx="932">
                  <c:v>799.71428571428498</c:v>
                </c:pt>
                <c:pt idx="933">
                  <c:v>800.57142857142799</c:v>
                </c:pt>
                <c:pt idx="934">
                  <c:v>801.42857142857099</c:v>
                </c:pt>
                <c:pt idx="935">
                  <c:v>802.28571428571399</c:v>
                </c:pt>
                <c:pt idx="936">
                  <c:v>803.142857142857</c:v>
                </c:pt>
                <c:pt idx="937">
                  <c:v>804</c:v>
                </c:pt>
                <c:pt idx="938">
                  <c:v>804.85714285714198</c:v>
                </c:pt>
                <c:pt idx="939">
                  <c:v>805.71428571428498</c:v>
                </c:pt>
                <c:pt idx="940">
                  <c:v>806.57142857142799</c:v>
                </c:pt>
                <c:pt idx="941">
                  <c:v>807.42857142857099</c:v>
                </c:pt>
                <c:pt idx="942">
                  <c:v>808.28571428571399</c:v>
                </c:pt>
                <c:pt idx="943">
                  <c:v>809.142857142857</c:v>
                </c:pt>
                <c:pt idx="944">
                  <c:v>810</c:v>
                </c:pt>
                <c:pt idx="945">
                  <c:v>810.85714285714198</c:v>
                </c:pt>
                <c:pt idx="946">
                  <c:v>811.71428571428498</c:v>
                </c:pt>
                <c:pt idx="947">
                  <c:v>812.57142857142799</c:v>
                </c:pt>
                <c:pt idx="948">
                  <c:v>813.42857142857099</c:v>
                </c:pt>
                <c:pt idx="949">
                  <c:v>814.28571428571399</c:v>
                </c:pt>
                <c:pt idx="950">
                  <c:v>815.142857142857</c:v>
                </c:pt>
                <c:pt idx="951">
                  <c:v>816</c:v>
                </c:pt>
                <c:pt idx="952">
                  <c:v>816.85714285714198</c:v>
                </c:pt>
                <c:pt idx="953">
                  <c:v>817.71428571428498</c:v>
                </c:pt>
                <c:pt idx="954">
                  <c:v>818.57142857142799</c:v>
                </c:pt>
                <c:pt idx="955">
                  <c:v>819.42857142857099</c:v>
                </c:pt>
                <c:pt idx="956">
                  <c:v>820.28571428571399</c:v>
                </c:pt>
                <c:pt idx="957">
                  <c:v>821.142857142857</c:v>
                </c:pt>
                <c:pt idx="958">
                  <c:v>822</c:v>
                </c:pt>
                <c:pt idx="959">
                  <c:v>822.85714285714198</c:v>
                </c:pt>
                <c:pt idx="960">
                  <c:v>823.71428571428498</c:v>
                </c:pt>
                <c:pt idx="961">
                  <c:v>824.57142857142799</c:v>
                </c:pt>
                <c:pt idx="962">
                  <c:v>825.42857142857099</c:v>
                </c:pt>
                <c:pt idx="963">
                  <c:v>826.28571428571399</c:v>
                </c:pt>
                <c:pt idx="964">
                  <c:v>827.142857142857</c:v>
                </c:pt>
                <c:pt idx="965">
                  <c:v>828</c:v>
                </c:pt>
                <c:pt idx="966">
                  <c:v>828.85714285714198</c:v>
                </c:pt>
                <c:pt idx="967">
                  <c:v>829.71428571428498</c:v>
                </c:pt>
                <c:pt idx="968">
                  <c:v>830.57142857142799</c:v>
                </c:pt>
                <c:pt idx="969">
                  <c:v>831.42857142857099</c:v>
                </c:pt>
                <c:pt idx="970">
                  <c:v>832.28571428571399</c:v>
                </c:pt>
                <c:pt idx="971">
                  <c:v>833.142857142857</c:v>
                </c:pt>
                <c:pt idx="972">
                  <c:v>834</c:v>
                </c:pt>
                <c:pt idx="973">
                  <c:v>834.85714285714198</c:v>
                </c:pt>
                <c:pt idx="974">
                  <c:v>835.71428571428498</c:v>
                </c:pt>
                <c:pt idx="975">
                  <c:v>836.57142857142799</c:v>
                </c:pt>
                <c:pt idx="976">
                  <c:v>837.42857142857099</c:v>
                </c:pt>
                <c:pt idx="977">
                  <c:v>838.28571428571399</c:v>
                </c:pt>
                <c:pt idx="978">
                  <c:v>839.142857142857</c:v>
                </c:pt>
                <c:pt idx="979">
                  <c:v>840</c:v>
                </c:pt>
                <c:pt idx="980">
                  <c:v>840.85714285714198</c:v>
                </c:pt>
                <c:pt idx="981">
                  <c:v>841.71428571428498</c:v>
                </c:pt>
                <c:pt idx="982">
                  <c:v>842.57142857142799</c:v>
                </c:pt>
                <c:pt idx="983">
                  <c:v>843.42857142857099</c:v>
                </c:pt>
                <c:pt idx="984">
                  <c:v>844.28571428571399</c:v>
                </c:pt>
                <c:pt idx="985">
                  <c:v>845.142857142857</c:v>
                </c:pt>
                <c:pt idx="986">
                  <c:v>846</c:v>
                </c:pt>
                <c:pt idx="987">
                  <c:v>846.85714285714198</c:v>
                </c:pt>
                <c:pt idx="988">
                  <c:v>847.71428571428498</c:v>
                </c:pt>
                <c:pt idx="989">
                  <c:v>848.57142857142799</c:v>
                </c:pt>
                <c:pt idx="990">
                  <c:v>849.42857142857099</c:v>
                </c:pt>
                <c:pt idx="991">
                  <c:v>850.28571428571399</c:v>
                </c:pt>
                <c:pt idx="992">
                  <c:v>851.142857142857</c:v>
                </c:pt>
                <c:pt idx="993">
                  <c:v>852</c:v>
                </c:pt>
                <c:pt idx="994">
                  <c:v>852.85714285714198</c:v>
                </c:pt>
                <c:pt idx="995">
                  <c:v>853.71428571428498</c:v>
                </c:pt>
                <c:pt idx="996">
                  <c:v>854.57142857142799</c:v>
                </c:pt>
                <c:pt idx="997">
                  <c:v>855.42857142857099</c:v>
                </c:pt>
                <c:pt idx="998">
                  <c:v>856.28571428571399</c:v>
                </c:pt>
                <c:pt idx="999">
                  <c:v>857.142857142857</c:v>
                </c:pt>
                <c:pt idx="1000">
                  <c:v>858</c:v>
                </c:pt>
                <c:pt idx="1001">
                  <c:v>858.85714285714198</c:v>
                </c:pt>
                <c:pt idx="1002">
                  <c:v>859.71428571428498</c:v>
                </c:pt>
                <c:pt idx="1003">
                  <c:v>860.57142857142799</c:v>
                </c:pt>
                <c:pt idx="1004">
                  <c:v>861.42857142857099</c:v>
                </c:pt>
                <c:pt idx="1005">
                  <c:v>862.28571428571399</c:v>
                </c:pt>
                <c:pt idx="1006">
                  <c:v>863.142857142857</c:v>
                </c:pt>
                <c:pt idx="1007">
                  <c:v>864</c:v>
                </c:pt>
                <c:pt idx="1008">
                  <c:v>864.85714285714198</c:v>
                </c:pt>
                <c:pt idx="1009">
                  <c:v>865.71428571428498</c:v>
                </c:pt>
                <c:pt idx="1010">
                  <c:v>866.57142857142799</c:v>
                </c:pt>
                <c:pt idx="1011">
                  <c:v>867.42857142857099</c:v>
                </c:pt>
                <c:pt idx="1012">
                  <c:v>868.28571428571399</c:v>
                </c:pt>
                <c:pt idx="1013">
                  <c:v>869.142857142857</c:v>
                </c:pt>
                <c:pt idx="1014">
                  <c:v>870</c:v>
                </c:pt>
                <c:pt idx="1015">
                  <c:v>870.85714285714198</c:v>
                </c:pt>
                <c:pt idx="1016">
                  <c:v>871.71428571428498</c:v>
                </c:pt>
                <c:pt idx="1017">
                  <c:v>872.57142857142799</c:v>
                </c:pt>
                <c:pt idx="1018">
                  <c:v>873.42857142857099</c:v>
                </c:pt>
                <c:pt idx="1019">
                  <c:v>874.28571428571399</c:v>
                </c:pt>
                <c:pt idx="1020">
                  <c:v>875.142857142857</c:v>
                </c:pt>
                <c:pt idx="1021">
                  <c:v>876</c:v>
                </c:pt>
                <c:pt idx="1022">
                  <c:v>876.85714285714198</c:v>
                </c:pt>
                <c:pt idx="1023">
                  <c:v>877.71428571428498</c:v>
                </c:pt>
                <c:pt idx="1024">
                  <c:v>878.57142857142799</c:v>
                </c:pt>
                <c:pt idx="1025">
                  <c:v>879.42857142857099</c:v>
                </c:pt>
                <c:pt idx="1026">
                  <c:v>880.28571428571399</c:v>
                </c:pt>
                <c:pt idx="1027">
                  <c:v>881.142857142857</c:v>
                </c:pt>
                <c:pt idx="1028">
                  <c:v>882</c:v>
                </c:pt>
                <c:pt idx="1029">
                  <c:v>882.85714285714198</c:v>
                </c:pt>
                <c:pt idx="1030">
                  <c:v>883.71428571428498</c:v>
                </c:pt>
                <c:pt idx="1031">
                  <c:v>884.57142857142799</c:v>
                </c:pt>
                <c:pt idx="1032">
                  <c:v>885.42857142857099</c:v>
                </c:pt>
                <c:pt idx="1033">
                  <c:v>886.28571428571399</c:v>
                </c:pt>
                <c:pt idx="1034">
                  <c:v>887.142857142857</c:v>
                </c:pt>
                <c:pt idx="1035">
                  <c:v>888</c:v>
                </c:pt>
                <c:pt idx="1036">
                  <c:v>888.85714285714198</c:v>
                </c:pt>
                <c:pt idx="1037">
                  <c:v>889.71428571428498</c:v>
                </c:pt>
                <c:pt idx="1038">
                  <c:v>890.57142857142799</c:v>
                </c:pt>
                <c:pt idx="1039">
                  <c:v>891.42857142857099</c:v>
                </c:pt>
                <c:pt idx="1040">
                  <c:v>892.28571428571399</c:v>
                </c:pt>
                <c:pt idx="1041">
                  <c:v>893.142857142857</c:v>
                </c:pt>
                <c:pt idx="1042">
                  <c:v>894</c:v>
                </c:pt>
                <c:pt idx="1043">
                  <c:v>894.85714285714198</c:v>
                </c:pt>
                <c:pt idx="1044">
                  <c:v>895.71428571428498</c:v>
                </c:pt>
                <c:pt idx="1045">
                  <c:v>896.57142857142799</c:v>
                </c:pt>
                <c:pt idx="1046">
                  <c:v>897.42857142857099</c:v>
                </c:pt>
                <c:pt idx="1047">
                  <c:v>898.28571428571399</c:v>
                </c:pt>
                <c:pt idx="1048">
                  <c:v>899.142857142857</c:v>
                </c:pt>
                <c:pt idx="1049">
                  <c:v>900</c:v>
                </c:pt>
                <c:pt idx="1050">
                  <c:v>900.85714285714198</c:v>
                </c:pt>
                <c:pt idx="1051">
                  <c:v>901.71428571428498</c:v>
                </c:pt>
                <c:pt idx="1052">
                  <c:v>902.57142857142799</c:v>
                </c:pt>
                <c:pt idx="1053">
                  <c:v>903.42857142857099</c:v>
                </c:pt>
                <c:pt idx="1054">
                  <c:v>904.28571428571399</c:v>
                </c:pt>
                <c:pt idx="1055">
                  <c:v>905.142857142857</c:v>
                </c:pt>
                <c:pt idx="1056">
                  <c:v>906</c:v>
                </c:pt>
                <c:pt idx="1057">
                  <c:v>906.85714285714198</c:v>
                </c:pt>
                <c:pt idx="1058">
                  <c:v>907.71428571428498</c:v>
                </c:pt>
                <c:pt idx="1059">
                  <c:v>908.57142857142799</c:v>
                </c:pt>
                <c:pt idx="1060">
                  <c:v>909.42857142857099</c:v>
                </c:pt>
                <c:pt idx="1061">
                  <c:v>910.28571428571399</c:v>
                </c:pt>
                <c:pt idx="1062">
                  <c:v>911.142857142857</c:v>
                </c:pt>
                <c:pt idx="1063">
                  <c:v>912</c:v>
                </c:pt>
                <c:pt idx="1064">
                  <c:v>912.85714285714198</c:v>
                </c:pt>
                <c:pt idx="1065">
                  <c:v>913.71428571428498</c:v>
                </c:pt>
                <c:pt idx="1066">
                  <c:v>914.57142857142799</c:v>
                </c:pt>
                <c:pt idx="1067">
                  <c:v>915.42857142857099</c:v>
                </c:pt>
                <c:pt idx="1068">
                  <c:v>916.28571428571399</c:v>
                </c:pt>
                <c:pt idx="1069">
                  <c:v>917.142857142857</c:v>
                </c:pt>
                <c:pt idx="1070">
                  <c:v>918</c:v>
                </c:pt>
                <c:pt idx="1071">
                  <c:v>918.85714285714198</c:v>
                </c:pt>
                <c:pt idx="1072">
                  <c:v>919.71428571428498</c:v>
                </c:pt>
                <c:pt idx="1073">
                  <c:v>920.57142857142799</c:v>
                </c:pt>
                <c:pt idx="1074">
                  <c:v>921.42857142857099</c:v>
                </c:pt>
                <c:pt idx="1075">
                  <c:v>922.28571428571399</c:v>
                </c:pt>
                <c:pt idx="1076">
                  <c:v>923.142857142857</c:v>
                </c:pt>
                <c:pt idx="1077">
                  <c:v>924</c:v>
                </c:pt>
                <c:pt idx="1078">
                  <c:v>924.85714285714198</c:v>
                </c:pt>
                <c:pt idx="1079">
                  <c:v>925.71428571428498</c:v>
                </c:pt>
                <c:pt idx="1080">
                  <c:v>926.57142857142799</c:v>
                </c:pt>
                <c:pt idx="1081">
                  <c:v>927.42857142857099</c:v>
                </c:pt>
                <c:pt idx="1082">
                  <c:v>928.28571428571399</c:v>
                </c:pt>
                <c:pt idx="1083">
                  <c:v>929.142857142857</c:v>
                </c:pt>
                <c:pt idx="1084">
                  <c:v>930</c:v>
                </c:pt>
                <c:pt idx="1085">
                  <c:v>930.85714285714198</c:v>
                </c:pt>
                <c:pt idx="1086">
                  <c:v>931.71428571428498</c:v>
                </c:pt>
                <c:pt idx="1087">
                  <c:v>932.57142857142799</c:v>
                </c:pt>
                <c:pt idx="1088">
                  <c:v>933.42857142857099</c:v>
                </c:pt>
                <c:pt idx="1089">
                  <c:v>934.28571428571399</c:v>
                </c:pt>
                <c:pt idx="1090">
                  <c:v>935.142857142857</c:v>
                </c:pt>
                <c:pt idx="1091">
                  <c:v>936</c:v>
                </c:pt>
                <c:pt idx="1092">
                  <c:v>936.85714285714198</c:v>
                </c:pt>
                <c:pt idx="1093">
                  <c:v>937.71428571428498</c:v>
                </c:pt>
                <c:pt idx="1094">
                  <c:v>938.57142857142799</c:v>
                </c:pt>
                <c:pt idx="1095">
                  <c:v>939.42857142857099</c:v>
                </c:pt>
                <c:pt idx="1096">
                  <c:v>940.28571428571399</c:v>
                </c:pt>
                <c:pt idx="1097">
                  <c:v>941.142857142857</c:v>
                </c:pt>
                <c:pt idx="1098">
                  <c:v>942</c:v>
                </c:pt>
                <c:pt idx="1099">
                  <c:v>942.85714285714198</c:v>
                </c:pt>
                <c:pt idx="1100">
                  <c:v>943.71428571428498</c:v>
                </c:pt>
                <c:pt idx="1101">
                  <c:v>944.57142857142799</c:v>
                </c:pt>
                <c:pt idx="1102">
                  <c:v>945.42857142857099</c:v>
                </c:pt>
                <c:pt idx="1103">
                  <c:v>946.28571428571399</c:v>
                </c:pt>
                <c:pt idx="1104">
                  <c:v>947.142857142857</c:v>
                </c:pt>
                <c:pt idx="1105">
                  <c:v>948</c:v>
                </c:pt>
                <c:pt idx="1106">
                  <c:v>948.85714285714198</c:v>
                </c:pt>
                <c:pt idx="1107">
                  <c:v>949.71428571428498</c:v>
                </c:pt>
                <c:pt idx="1108">
                  <c:v>950.57142857142799</c:v>
                </c:pt>
                <c:pt idx="1109">
                  <c:v>951.42857142857099</c:v>
                </c:pt>
                <c:pt idx="1110">
                  <c:v>952.28571428571399</c:v>
                </c:pt>
                <c:pt idx="1111">
                  <c:v>953.142857142857</c:v>
                </c:pt>
                <c:pt idx="1112">
                  <c:v>954</c:v>
                </c:pt>
                <c:pt idx="1113">
                  <c:v>954.85714285714198</c:v>
                </c:pt>
                <c:pt idx="1114">
                  <c:v>955.71428571428498</c:v>
                </c:pt>
                <c:pt idx="1115">
                  <c:v>956.57142857142799</c:v>
                </c:pt>
                <c:pt idx="1116">
                  <c:v>957.42857142857099</c:v>
                </c:pt>
                <c:pt idx="1117">
                  <c:v>958.28571428571399</c:v>
                </c:pt>
                <c:pt idx="1118">
                  <c:v>959.142857142857</c:v>
                </c:pt>
                <c:pt idx="1119">
                  <c:v>960</c:v>
                </c:pt>
                <c:pt idx="1120">
                  <c:v>960.85714285714198</c:v>
                </c:pt>
                <c:pt idx="1121">
                  <c:v>961.71428571428498</c:v>
                </c:pt>
                <c:pt idx="1122">
                  <c:v>962.57142857142799</c:v>
                </c:pt>
                <c:pt idx="1123">
                  <c:v>963.42857142857099</c:v>
                </c:pt>
                <c:pt idx="1124">
                  <c:v>964.28571428571399</c:v>
                </c:pt>
                <c:pt idx="1125">
                  <c:v>965.142857142857</c:v>
                </c:pt>
                <c:pt idx="1126">
                  <c:v>966</c:v>
                </c:pt>
                <c:pt idx="1127">
                  <c:v>966.85714285714198</c:v>
                </c:pt>
                <c:pt idx="1128">
                  <c:v>967.71428571428498</c:v>
                </c:pt>
                <c:pt idx="1129">
                  <c:v>968.57142857142799</c:v>
                </c:pt>
                <c:pt idx="1130">
                  <c:v>969.42857142857099</c:v>
                </c:pt>
                <c:pt idx="1131">
                  <c:v>970.28571428571399</c:v>
                </c:pt>
                <c:pt idx="1132">
                  <c:v>971.142857142857</c:v>
                </c:pt>
                <c:pt idx="1133">
                  <c:v>972</c:v>
                </c:pt>
                <c:pt idx="1134">
                  <c:v>972.85714285714198</c:v>
                </c:pt>
                <c:pt idx="1135">
                  <c:v>973.71428571428498</c:v>
                </c:pt>
                <c:pt idx="1136">
                  <c:v>974.57142857142799</c:v>
                </c:pt>
                <c:pt idx="1137">
                  <c:v>975.42857142857099</c:v>
                </c:pt>
                <c:pt idx="1138">
                  <c:v>976.28571428571399</c:v>
                </c:pt>
                <c:pt idx="1139">
                  <c:v>977.142857142857</c:v>
                </c:pt>
                <c:pt idx="1140">
                  <c:v>978</c:v>
                </c:pt>
                <c:pt idx="1141">
                  <c:v>978.85714285714198</c:v>
                </c:pt>
                <c:pt idx="1142">
                  <c:v>979.71428571428498</c:v>
                </c:pt>
                <c:pt idx="1143">
                  <c:v>980.57142857142799</c:v>
                </c:pt>
                <c:pt idx="1144">
                  <c:v>981.42857142857099</c:v>
                </c:pt>
                <c:pt idx="1145">
                  <c:v>982.28571428571399</c:v>
                </c:pt>
                <c:pt idx="1146">
                  <c:v>983.142857142857</c:v>
                </c:pt>
                <c:pt idx="1147">
                  <c:v>984</c:v>
                </c:pt>
                <c:pt idx="1148">
                  <c:v>984.85714285714198</c:v>
                </c:pt>
                <c:pt idx="1149">
                  <c:v>985.71428571428498</c:v>
                </c:pt>
                <c:pt idx="1150">
                  <c:v>986.57142857142799</c:v>
                </c:pt>
                <c:pt idx="1151">
                  <c:v>987.42857142857099</c:v>
                </c:pt>
                <c:pt idx="1152">
                  <c:v>988.28571428571399</c:v>
                </c:pt>
                <c:pt idx="1153">
                  <c:v>989.142857142857</c:v>
                </c:pt>
                <c:pt idx="1154">
                  <c:v>990</c:v>
                </c:pt>
                <c:pt idx="1155">
                  <c:v>990.85714285714198</c:v>
                </c:pt>
                <c:pt idx="1156">
                  <c:v>991.71428571428498</c:v>
                </c:pt>
                <c:pt idx="1157">
                  <c:v>992.57142857142799</c:v>
                </c:pt>
                <c:pt idx="1158">
                  <c:v>993.42857142857099</c:v>
                </c:pt>
                <c:pt idx="1159">
                  <c:v>994.28571428571399</c:v>
                </c:pt>
                <c:pt idx="1160">
                  <c:v>995.142857142857</c:v>
                </c:pt>
                <c:pt idx="1161">
                  <c:v>996</c:v>
                </c:pt>
                <c:pt idx="1162">
                  <c:v>996.85714285714198</c:v>
                </c:pt>
                <c:pt idx="1163">
                  <c:v>997.71428571428498</c:v>
                </c:pt>
                <c:pt idx="1164">
                  <c:v>998.57142857142799</c:v>
                </c:pt>
                <c:pt idx="1165">
                  <c:v>999.42857142857099</c:v>
                </c:pt>
                <c:pt idx="1166">
                  <c:v>1000.28571428571</c:v>
                </c:pt>
                <c:pt idx="1167">
                  <c:v>1001.1428571428499</c:v>
                </c:pt>
                <c:pt idx="1168">
                  <c:v>1002</c:v>
                </c:pt>
                <c:pt idx="1169">
                  <c:v>1002.85714285714</c:v>
                </c:pt>
                <c:pt idx="1170">
                  <c:v>1003.71428571428</c:v>
                </c:pt>
                <c:pt idx="1171">
                  <c:v>1004.57142857142</c:v>
                </c:pt>
                <c:pt idx="1172">
                  <c:v>1005.42857142856</c:v>
                </c:pt>
                <c:pt idx="1173">
                  <c:v>1006.2857142857</c:v>
                </c:pt>
                <c:pt idx="1174">
                  <c:v>1007.1428571428399</c:v>
                </c:pt>
                <c:pt idx="1175">
                  <c:v>1007.99999999998</c:v>
                </c:pt>
                <c:pt idx="1176">
                  <c:v>1008.85714285712</c:v>
                </c:pt>
                <c:pt idx="1177">
                  <c:v>1009.71428571426</c:v>
                </c:pt>
                <c:pt idx="1178">
                  <c:v>1010.5714285714</c:v>
                </c:pt>
                <c:pt idx="1179">
                  <c:v>1011.42857142854</c:v>
                </c:pt>
                <c:pt idx="1180">
                  <c:v>1012.28571428568</c:v>
                </c:pt>
                <c:pt idx="1181">
                  <c:v>1013.14285714282</c:v>
                </c:pt>
                <c:pt idx="1182">
                  <c:v>1013.99999999996</c:v>
                </c:pt>
                <c:pt idx="1183">
                  <c:v>1014.8571428571</c:v>
                </c:pt>
                <c:pt idx="1184">
                  <c:v>1015.71428571424</c:v>
                </c:pt>
                <c:pt idx="1185">
                  <c:v>1016.57142857138</c:v>
                </c:pt>
                <c:pt idx="1186">
                  <c:v>1017.4285714285199</c:v>
                </c:pt>
                <c:pt idx="1187">
                  <c:v>1018.28571428566</c:v>
                </c:pt>
                <c:pt idx="1188">
                  <c:v>1019.1428571428</c:v>
                </c:pt>
                <c:pt idx="1189">
                  <c:v>1019.99999999994</c:v>
                </c:pt>
                <c:pt idx="1190">
                  <c:v>1020.85714285708</c:v>
                </c:pt>
                <c:pt idx="1191">
                  <c:v>1021.71428571422</c:v>
                </c:pt>
                <c:pt idx="1192">
                  <c:v>1022.57142857136</c:v>
                </c:pt>
                <c:pt idx="1193">
                  <c:v>1023.4285714285</c:v>
                </c:pt>
                <c:pt idx="1194">
                  <c:v>1024.2857142856401</c:v>
                </c:pt>
                <c:pt idx="1195">
                  <c:v>1025.14285714278</c:v>
                </c:pt>
                <c:pt idx="1196">
                  <c:v>1025.99999999992</c:v>
                </c:pt>
                <c:pt idx="1197">
                  <c:v>1026.8571428570599</c:v>
                </c:pt>
                <c:pt idx="1198">
                  <c:v>1027.7142857142001</c:v>
                </c:pt>
                <c:pt idx="1199">
                  <c:v>1028.57142857134</c:v>
                </c:pt>
                <c:pt idx="1200">
                  <c:v>1029.4285714284799</c:v>
                </c:pt>
                <c:pt idx="1201">
                  <c:v>1030.2857142856201</c:v>
                </c:pt>
                <c:pt idx="1202">
                  <c:v>1031.14285714276</c:v>
                </c:pt>
                <c:pt idx="1203">
                  <c:v>1031.9999999999</c:v>
                </c:pt>
                <c:pt idx="1204">
                  <c:v>1032.8571428570399</c:v>
                </c:pt>
                <c:pt idx="1205">
                  <c:v>1033.7142857141801</c:v>
                </c:pt>
                <c:pt idx="1206">
                  <c:v>1034.57142857132</c:v>
                </c:pt>
                <c:pt idx="1207">
                  <c:v>1035.4285714284599</c:v>
                </c:pt>
                <c:pt idx="1208">
                  <c:v>1036.2857142856001</c:v>
                </c:pt>
                <c:pt idx="1209">
                  <c:v>1037.14285714274</c:v>
                </c:pt>
                <c:pt idx="1210">
                  <c:v>1037.9999999998799</c:v>
                </c:pt>
                <c:pt idx="1211">
                  <c:v>1038.8571428570201</c:v>
                </c:pt>
                <c:pt idx="1212">
                  <c:v>1039.71428571416</c:v>
                </c:pt>
                <c:pt idx="1213">
                  <c:v>1040.5714285713</c:v>
                </c:pt>
                <c:pt idx="1214">
                  <c:v>1041.4285714284399</c:v>
                </c:pt>
                <c:pt idx="1215">
                  <c:v>1042.2857142855801</c:v>
                </c:pt>
                <c:pt idx="1216">
                  <c:v>1043.14285714272</c:v>
                </c:pt>
                <c:pt idx="1217">
                  <c:v>1043.9999999998599</c:v>
                </c:pt>
                <c:pt idx="1218">
                  <c:v>1044.8571428570001</c:v>
                </c:pt>
                <c:pt idx="1219">
                  <c:v>1045.71428571414</c:v>
                </c:pt>
                <c:pt idx="1220">
                  <c:v>1046.57142857128</c:v>
                </c:pt>
                <c:pt idx="1221">
                  <c:v>1047.4285714284199</c:v>
                </c:pt>
                <c:pt idx="1222">
                  <c:v>1048.2857142855601</c:v>
                </c:pt>
                <c:pt idx="1223">
                  <c:v>1049.1428571427</c:v>
                </c:pt>
                <c:pt idx="1224">
                  <c:v>1049.9999999998399</c:v>
                </c:pt>
                <c:pt idx="1225">
                  <c:v>1050.8571428569801</c:v>
                </c:pt>
                <c:pt idx="1226">
                  <c:v>1051.71428571412</c:v>
                </c:pt>
                <c:pt idx="1227">
                  <c:v>1052.57142857126</c:v>
                </c:pt>
                <c:pt idx="1228">
                  <c:v>1053.4285714283999</c:v>
                </c:pt>
                <c:pt idx="1229">
                  <c:v>1054.2857142855401</c:v>
                </c:pt>
                <c:pt idx="1230">
                  <c:v>1055.14285714268</c:v>
                </c:pt>
                <c:pt idx="1231">
                  <c:v>1055.9999999998199</c:v>
                </c:pt>
                <c:pt idx="1232">
                  <c:v>1056.8571428569601</c:v>
                </c:pt>
                <c:pt idx="1233">
                  <c:v>1057.7142857141</c:v>
                </c:pt>
                <c:pt idx="1234">
                  <c:v>1058.5714285712399</c:v>
                </c:pt>
                <c:pt idx="1235">
                  <c:v>1059.4285714283801</c:v>
                </c:pt>
                <c:pt idx="1236">
                  <c:v>1060.28571428552</c:v>
                </c:pt>
                <c:pt idx="1237">
                  <c:v>1061.14285714266</c:v>
                </c:pt>
                <c:pt idx="1238">
                  <c:v>1061.9999999997999</c:v>
                </c:pt>
                <c:pt idx="1239">
                  <c:v>1062.8571428569401</c:v>
                </c:pt>
                <c:pt idx="1240">
                  <c:v>1063.71428571408</c:v>
                </c:pt>
                <c:pt idx="1241">
                  <c:v>1064.5714285712199</c:v>
                </c:pt>
                <c:pt idx="1242">
                  <c:v>1065.4285714283601</c:v>
                </c:pt>
                <c:pt idx="1243">
                  <c:v>1066.2857142855</c:v>
                </c:pt>
                <c:pt idx="1244">
                  <c:v>1067.14285714264</c:v>
                </c:pt>
                <c:pt idx="1245">
                  <c:v>1067.9999999997799</c:v>
                </c:pt>
                <c:pt idx="1246">
                  <c:v>1068.8571428569201</c:v>
                </c:pt>
                <c:pt idx="1247">
                  <c:v>1069.71428571406</c:v>
                </c:pt>
                <c:pt idx="1248">
                  <c:v>1070.5714285711999</c:v>
                </c:pt>
                <c:pt idx="1249">
                  <c:v>1071.4285714283401</c:v>
                </c:pt>
                <c:pt idx="1250">
                  <c:v>1072.28571428548</c:v>
                </c:pt>
                <c:pt idx="1251">
                  <c:v>1073.14285714262</c:v>
                </c:pt>
                <c:pt idx="1252">
                  <c:v>1073.9999999997599</c:v>
                </c:pt>
                <c:pt idx="1253">
                  <c:v>1074.8571428569001</c:v>
                </c:pt>
                <c:pt idx="1254">
                  <c:v>1075.71428571404</c:v>
                </c:pt>
                <c:pt idx="1255">
                  <c:v>1076.5714285711799</c:v>
                </c:pt>
                <c:pt idx="1256">
                  <c:v>1077.4285714283201</c:v>
                </c:pt>
                <c:pt idx="1257">
                  <c:v>1078.28571428546</c:v>
                </c:pt>
                <c:pt idx="1258">
                  <c:v>1079.1428571426</c:v>
                </c:pt>
                <c:pt idx="1259">
                  <c:v>1079.9999999997401</c:v>
                </c:pt>
                <c:pt idx="1260">
                  <c:v>1080.85714285688</c:v>
                </c:pt>
                <c:pt idx="1261">
                  <c:v>1081.71428571402</c:v>
                </c:pt>
                <c:pt idx="1262">
                  <c:v>1082.5714285711599</c:v>
                </c:pt>
                <c:pt idx="1263">
                  <c:v>1083.4285714283001</c:v>
                </c:pt>
                <c:pt idx="1264">
                  <c:v>1084.28571428544</c:v>
                </c:pt>
                <c:pt idx="1265">
                  <c:v>1085.1428571425799</c:v>
                </c:pt>
                <c:pt idx="1266">
                  <c:v>1085.9999999997201</c:v>
                </c:pt>
                <c:pt idx="1267">
                  <c:v>1086.85714285686</c:v>
                </c:pt>
                <c:pt idx="1268">
                  <c:v>1087.714285714</c:v>
                </c:pt>
                <c:pt idx="1269">
                  <c:v>1088.5714285711399</c:v>
                </c:pt>
                <c:pt idx="1270">
                  <c:v>1089.4285714282801</c:v>
                </c:pt>
                <c:pt idx="1271">
                  <c:v>1090.28571428543</c:v>
                </c:pt>
                <c:pt idx="1272">
                  <c:v>1091.1428571425599</c:v>
                </c:pt>
                <c:pt idx="1273">
                  <c:v>1091.9999999997101</c:v>
                </c:pt>
                <c:pt idx="1274">
                  <c:v>1092.85714285685</c:v>
                </c:pt>
                <c:pt idx="1275">
                  <c:v>1093.71428571399</c:v>
                </c:pt>
                <c:pt idx="1276">
                  <c:v>1094.5714285711299</c:v>
                </c:pt>
                <c:pt idx="1277">
                  <c:v>1095.4285714282701</c:v>
                </c:pt>
                <c:pt idx="1278">
                  <c:v>1096.28571428541</c:v>
                </c:pt>
                <c:pt idx="1279">
                  <c:v>1097.1428571425499</c:v>
                </c:pt>
                <c:pt idx="1280">
                  <c:v>1097.9999999996901</c:v>
                </c:pt>
                <c:pt idx="1281">
                  <c:v>1098.85714285683</c:v>
                </c:pt>
                <c:pt idx="1282">
                  <c:v>1099.71428571397</c:v>
                </c:pt>
                <c:pt idx="1283">
                  <c:v>1100.5714285711099</c:v>
                </c:pt>
                <c:pt idx="1284">
                  <c:v>1101.4285714282501</c:v>
                </c:pt>
                <c:pt idx="1285">
                  <c:v>1102.28571428539</c:v>
                </c:pt>
                <c:pt idx="1286">
                  <c:v>1103.1428571425299</c:v>
                </c:pt>
                <c:pt idx="1287">
                  <c:v>1103.9999999996701</c:v>
                </c:pt>
                <c:pt idx="1288">
                  <c:v>1104.85714285681</c:v>
                </c:pt>
                <c:pt idx="1289">
                  <c:v>1105.7142857139499</c:v>
                </c:pt>
                <c:pt idx="1290">
                  <c:v>1106.5714285710901</c:v>
                </c:pt>
                <c:pt idx="1291">
                  <c:v>1107.42857142823</c:v>
                </c:pt>
                <c:pt idx="1292">
                  <c:v>1108.28571428537</c:v>
                </c:pt>
                <c:pt idx="1293">
                  <c:v>1109.1428571425099</c:v>
                </c:pt>
                <c:pt idx="1294">
                  <c:v>1109.9999999996501</c:v>
                </c:pt>
                <c:pt idx="1295">
                  <c:v>1110.85714285679</c:v>
                </c:pt>
                <c:pt idx="1296">
                  <c:v>1111.7142857139299</c:v>
                </c:pt>
                <c:pt idx="1297">
                  <c:v>1112.5714285710701</c:v>
                </c:pt>
                <c:pt idx="1298">
                  <c:v>1113.42857142821</c:v>
                </c:pt>
                <c:pt idx="1299">
                  <c:v>1114.28571428535</c:v>
                </c:pt>
                <c:pt idx="1300">
                  <c:v>1115.1428571424899</c:v>
                </c:pt>
                <c:pt idx="1301">
                  <c:v>1115.9999999996301</c:v>
                </c:pt>
                <c:pt idx="1302">
                  <c:v>1116.85714285677</c:v>
                </c:pt>
                <c:pt idx="1303">
                  <c:v>1117.7142857139099</c:v>
                </c:pt>
                <c:pt idx="1304">
                  <c:v>1118.5714285710501</c:v>
                </c:pt>
                <c:pt idx="1305">
                  <c:v>1119.42857142819</c:v>
                </c:pt>
                <c:pt idx="1306">
                  <c:v>1120.28571428533</c:v>
                </c:pt>
                <c:pt idx="1307">
                  <c:v>1121.1428571424699</c:v>
                </c:pt>
                <c:pt idx="1308">
                  <c:v>1121.9999999996101</c:v>
                </c:pt>
                <c:pt idx="1309">
                  <c:v>1122.85714285675</c:v>
                </c:pt>
                <c:pt idx="1310">
                  <c:v>1123.7142857138899</c:v>
                </c:pt>
                <c:pt idx="1311">
                  <c:v>1124.5714285710301</c:v>
                </c:pt>
                <c:pt idx="1312">
                  <c:v>1125.42857142817</c:v>
                </c:pt>
                <c:pt idx="1313">
                  <c:v>1126.28571428531</c:v>
                </c:pt>
                <c:pt idx="1314">
                  <c:v>1127.1428571424501</c:v>
                </c:pt>
                <c:pt idx="1315">
                  <c:v>1127.99999999959</c:v>
                </c:pt>
                <c:pt idx="1316">
                  <c:v>1128.85714285673</c:v>
                </c:pt>
                <c:pt idx="1317">
                  <c:v>1129.7142857138699</c:v>
                </c:pt>
                <c:pt idx="1318">
                  <c:v>1130.5714285710101</c:v>
                </c:pt>
                <c:pt idx="1319">
                  <c:v>1131.42857142815</c:v>
                </c:pt>
                <c:pt idx="1320">
                  <c:v>1132.2857142852899</c:v>
                </c:pt>
                <c:pt idx="1321">
                  <c:v>1133.1428571424301</c:v>
                </c:pt>
                <c:pt idx="1322">
                  <c:v>1133.99999999957</c:v>
                </c:pt>
                <c:pt idx="1323">
                  <c:v>1134.85714285671</c:v>
                </c:pt>
                <c:pt idx="1324">
                  <c:v>1135.7142857138499</c:v>
                </c:pt>
                <c:pt idx="1325">
                  <c:v>1136.5714285709901</c:v>
                </c:pt>
                <c:pt idx="1326">
                  <c:v>1137.42857142813</c:v>
                </c:pt>
                <c:pt idx="1327">
                  <c:v>1138.2857142852699</c:v>
                </c:pt>
                <c:pt idx="1328">
                  <c:v>1139.1428571424101</c:v>
                </c:pt>
                <c:pt idx="1329">
                  <c:v>1139.99999999955</c:v>
                </c:pt>
                <c:pt idx="1330">
                  <c:v>1140.85714285669</c:v>
                </c:pt>
                <c:pt idx="1331">
                  <c:v>1141.7142857138299</c:v>
                </c:pt>
                <c:pt idx="1332">
                  <c:v>1142.5714285709701</c:v>
                </c:pt>
                <c:pt idx="1333">
                  <c:v>1143.42857142811</c:v>
                </c:pt>
                <c:pt idx="1334">
                  <c:v>1144.2857142852499</c:v>
                </c:pt>
                <c:pt idx="1335">
                  <c:v>1145.1428571423901</c:v>
                </c:pt>
                <c:pt idx="1336">
                  <c:v>1145.99999999953</c:v>
                </c:pt>
                <c:pt idx="1337">
                  <c:v>1146.85714285667</c:v>
                </c:pt>
                <c:pt idx="1338">
                  <c:v>1147.7142857138101</c:v>
                </c:pt>
                <c:pt idx="1339">
                  <c:v>1148.57142857095</c:v>
                </c:pt>
                <c:pt idx="1340">
                  <c:v>1149.42857142809</c:v>
                </c:pt>
                <c:pt idx="1341">
                  <c:v>1150.2857142852299</c:v>
                </c:pt>
                <c:pt idx="1342">
                  <c:v>1151.1428571423701</c:v>
                </c:pt>
                <c:pt idx="1343">
                  <c:v>1151.99999999951</c:v>
                </c:pt>
                <c:pt idx="1344">
                  <c:v>1152.8571428566499</c:v>
                </c:pt>
                <c:pt idx="1345">
                  <c:v>1153.7142857137901</c:v>
                </c:pt>
                <c:pt idx="1346">
                  <c:v>1154.57142857093</c:v>
                </c:pt>
                <c:pt idx="1347">
                  <c:v>1155.42857142807</c:v>
                </c:pt>
                <c:pt idx="1348">
                  <c:v>1156.2857142852099</c:v>
                </c:pt>
                <c:pt idx="1349">
                  <c:v>1157.1428571423501</c:v>
                </c:pt>
                <c:pt idx="1350">
                  <c:v>1157.99999999949</c:v>
                </c:pt>
                <c:pt idx="1351">
                  <c:v>1158.8571428566299</c:v>
                </c:pt>
                <c:pt idx="1352">
                  <c:v>1159.7142857137701</c:v>
                </c:pt>
                <c:pt idx="1353">
                  <c:v>1160.57142857091</c:v>
                </c:pt>
                <c:pt idx="1354">
                  <c:v>1161.42857142805</c:v>
                </c:pt>
                <c:pt idx="1355">
                  <c:v>1162.2857142851899</c:v>
                </c:pt>
                <c:pt idx="1356">
                  <c:v>1163.1428571423301</c:v>
                </c:pt>
                <c:pt idx="1357">
                  <c:v>1163.99999999947</c:v>
                </c:pt>
                <c:pt idx="1358">
                  <c:v>1164.8571428566099</c:v>
                </c:pt>
                <c:pt idx="1359">
                  <c:v>1165.7142857137501</c:v>
                </c:pt>
                <c:pt idx="1360">
                  <c:v>1166.57142857089</c:v>
                </c:pt>
                <c:pt idx="1361">
                  <c:v>1167.42857142803</c:v>
                </c:pt>
                <c:pt idx="1362">
                  <c:v>1168.2857142851699</c:v>
                </c:pt>
                <c:pt idx="1363">
                  <c:v>1169.14285714231</c:v>
                </c:pt>
                <c:pt idx="1364">
                  <c:v>1169.99999999945</c:v>
                </c:pt>
                <c:pt idx="1365">
                  <c:v>1170.8571428565899</c:v>
                </c:pt>
                <c:pt idx="1366">
                  <c:v>1171.7142857137301</c:v>
                </c:pt>
                <c:pt idx="1367">
                  <c:v>1172.57142857087</c:v>
                </c:pt>
                <c:pt idx="1368">
                  <c:v>1173.4285714280099</c:v>
                </c:pt>
                <c:pt idx="1369">
                  <c:v>1174.2857142851501</c:v>
                </c:pt>
                <c:pt idx="1370">
                  <c:v>1175.14285714229</c:v>
                </c:pt>
                <c:pt idx="1371">
                  <c:v>1175.99999999943</c:v>
                </c:pt>
                <c:pt idx="1372">
                  <c:v>1176.8571428565699</c:v>
                </c:pt>
                <c:pt idx="1373">
                  <c:v>1177.7142857137101</c:v>
                </c:pt>
                <c:pt idx="1374">
                  <c:v>1178.57142857085</c:v>
                </c:pt>
                <c:pt idx="1375">
                  <c:v>1179.4285714279899</c:v>
                </c:pt>
                <c:pt idx="1376">
                  <c:v>1180.2857142851301</c:v>
                </c:pt>
                <c:pt idx="1377">
                  <c:v>1181.14285714227</c:v>
                </c:pt>
                <c:pt idx="1378">
                  <c:v>1181.99999999941</c:v>
                </c:pt>
                <c:pt idx="1379">
                  <c:v>1182.8571428565499</c:v>
                </c:pt>
                <c:pt idx="1380">
                  <c:v>1183.7142857136901</c:v>
                </c:pt>
                <c:pt idx="1381">
                  <c:v>1184.57142857083</c:v>
                </c:pt>
                <c:pt idx="1382">
                  <c:v>1185.4285714279699</c:v>
                </c:pt>
                <c:pt idx="1383">
                  <c:v>1186.2857142851101</c:v>
                </c:pt>
                <c:pt idx="1384">
                  <c:v>1187.14285714225</c:v>
                </c:pt>
                <c:pt idx="1385">
                  <c:v>1187.99999999939</c:v>
                </c:pt>
                <c:pt idx="1386">
                  <c:v>1188.8571428565299</c:v>
                </c:pt>
                <c:pt idx="1387">
                  <c:v>1189.7142857136701</c:v>
                </c:pt>
                <c:pt idx="1388">
                  <c:v>1190.57142857081</c:v>
                </c:pt>
                <c:pt idx="1389">
                  <c:v>1191.4285714279499</c:v>
                </c:pt>
                <c:pt idx="1390">
                  <c:v>1192.2857142850901</c:v>
                </c:pt>
                <c:pt idx="1391">
                  <c:v>1193.14285714223</c:v>
                </c:pt>
                <c:pt idx="1392">
                  <c:v>1193.9999999993699</c:v>
                </c:pt>
                <c:pt idx="1393">
                  <c:v>1194.8571428565101</c:v>
                </c:pt>
                <c:pt idx="1394">
                  <c:v>1195.71428571365</c:v>
                </c:pt>
                <c:pt idx="1395">
                  <c:v>1196.57142857079</c:v>
                </c:pt>
                <c:pt idx="1396">
                  <c:v>1197.4285714279299</c:v>
                </c:pt>
                <c:pt idx="1397">
                  <c:v>1198.2857142850701</c:v>
                </c:pt>
                <c:pt idx="1398">
                  <c:v>1199.14285714221</c:v>
                </c:pt>
                <c:pt idx="1399">
                  <c:v>1199.9999999993499</c:v>
                </c:pt>
                <c:pt idx="1400">
                  <c:v>1200.8571428564901</c:v>
                </c:pt>
                <c:pt idx="1401">
                  <c:v>1201.71428571363</c:v>
                </c:pt>
                <c:pt idx="1402">
                  <c:v>1202.57142857077</c:v>
                </c:pt>
                <c:pt idx="1403">
                  <c:v>1203.4285714279099</c:v>
                </c:pt>
                <c:pt idx="1404">
                  <c:v>1204.2857142850501</c:v>
                </c:pt>
                <c:pt idx="1405">
                  <c:v>1205.14285714219</c:v>
                </c:pt>
                <c:pt idx="1406">
                  <c:v>1205.9999999993299</c:v>
                </c:pt>
                <c:pt idx="1407">
                  <c:v>1206.8571428564701</c:v>
                </c:pt>
                <c:pt idx="1408">
                  <c:v>1207.71428571361</c:v>
                </c:pt>
                <c:pt idx="1409">
                  <c:v>1208.57142857075</c:v>
                </c:pt>
                <c:pt idx="1410">
                  <c:v>1209.4285714278899</c:v>
                </c:pt>
                <c:pt idx="1411">
                  <c:v>1210.2857142850301</c:v>
                </c:pt>
                <c:pt idx="1412">
                  <c:v>1211.14285714217</c:v>
                </c:pt>
                <c:pt idx="1413">
                  <c:v>1211.9999999993099</c:v>
                </c:pt>
                <c:pt idx="1414">
                  <c:v>1212.8571428564501</c:v>
                </c:pt>
                <c:pt idx="1415">
                  <c:v>1213.71428571359</c:v>
                </c:pt>
                <c:pt idx="1416">
                  <c:v>1214.5714285707299</c:v>
                </c:pt>
                <c:pt idx="1417">
                  <c:v>1215.4285714278701</c:v>
                </c:pt>
                <c:pt idx="1418">
                  <c:v>1216.28571428501</c:v>
                </c:pt>
                <c:pt idx="1419">
                  <c:v>1217.14285714215</c:v>
                </c:pt>
                <c:pt idx="1420">
                  <c:v>1217.9999999992899</c:v>
                </c:pt>
                <c:pt idx="1421">
                  <c:v>1218.8571428564301</c:v>
                </c:pt>
                <c:pt idx="1422">
                  <c:v>1219.71428571357</c:v>
                </c:pt>
                <c:pt idx="1423">
                  <c:v>1220.5714285707099</c:v>
                </c:pt>
                <c:pt idx="1424">
                  <c:v>1221.4285714278501</c:v>
                </c:pt>
                <c:pt idx="1425">
                  <c:v>1222.28571428499</c:v>
                </c:pt>
                <c:pt idx="1426">
                  <c:v>1223.14285714213</c:v>
                </c:pt>
                <c:pt idx="1427">
                  <c:v>1223.9999999992699</c:v>
                </c:pt>
                <c:pt idx="1428">
                  <c:v>1224.8571428564101</c:v>
                </c:pt>
                <c:pt idx="1429">
                  <c:v>1225.71428571355</c:v>
                </c:pt>
                <c:pt idx="1430">
                  <c:v>1226.5714285706899</c:v>
                </c:pt>
                <c:pt idx="1431">
                  <c:v>1227.4285714278301</c:v>
                </c:pt>
                <c:pt idx="1432">
                  <c:v>1228.28571428497</c:v>
                </c:pt>
                <c:pt idx="1433">
                  <c:v>1229.14285714211</c:v>
                </c:pt>
                <c:pt idx="1434">
                  <c:v>1229.9999999992499</c:v>
                </c:pt>
                <c:pt idx="1435">
                  <c:v>1230.8571428563901</c:v>
                </c:pt>
                <c:pt idx="1436">
                  <c:v>1231.71428571353</c:v>
                </c:pt>
                <c:pt idx="1437">
                  <c:v>1232.5714285706699</c:v>
                </c:pt>
                <c:pt idx="1438">
                  <c:v>1233.4285714278101</c:v>
                </c:pt>
                <c:pt idx="1439">
                  <c:v>1234.28571428495</c:v>
                </c:pt>
                <c:pt idx="1440">
                  <c:v>1235.14285714209</c:v>
                </c:pt>
                <c:pt idx="1441">
                  <c:v>1235.9999999992301</c:v>
                </c:pt>
                <c:pt idx="1442">
                  <c:v>1236.85714285637</c:v>
                </c:pt>
                <c:pt idx="1443">
                  <c:v>1237.71428571351</c:v>
                </c:pt>
                <c:pt idx="1444">
                  <c:v>1238.5714285706499</c:v>
                </c:pt>
                <c:pt idx="1445">
                  <c:v>1239.4285714277901</c:v>
                </c:pt>
                <c:pt idx="1446">
                  <c:v>1240.28571428493</c:v>
                </c:pt>
                <c:pt idx="1447">
                  <c:v>1241.1428571420699</c:v>
                </c:pt>
                <c:pt idx="1448">
                  <c:v>1241.9999999992101</c:v>
                </c:pt>
                <c:pt idx="1449">
                  <c:v>1242.85714285635</c:v>
                </c:pt>
                <c:pt idx="1450">
                  <c:v>1243.71428571349</c:v>
                </c:pt>
                <c:pt idx="1451">
                  <c:v>1244.5714285706299</c:v>
                </c:pt>
                <c:pt idx="1452">
                  <c:v>1245.4285714277701</c:v>
                </c:pt>
                <c:pt idx="1453">
                  <c:v>1246.28571428491</c:v>
                </c:pt>
                <c:pt idx="1454">
                  <c:v>1247.1428571420499</c:v>
                </c:pt>
                <c:pt idx="1455">
                  <c:v>1247.9999999991901</c:v>
                </c:pt>
                <c:pt idx="1456">
                  <c:v>1248.85714285633</c:v>
                </c:pt>
                <c:pt idx="1457">
                  <c:v>1249.71428571347</c:v>
                </c:pt>
                <c:pt idx="1458">
                  <c:v>1250.5714285706099</c:v>
                </c:pt>
                <c:pt idx="1459">
                  <c:v>1251.4285714277501</c:v>
                </c:pt>
                <c:pt idx="1460">
                  <c:v>1252.28571428489</c:v>
                </c:pt>
                <c:pt idx="1461">
                  <c:v>1253.1428571420299</c:v>
                </c:pt>
                <c:pt idx="1462">
                  <c:v>1253.9999999991701</c:v>
                </c:pt>
                <c:pt idx="1463">
                  <c:v>1254.85714285631</c:v>
                </c:pt>
                <c:pt idx="1464">
                  <c:v>1255.71428571345</c:v>
                </c:pt>
                <c:pt idx="1465">
                  <c:v>1256.5714285705899</c:v>
                </c:pt>
                <c:pt idx="1466">
                  <c:v>1257.42857142773</c:v>
                </c:pt>
                <c:pt idx="1467">
                  <c:v>1258.28571428487</c:v>
                </c:pt>
                <c:pt idx="1468">
                  <c:v>1259.1428571420099</c:v>
                </c:pt>
                <c:pt idx="1469">
                  <c:v>1259.9999999991501</c:v>
                </c:pt>
                <c:pt idx="1470">
                  <c:v>1260.85714285629</c:v>
                </c:pt>
                <c:pt idx="1471">
                  <c:v>1261.7142857134299</c:v>
                </c:pt>
                <c:pt idx="1472">
                  <c:v>1262.5714285705701</c:v>
                </c:pt>
                <c:pt idx="1473">
                  <c:v>1263.42857142771</c:v>
                </c:pt>
                <c:pt idx="1474">
                  <c:v>1264.28571428485</c:v>
                </c:pt>
                <c:pt idx="1475">
                  <c:v>1265.1428571419999</c:v>
                </c:pt>
                <c:pt idx="1476">
                  <c:v>1265.9999999991401</c:v>
                </c:pt>
                <c:pt idx="1477">
                  <c:v>1266.85714285628</c:v>
                </c:pt>
                <c:pt idx="1478">
                  <c:v>1267.7142857134099</c:v>
                </c:pt>
                <c:pt idx="1479">
                  <c:v>1268.5714285705501</c:v>
                </c:pt>
                <c:pt idx="1480">
                  <c:v>1269.4285714277</c:v>
                </c:pt>
                <c:pt idx="1481">
                  <c:v>1270.28571428483</c:v>
                </c:pt>
                <c:pt idx="1482">
                  <c:v>1271.1428571419799</c:v>
                </c:pt>
                <c:pt idx="1483">
                  <c:v>1271.9999999991201</c:v>
                </c:pt>
                <c:pt idx="1484">
                  <c:v>1272.85714285625</c:v>
                </c:pt>
                <c:pt idx="1485">
                  <c:v>1273.7142857133899</c:v>
                </c:pt>
                <c:pt idx="1486">
                  <c:v>1274.7142857133899</c:v>
                </c:pt>
                <c:pt idx="1487">
                  <c:v>1275.7142857133899</c:v>
                </c:pt>
                <c:pt idx="1488">
                  <c:v>1276.7142857133899</c:v>
                </c:pt>
                <c:pt idx="1489">
                  <c:v>1277.7142857133899</c:v>
                </c:pt>
                <c:pt idx="1490">
                  <c:v>1278.7142857133899</c:v>
                </c:pt>
                <c:pt idx="1491">
                  <c:v>1279.7142857133899</c:v>
                </c:pt>
                <c:pt idx="1492">
                  <c:v>1280.7142857133899</c:v>
                </c:pt>
                <c:pt idx="1493">
                  <c:v>1281.7142857133899</c:v>
                </c:pt>
                <c:pt idx="1494">
                  <c:v>1282.7142857133899</c:v>
                </c:pt>
                <c:pt idx="1495">
                  <c:v>1283.7142857133899</c:v>
                </c:pt>
                <c:pt idx="1496">
                  <c:v>1284.7142857133899</c:v>
                </c:pt>
                <c:pt idx="1497">
                  <c:v>1285.7142857133899</c:v>
                </c:pt>
                <c:pt idx="1498">
                  <c:v>1286.7142857133899</c:v>
                </c:pt>
                <c:pt idx="1499">
                  <c:v>1287.7142857133899</c:v>
                </c:pt>
                <c:pt idx="1500">
                  <c:v>1288.7142857133899</c:v>
                </c:pt>
                <c:pt idx="1501">
                  <c:v>1289.7142857133899</c:v>
                </c:pt>
                <c:pt idx="1502">
                  <c:v>1290.7142857133899</c:v>
                </c:pt>
                <c:pt idx="1503">
                  <c:v>1291.7142857133899</c:v>
                </c:pt>
                <c:pt idx="1504">
                  <c:v>1292.7142857133899</c:v>
                </c:pt>
                <c:pt idx="1505">
                  <c:v>1293.7142857133899</c:v>
                </c:pt>
                <c:pt idx="1506">
                  <c:v>1294.7142857133899</c:v>
                </c:pt>
                <c:pt idx="1507">
                  <c:v>1295.7142857133899</c:v>
                </c:pt>
                <c:pt idx="1508">
                  <c:v>1296.7142857133899</c:v>
                </c:pt>
                <c:pt idx="1509">
                  <c:v>1297.7142857133899</c:v>
                </c:pt>
                <c:pt idx="1510">
                  <c:v>1298.7142857133899</c:v>
                </c:pt>
                <c:pt idx="1511">
                  <c:v>1299.7142857133899</c:v>
                </c:pt>
                <c:pt idx="1512">
                  <c:v>1300.7142857133899</c:v>
                </c:pt>
                <c:pt idx="1513">
                  <c:v>1301.7142857133899</c:v>
                </c:pt>
                <c:pt idx="1514">
                  <c:v>1302.7142857133899</c:v>
                </c:pt>
                <c:pt idx="1515">
                  <c:v>1303.7142857133899</c:v>
                </c:pt>
                <c:pt idx="1516">
                  <c:v>1304.7142857133899</c:v>
                </c:pt>
                <c:pt idx="1517">
                  <c:v>1305.7142857133899</c:v>
                </c:pt>
                <c:pt idx="1518">
                  <c:v>1306.7142857133899</c:v>
                </c:pt>
                <c:pt idx="1519">
                  <c:v>1307.7142857133899</c:v>
                </c:pt>
                <c:pt idx="1520">
                  <c:v>1308.7142857133899</c:v>
                </c:pt>
                <c:pt idx="1521">
                  <c:v>1309.7142857133899</c:v>
                </c:pt>
                <c:pt idx="1522">
                  <c:v>1310.7142857133899</c:v>
                </c:pt>
                <c:pt idx="1523">
                  <c:v>1311.7142857133899</c:v>
                </c:pt>
                <c:pt idx="1524">
                  <c:v>1312.7142857133899</c:v>
                </c:pt>
                <c:pt idx="1525">
                  <c:v>1313.7142857133899</c:v>
                </c:pt>
                <c:pt idx="1526">
                  <c:v>1314.7142857133899</c:v>
                </c:pt>
                <c:pt idx="1527">
                  <c:v>1315.7142857133899</c:v>
                </c:pt>
                <c:pt idx="1528">
                  <c:v>1316.7142857133899</c:v>
                </c:pt>
                <c:pt idx="1529">
                  <c:v>1317.7142857133899</c:v>
                </c:pt>
                <c:pt idx="1530">
                  <c:v>1318.7142857133899</c:v>
                </c:pt>
                <c:pt idx="1531">
                  <c:v>1319.7142857133899</c:v>
                </c:pt>
                <c:pt idx="1532">
                  <c:v>1320.7142857133899</c:v>
                </c:pt>
                <c:pt idx="1533">
                  <c:v>1321.7142857133899</c:v>
                </c:pt>
                <c:pt idx="1534">
                  <c:v>1322.7142857133899</c:v>
                </c:pt>
                <c:pt idx="1535">
                  <c:v>1323.7142857133899</c:v>
                </c:pt>
                <c:pt idx="1536">
                  <c:v>1324.7142857133899</c:v>
                </c:pt>
                <c:pt idx="1537">
                  <c:v>1325.7142857133899</c:v>
                </c:pt>
                <c:pt idx="1538">
                  <c:v>1326.7142857133899</c:v>
                </c:pt>
                <c:pt idx="1539">
                  <c:v>1327.7142857133899</c:v>
                </c:pt>
                <c:pt idx="1540">
                  <c:v>1328.7142857133899</c:v>
                </c:pt>
                <c:pt idx="1541">
                  <c:v>1329.7142857133899</c:v>
                </c:pt>
                <c:pt idx="1542">
                  <c:v>1330.7142857133899</c:v>
                </c:pt>
                <c:pt idx="1543">
                  <c:v>1331.7142857133899</c:v>
                </c:pt>
                <c:pt idx="1544">
                  <c:v>1332.7142857133899</c:v>
                </c:pt>
                <c:pt idx="1545">
                  <c:v>1333.7142857133899</c:v>
                </c:pt>
                <c:pt idx="1546">
                  <c:v>1334.7142857133899</c:v>
                </c:pt>
                <c:pt idx="1547">
                  <c:v>1335.7142857133899</c:v>
                </c:pt>
                <c:pt idx="1548">
                  <c:v>1336.7142857133899</c:v>
                </c:pt>
                <c:pt idx="1549">
                  <c:v>1337.7142857133899</c:v>
                </c:pt>
                <c:pt idx="1550">
                  <c:v>1338.7142857133899</c:v>
                </c:pt>
                <c:pt idx="1551">
                  <c:v>1339.7142857133899</c:v>
                </c:pt>
                <c:pt idx="1552">
                  <c:v>1340.7142857133899</c:v>
                </c:pt>
                <c:pt idx="1553">
                  <c:v>1341.7142857133899</c:v>
                </c:pt>
                <c:pt idx="1554">
                  <c:v>1342.7142857133899</c:v>
                </c:pt>
                <c:pt idx="1555">
                  <c:v>1343.7142857133899</c:v>
                </c:pt>
                <c:pt idx="1556">
                  <c:v>1344.7142857133899</c:v>
                </c:pt>
                <c:pt idx="1557">
                  <c:v>1345.7142857133899</c:v>
                </c:pt>
                <c:pt idx="1558">
                  <c:v>1346.7142857133899</c:v>
                </c:pt>
                <c:pt idx="1559">
                  <c:v>1347.7142857133899</c:v>
                </c:pt>
                <c:pt idx="1560">
                  <c:v>1348.7142857133899</c:v>
                </c:pt>
                <c:pt idx="1561">
                  <c:v>1349.7142857133899</c:v>
                </c:pt>
                <c:pt idx="1562">
                  <c:v>1350.7142857133899</c:v>
                </c:pt>
                <c:pt idx="1563">
                  <c:v>1351.7142857133899</c:v>
                </c:pt>
                <c:pt idx="1564">
                  <c:v>1352.7142857133899</c:v>
                </c:pt>
                <c:pt idx="1565">
                  <c:v>1353.7142857133899</c:v>
                </c:pt>
                <c:pt idx="1566">
                  <c:v>1354.7142857133899</c:v>
                </c:pt>
                <c:pt idx="1567">
                  <c:v>1355.7142857133899</c:v>
                </c:pt>
                <c:pt idx="1568">
                  <c:v>1356.7142857133899</c:v>
                </c:pt>
                <c:pt idx="1569">
                  <c:v>1357.7142857133899</c:v>
                </c:pt>
                <c:pt idx="1570">
                  <c:v>1358.7142857133899</c:v>
                </c:pt>
                <c:pt idx="1571">
                  <c:v>1359.7142857133899</c:v>
                </c:pt>
                <c:pt idx="1572">
                  <c:v>1360.7142857133899</c:v>
                </c:pt>
                <c:pt idx="1573">
                  <c:v>1361.7142857133899</c:v>
                </c:pt>
                <c:pt idx="1574">
                  <c:v>1362.7142857133899</c:v>
                </c:pt>
                <c:pt idx="1575">
                  <c:v>1363.7142857133899</c:v>
                </c:pt>
                <c:pt idx="1576">
                  <c:v>1364.7142857133899</c:v>
                </c:pt>
                <c:pt idx="1577">
                  <c:v>1365.7142857133899</c:v>
                </c:pt>
                <c:pt idx="1578">
                  <c:v>1366.7142857133899</c:v>
                </c:pt>
                <c:pt idx="1579">
                  <c:v>1367.7142857133899</c:v>
                </c:pt>
                <c:pt idx="1580">
                  <c:v>1368.7142857133899</c:v>
                </c:pt>
                <c:pt idx="1581">
                  <c:v>1369.7142857133899</c:v>
                </c:pt>
                <c:pt idx="1582">
                  <c:v>1370.7142857133899</c:v>
                </c:pt>
                <c:pt idx="1583">
                  <c:v>1371.7142857133899</c:v>
                </c:pt>
                <c:pt idx="1584">
                  <c:v>1372.7142857133899</c:v>
                </c:pt>
                <c:pt idx="1585">
                  <c:v>1373.7142857133899</c:v>
                </c:pt>
                <c:pt idx="1586">
                  <c:v>1374.7142857133899</c:v>
                </c:pt>
                <c:pt idx="1587">
                  <c:v>1375.7142857133899</c:v>
                </c:pt>
                <c:pt idx="1588">
                  <c:v>1376.7142857133899</c:v>
                </c:pt>
                <c:pt idx="1589">
                  <c:v>1377.7142857133899</c:v>
                </c:pt>
                <c:pt idx="1590">
                  <c:v>1378.7142857133899</c:v>
                </c:pt>
                <c:pt idx="1591">
                  <c:v>1379.7142857133899</c:v>
                </c:pt>
                <c:pt idx="1592">
                  <c:v>1380.7142857133899</c:v>
                </c:pt>
                <c:pt idx="1593">
                  <c:v>1381.7142857133899</c:v>
                </c:pt>
                <c:pt idx="1594">
                  <c:v>1382.7142857133899</c:v>
                </c:pt>
                <c:pt idx="1595">
                  <c:v>1383.7142857133899</c:v>
                </c:pt>
                <c:pt idx="1596">
                  <c:v>1384.7142857133899</c:v>
                </c:pt>
                <c:pt idx="1597">
                  <c:v>1385.7142857133899</c:v>
                </c:pt>
                <c:pt idx="1598">
                  <c:v>1386.7142857133899</c:v>
                </c:pt>
                <c:pt idx="1599">
                  <c:v>1387.7142857133899</c:v>
                </c:pt>
                <c:pt idx="1600">
                  <c:v>1388.7142857133899</c:v>
                </c:pt>
                <c:pt idx="1601">
                  <c:v>1389.7142857133899</c:v>
                </c:pt>
                <c:pt idx="1602">
                  <c:v>1390.7142857133899</c:v>
                </c:pt>
                <c:pt idx="1603">
                  <c:v>1391.7142857133899</c:v>
                </c:pt>
                <c:pt idx="1604">
                  <c:v>1392.7142857133899</c:v>
                </c:pt>
                <c:pt idx="1605">
                  <c:v>1393.7142857133899</c:v>
                </c:pt>
                <c:pt idx="1606">
                  <c:v>1394.7142857133899</c:v>
                </c:pt>
                <c:pt idx="1607">
                  <c:v>1395.7142857133899</c:v>
                </c:pt>
                <c:pt idx="1608">
                  <c:v>1396.7142857133899</c:v>
                </c:pt>
                <c:pt idx="1609">
                  <c:v>1397.7142857133899</c:v>
                </c:pt>
                <c:pt idx="1610">
                  <c:v>1398.7142857133899</c:v>
                </c:pt>
                <c:pt idx="1611">
                  <c:v>1399.7142857133899</c:v>
                </c:pt>
                <c:pt idx="1612">
                  <c:v>1400.7142857133899</c:v>
                </c:pt>
                <c:pt idx="1613">
                  <c:v>1401.7142857133899</c:v>
                </c:pt>
                <c:pt idx="1614">
                  <c:v>1402.7142857133899</c:v>
                </c:pt>
                <c:pt idx="1615">
                  <c:v>1403.7142857133899</c:v>
                </c:pt>
                <c:pt idx="1616">
                  <c:v>1404.7142857133899</c:v>
                </c:pt>
                <c:pt idx="1617">
                  <c:v>1405.7142857133899</c:v>
                </c:pt>
                <c:pt idx="1618">
                  <c:v>1406.7142857133899</c:v>
                </c:pt>
                <c:pt idx="1619">
                  <c:v>1407.7142857133899</c:v>
                </c:pt>
                <c:pt idx="1620">
                  <c:v>1408.7142857133899</c:v>
                </c:pt>
                <c:pt idx="1621">
                  <c:v>1409.7142857133899</c:v>
                </c:pt>
                <c:pt idx="1622">
                  <c:v>1410.7142857133899</c:v>
                </c:pt>
              </c:numCache>
            </c:numRef>
          </c:xVal>
          <c:yVal>
            <c:numRef>
              <c:f>'Amplitude (appxi)'!$I$3:$I$1625</c:f>
              <c:numCache>
                <c:formatCode>0.00E+00</c:formatCode>
                <c:ptCount val="1623"/>
                <c:pt idx="0">
                  <c:v>6.32936402846736</c:v>
                </c:pt>
                <c:pt idx="1">
                  <c:v>8.5806924009964103</c:v>
                </c:pt>
                <c:pt idx="2">
                  <c:v>9.0016453278896105</c:v>
                </c:pt>
                <c:pt idx="3">
                  <c:v>9.5290885759980704</c:v>
                </c:pt>
                <c:pt idx="4">
                  <c:v>9.7469844386146907</c:v>
                </c:pt>
                <c:pt idx="5">
                  <c:v>9.9375059039141203</c:v>
                </c:pt>
                <c:pt idx="6">
                  <c:v>10.110097883176</c:v>
                </c:pt>
                <c:pt idx="7">
                  <c:v>10.270292298846099</c:v>
                </c:pt>
                <c:pt idx="8">
                  <c:v>10.4189572505174</c:v>
                </c:pt>
                <c:pt idx="9">
                  <c:v>10.5613107147273</c:v>
                </c:pt>
                <c:pt idx="10">
                  <c:v>10.6971098671248</c:v>
                </c:pt>
                <c:pt idx="11">
                  <c:v>10.829407921781501</c:v>
                </c:pt>
                <c:pt idx="12">
                  <c:v>10.9575611650229</c:v>
                </c:pt>
                <c:pt idx="13">
                  <c:v>11.0832799320033</c:v>
                </c:pt>
                <c:pt idx="14">
                  <c:v>11.2067067883633</c:v>
                </c:pt>
                <c:pt idx="15">
                  <c:v>11.328342077750101</c:v>
                </c:pt>
                <c:pt idx="16">
                  <c:v>11.447607552107099</c:v>
                </c:pt>
                <c:pt idx="17">
                  <c:v>11.5651283026471</c:v>
                </c:pt>
                <c:pt idx="18">
                  <c:v>11.683076074371</c:v>
                </c:pt>
                <c:pt idx="19">
                  <c:v>11.798234467338</c:v>
                </c:pt>
                <c:pt idx="20">
                  <c:v>11.9114653359486</c:v>
                </c:pt>
                <c:pt idx="21">
                  <c:v>12.022556693324701</c:v>
                </c:pt>
                <c:pt idx="22">
                  <c:v>12.131925164019901</c:v>
                </c:pt>
                <c:pt idx="23">
                  <c:v>12.239884289754</c:v>
                </c:pt>
                <c:pt idx="24">
                  <c:v>12.347203227807499</c:v>
                </c:pt>
                <c:pt idx="25">
                  <c:v>12.4528368532445</c:v>
                </c:pt>
                <c:pt idx="26">
                  <c:v>12.5566100669925</c:v>
                </c:pt>
                <c:pt idx="27">
                  <c:v>12.6596425779905</c:v>
                </c:pt>
                <c:pt idx="28">
                  <c:v>12.7616853645668</c:v>
                </c:pt>
                <c:pt idx="29">
                  <c:v>12.862765392004</c:v>
                </c:pt>
                <c:pt idx="30">
                  <c:v>12.9622509503773</c:v>
                </c:pt>
                <c:pt idx="31">
                  <c:v>13.061602201758401</c:v>
                </c:pt>
                <c:pt idx="32">
                  <c:v>13.158453149354401</c:v>
                </c:pt>
                <c:pt idx="33">
                  <c:v>13.255142598987501</c:v>
                </c:pt>
                <c:pt idx="34">
                  <c:v>13.3489752392047</c:v>
                </c:pt>
                <c:pt idx="35">
                  <c:v>13.4423972928029</c:v>
                </c:pt>
                <c:pt idx="36">
                  <c:v>13.535272215425699</c:v>
                </c:pt>
                <c:pt idx="37">
                  <c:v>13.626146103938201</c:v>
                </c:pt>
                <c:pt idx="38">
                  <c:v>13.7155947204327</c:v>
                </c:pt>
                <c:pt idx="39">
                  <c:v>13.804541879180899</c:v>
                </c:pt>
                <c:pt idx="40">
                  <c:v>13.892961387120501</c:v>
                </c:pt>
                <c:pt idx="41">
                  <c:v>13.9799842273962</c:v>
                </c:pt>
                <c:pt idx="42">
                  <c:v>14.0653550489331</c:v>
                </c:pt>
                <c:pt idx="43">
                  <c:v>14.1501369014097</c:v>
                </c:pt>
                <c:pt idx="44">
                  <c:v>14.2065596610952</c:v>
                </c:pt>
                <c:pt idx="45">
                  <c:v>14.2956003912357</c:v>
                </c:pt>
                <c:pt idx="46">
                  <c:v>14.392746715222099</c:v>
                </c:pt>
                <c:pt idx="47">
                  <c:v>14.477065684080401</c:v>
                </c:pt>
                <c:pt idx="48">
                  <c:v>14.532481854100199</c:v>
                </c:pt>
                <c:pt idx="49">
                  <c:v>14.617027227823099</c:v>
                </c:pt>
                <c:pt idx="50">
                  <c:v>14.7095403272484</c:v>
                </c:pt>
                <c:pt idx="51">
                  <c:v>14.7637837186096</c:v>
                </c:pt>
                <c:pt idx="52">
                  <c:v>14.8461079859921</c:v>
                </c:pt>
                <c:pt idx="53">
                  <c:v>14.9362862452745</c:v>
                </c:pt>
                <c:pt idx="54">
                  <c:v>14.9896642928492</c:v>
                </c:pt>
                <c:pt idx="55">
                  <c:v>15.069159916175</c:v>
                </c:pt>
                <c:pt idx="56">
                  <c:v>15.156010395096599</c:v>
                </c:pt>
                <c:pt idx="57">
                  <c:v>15.207656087434501</c:v>
                </c:pt>
                <c:pt idx="58">
                  <c:v>15.2837858612536</c:v>
                </c:pt>
                <c:pt idx="59">
                  <c:v>15.3674636533619</c:v>
                </c:pt>
                <c:pt idx="60">
                  <c:v>15.417285490768601</c:v>
                </c:pt>
                <c:pt idx="61">
                  <c:v>15.4900551184916</c:v>
                </c:pt>
                <c:pt idx="62">
                  <c:v>15.548580339968099</c:v>
                </c:pt>
                <c:pt idx="63">
                  <c:v>15.6200309428146</c:v>
                </c:pt>
                <c:pt idx="64">
                  <c:v>15.6797721990011</c:v>
                </c:pt>
                <c:pt idx="65">
                  <c:v>15.7498720422135</c:v>
                </c:pt>
                <c:pt idx="66">
                  <c:v>15.8095462235177</c:v>
                </c:pt>
                <c:pt idx="67">
                  <c:v>15.8775970325502</c:v>
                </c:pt>
                <c:pt idx="68">
                  <c:v>15.9362553663108</c:v>
                </c:pt>
                <c:pt idx="69">
                  <c:v>16.0020919483139</c:v>
                </c:pt>
                <c:pt idx="70">
                  <c:v>16.059204366713999</c:v>
                </c:pt>
                <c:pt idx="71">
                  <c:v>16.124575626024299</c:v>
                </c:pt>
                <c:pt idx="72">
                  <c:v>16.180432062703701</c:v>
                </c:pt>
                <c:pt idx="73">
                  <c:v>16.242325174560499</c:v>
                </c:pt>
                <c:pt idx="74">
                  <c:v>16.297510549245501</c:v>
                </c:pt>
                <c:pt idx="75">
                  <c:v>16.358637867031099</c:v>
                </c:pt>
                <c:pt idx="76">
                  <c:v>16.413170360187198</c:v>
                </c:pt>
                <c:pt idx="77">
                  <c:v>16.473645126686598</c:v>
                </c:pt>
                <c:pt idx="78">
                  <c:v>16.5259160805584</c:v>
                </c:pt>
                <c:pt idx="79">
                  <c:v>16.584183107687402</c:v>
                </c:pt>
                <c:pt idx="80">
                  <c:v>16.635547610490999</c:v>
                </c:pt>
                <c:pt idx="81">
                  <c:v>16.692727830007101</c:v>
                </c:pt>
                <c:pt idx="82">
                  <c:v>16.743469107753199</c:v>
                </c:pt>
                <c:pt idx="83">
                  <c:v>16.799383337467201</c:v>
                </c:pt>
                <c:pt idx="84">
                  <c:v>16.8483098774472</c:v>
                </c:pt>
                <c:pt idx="85">
                  <c:v>16.903310390403199</c:v>
                </c:pt>
                <c:pt idx="86">
                  <c:v>16.9513748448672</c:v>
                </c:pt>
                <c:pt idx="87">
                  <c:v>17.0048848686898</c:v>
                </c:pt>
                <c:pt idx="88">
                  <c:v>17.051569441522801</c:v>
                </c:pt>
                <c:pt idx="89">
                  <c:v>17.103854432797402</c:v>
                </c:pt>
                <c:pt idx="90">
                  <c:v>17.1505774323082</c:v>
                </c:pt>
                <c:pt idx="91">
                  <c:v>17.201554426313599</c:v>
                </c:pt>
                <c:pt idx="92">
                  <c:v>17.247308188789798</c:v>
                </c:pt>
                <c:pt idx="93">
                  <c:v>17.2965912243966</c:v>
                </c:pt>
                <c:pt idx="94">
                  <c:v>17.3405124541971</c:v>
                </c:pt>
                <c:pt idx="95">
                  <c:v>17.3890547720877</c:v>
                </c:pt>
                <c:pt idx="96">
                  <c:v>17.432781860674702</c:v>
                </c:pt>
                <c:pt idx="97">
                  <c:v>17.480224989837701</c:v>
                </c:pt>
                <c:pt idx="98">
                  <c:v>17.522816234958398</c:v>
                </c:pt>
                <c:pt idx="99">
                  <c:v>17.569329621171999</c:v>
                </c:pt>
                <c:pt idx="100">
                  <c:v>17.6107971978258</c:v>
                </c:pt>
                <c:pt idx="101">
                  <c:v>17.6559679024334</c:v>
                </c:pt>
                <c:pt idx="102">
                  <c:v>17.696407507928999</c:v>
                </c:pt>
                <c:pt idx="103">
                  <c:v>17.740648748082599</c:v>
                </c:pt>
                <c:pt idx="104">
                  <c:v>17.780425470357301</c:v>
                </c:pt>
                <c:pt idx="105">
                  <c:v>17.8095523554612</c:v>
                </c:pt>
                <c:pt idx="106">
                  <c:v>17.860072001852199</c:v>
                </c:pt>
                <c:pt idx="107">
                  <c:v>17.901420992736099</c:v>
                </c:pt>
                <c:pt idx="108">
                  <c:v>17.9436343699718</c:v>
                </c:pt>
                <c:pt idx="109">
                  <c:v>17.9818592654558</c:v>
                </c:pt>
                <c:pt idx="110">
                  <c:v>18.009533577211901</c:v>
                </c:pt>
                <c:pt idx="111">
                  <c:v>18.056643731762001</c:v>
                </c:pt>
                <c:pt idx="112">
                  <c:v>18.096141113582</c:v>
                </c:pt>
                <c:pt idx="113">
                  <c:v>18.1233375430987</c:v>
                </c:pt>
                <c:pt idx="114">
                  <c:v>18.169866432230101</c:v>
                </c:pt>
                <c:pt idx="115">
                  <c:v>18.208161478602001</c:v>
                </c:pt>
                <c:pt idx="116">
                  <c:v>18.234381514594102</c:v>
                </c:pt>
                <c:pt idx="117">
                  <c:v>18.2793145216733</c:v>
                </c:pt>
                <c:pt idx="118">
                  <c:v>18.316130589048299</c:v>
                </c:pt>
                <c:pt idx="119">
                  <c:v>18.341563183054902</c:v>
                </c:pt>
                <c:pt idx="120">
                  <c:v>18.384857724504499</c:v>
                </c:pt>
                <c:pt idx="121">
                  <c:v>18.420531747882201</c:v>
                </c:pt>
                <c:pt idx="122">
                  <c:v>18.445309584057899</c:v>
                </c:pt>
                <c:pt idx="123">
                  <c:v>18.487705323232099</c:v>
                </c:pt>
                <c:pt idx="124">
                  <c:v>18.521590653553499</c:v>
                </c:pt>
                <c:pt idx="125">
                  <c:v>18.5454669140688</c:v>
                </c:pt>
                <c:pt idx="126">
                  <c:v>18.586383586442</c:v>
                </c:pt>
                <c:pt idx="127">
                  <c:v>18.619185425760801</c:v>
                </c:pt>
                <c:pt idx="128">
                  <c:v>18.642598198000101</c:v>
                </c:pt>
                <c:pt idx="129">
                  <c:v>18.6819246960772</c:v>
                </c:pt>
                <c:pt idx="130">
                  <c:v>18.7147206469187</c:v>
                </c:pt>
                <c:pt idx="131">
                  <c:v>18.7370855819375</c:v>
                </c:pt>
                <c:pt idx="132">
                  <c:v>18.775338350525601</c:v>
                </c:pt>
                <c:pt idx="133">
                  <c:v>18.807010736042301</c:v>
                </c:pt>
                <c:pt idx="134">
                  <c:v>18.8286903854092</c:v>
                </c:pt>
                <c:pt idx="135">
                  <c:v>18.865490442632801</c:v>
                </c:pt>
                <c:pt idx="136">
                  <c:v>18.8965416830398</c:v>
                </c:pt>
                <c:pt idx="137">
                  <c:v>18.9175424105971</c:v>
                </c:pt>
                <c:pt idx="138">
                  <c:v>18.9535116883436</c:v>
                </c:pt>
                <c:pt idx="139">
                  <c:v>18.982565697983901</c:v>
                </c:pt>
                <c:pt idx="140">
                  <c:v>19.002854617775601</c:v>
                </c:pt>
                <c:pt idx="141">
                  <c:v>19.0375954729077</c:v>
                </c:pt>
                <c:pt idx="142">
                  <c:v>19.0665676350274</c:v>
                </c:pt>
                <c:pt idx="143">
                  <c:v>19.086167946094701</c:v>
                </c:pt>
                <c:pt idx="144">
                  <c:v>19.108755659478099</c:v>
                </c:pt>
                <c:pt idx="145">
                  <c:v>19.1427875781248</c:v>
                </c:pt>
                <c:pt idx="146">
                  <c:v>19.1730705668448</c:v>
                </c:pt>
                <c:pt idx="147">
                  <c:v>19.191924181641301</c:v>
                </c:pt>
                <c:pt idx="148">
                  <c:v>19.214001825837201</c:v>
                </c:pt>
                <c:pt idx="149">
                  <c:v>19.246268589919499</c:v>
                </c:pt>
                <c:pt idx="150">
                  <c:v>19.275397374794998</c:v>
                </c:pt>
                <c:pt idx="151">
                  <c:v>19.293484511070002</c:v>
                </c:pt>
                <c:pt idx="152">
                  <c:v>19.3147366016366</c:v>
                </c:pt>
                <c:pt idx="153">
                  <c:v>19.345737972590101</c:v>
                </c:pt>
                <c:pt idx="154">
                  <c:v>19.374048619008999</c:v>
                </c:pt>
                <c:pt idx="155">
                  <c:v>19.391430479841599</c:v>
                </c:pt>
                <c:pt idx="156">
                  <c:v>19.4118376458404</c:v>
                </c:pt>
                <c:pt idx="157">
                  <c:v>19.4415831740105</c:v>
                </c:pt>
                <c:pt idx="158">
                  <c:v>19.468412432445501</c:v>
                </c:pt>
                <c:pt idx="159">
                  <c:v>19.4850739690037</c:v>
                </c:pt>
                <c:pt idx="160">
                  <c:v>19.504642345132499</c:v>
                </c:pt>
                <c:pt idx="161">
                  <c:v>19.5335697760367</c:v>
                </c:pt>
                <c:pt idx="162">
                  <c:v>19.559257319923901</c:v>
                </c:pt>
                <c:pt idx="163">
                  <c:v>19.575250981847098</c:v>
                </c:pt>
                <c:pt idx="164">
                  <c:v>19.594100575054799</c:v>
                </c:pt>
                <c:pt idx="165">
                  <c:v>19.621333060505599</c:v>
                </c:pt>
                <c:pt idx="166">
                  <c:v>19.647271395274199</c:v>
                </c:pt>
                <c:pt idx="167">
                  <c:v>19.662731192960901</c:v>
                </c:pt>
                <c:pt idx="168">
                  <c:v>19.680838343555301</c:v>
                </c:pt>
                <c:pt idx="169">
                  <c:v>19.706735043664899</c:v>
                </c:pt>
                <c:pt idx="170">
                  <c:v>19.731261760601001</c:v>
                </c:pt>
                <c:pt idx="171">
                  <c:v>19.745973092732498</c:v>
                </c:pt>
                <c:pt idx="172">
                  <c:v>19.763373746211101</c:v>
                </c:pt>
                <c:pt idx="173">
                  <c:v>19.7795032394177</c:v>
                </c:pt>
                <c:pt idx="174">
                  <c:v>19.8052469391443</c:v>
                </c:pt>
                <c:pt idx="175">
                  <c:v>19.8302515488501</c:v>
                </c:pt>
                <c:pt idx="176">
                  <c:v>19.8443300673284</c:v>
                </c:pt>
                <c:pt idx="177">
                  <c:v>19.860865507829299</c:v>
                </c:pt>
                <c:pt idx="178">
                  <c:v>19.876225683996601</c:v>
                </c:pt>
                <c:pt idx="179">
                  <c:v>19.901235579247899</c:v>
                </c:pt>
                <c:pt idx="180">
                  <c:v>19.924772777351698</c:v>
                </c:pt>
                <c:pt idx="181">
                  <c:v>19.9381299004854</c:v>
                </c:pt>
                <c:pt idx="182">
                  <c:v>19.9538390617986</c:v>
                </c:pt>
                <c:pt idx="183">
                  <c:v>19.9680864992919</c:v>
                </c:pt>
                <c:pt idx="184">
                  <c:v>19.992172946314401</c:v>
                </c:pt>
                <c:pt idx="185">
                  <c:v>20.0151463947888</c:v>
                </c:pt>
                <c:pt idx="186">
                  <c:v>20.027844556263599</c:v>
                </c:pt>
                <c:pt idx="187">
                  <c:v>20.042762374278499</c:v>
                </c:pt>
                <c:pt idx="188">
                  <c:v>20.056616173392101</c:v>
                </c:pt>
                <c:pt idx="189">
                  <c:v>20.079346510108302</c:v>
                </c:pt>
                <c:pt idx="190">
                  <c:v>20.100860779306601</c:v>
                </c:pt>
                <c:pt idx="191">
                  <c:v>20.1129229417914</c:v>
                </c:pt>
                <c:pt idx="192">
                  <c:v>20.127133282154901</c:v>
                </c:pt>
                <c:pt idx="193">
                  <c:v>20.140317949068098</c:v>
                </c:pt>
                <c:pt idx="194">
                  <c:v>20.153871010594401</c:v>
                </c:pt>
                <c:pt idx="195">
                  <c:v>20.176237066401999</c:v>
                </c:pt>
                <c:pt idx="196">
                  <c:v>20.198101922670599</c:v>
                </c:pt>
                <c:pt idx="197">
                  <c:v>20.209427956987401</c:v>
                </c:pt>
                <c:pt idx="198">
                  <c:v>20.222934695814999</c:v>
                </c:pt>
                <c:pt idx="199">
                  <c:v>20.235378116098399</c:v>
                </c:pt>
                <c:pt idx="200">
                  <c:v>20.248235611310399</c:v>
                </c:pt>
                <c:pt idx="201">
                  <c:v>20.269157363360002</c:v>
                </c:pt>
                <c:pt idx="202">
                  <c:v>20.289999671703299</c:v>
                </c:pt>
                <c:pt idx="203">
                  <c:v>20.300688256174801</c:v>
                </c:pt>
                <c:pt idx="204">
                  <c:v>20.313413472860798</c:v>
                </c:pt>
                <c:pt idx="205">
                  <c:v>20.325147299933001</c:v>
                </c:pt>
                <c:pt idx="206">
                  <c:v>20.337269143767699</c:v>
                </c:pt>
                <c:pt idx="207">
                  <c:v>20.357178577638301</c:v>
                </c:pt>
                <c:pt idx="208">
                  <c:v>20.376781173774301</c:v>
                </c:pt>
                <c:pt idx="209">
                  <c:v>20.386840114665802</c:v>
                </c:pt>
                <c:pt idx="210">
                  <c:v>20.398864778913001</c:v>
                </c:pt>
                <c:pt idx="211">
                  <c:v>20.409948188066998</c:v>
                </c:pt>
                <c:pt idx="212">
                  <c:v>20.421397713044801</c:v>
                </c:pt>
                <c:pt idx="213">
                  <c:v>20.432520528297999</c:v>
                </c:pt>
                <c:pt idx="214">
                  <c:v>20.452231036033702</c:v>
                </c:pt>
                <c:pt idx="215">
                  <c:v>20.471985283109699</c:v>
                </c:pt>
                <c:pt idx="216">
                  <c:v>20.481439567273799</c:v>
                </c:pt>
                <c:pt idx="217">
                  <c:v>20.492819192320901</c:v>
                </c:pt>
                <c:pt idx="218">
                  <c:v>20.503183444690301</c:v>
                </c:pt>
                <c:pt idx="219">
                  <c:v>20.5139183961602</c:v>
                </c:pt>
                <c:pt idx="220">
                  <c:v>20.524346423290702</c:v>
                </c:pt>
                <c:pt idx="221">
                  <c:v>20.542617918025499</c:v>
                </c:pt>
                <c:pt idx="222">
                  <c:v>20.560550485527301</c:v>
                </c:pt>
                <c:pt idx="223">
                  <c:v>20.569327553403401</c:v>
                </c:pt>
                <c:pt idx="224">
                  <c:v>20.579878448033799</c:v>
                </c:pt>
                <c:pt idx="225">
                  <c:v>20.5895810049288</c:v>
                </c:pt>
                <c:pt idx="226">
                  <c:v>20.599599646814799</c:v>
                </c:pt>
                <c:pt idx="227">
                  <c:v>20.609381420915401</c:v>
                </c:pt>
                <c:pt idx="228">
                  <c:v>20.618921586705302</c:v>
                </c:pt>
                <c:pt idx="229">
                  <c:v>20.636784765870701</c:v>
                </c:pt>
                <c:pt idx="230">
                  <c:v>20.655148349062401</c:v>
                </c:pt>
                <c:pt idx="231">
                  <c:v>20.663237904306801</c:v>
                </c:pt>
                <c:pt idx="232">
                  <c:v>20.673049603838699</c:v>
                </c:pt>
                <c:pt idx="233">
                  <c:v>20.681870507007201</c:v>
                </c:pt>
                <c:pt idx="234">
                  <c:v>20.691138100818701</c:v>
                </c:pt>
                <c:pt idx="235">
                  <c:v>20.700148110212002</c:v>
                </c:pt>
                <c:pt idx="236">
                  <c:v>20.7091936470785</c:v>
                </c:pt>
                <c:pt idx="237">
                  <c:v>20.725905761793499</c:v>
                </c:pt>
                <c:pt idx="238">
                  <c:v>20.742577129494201</c:v>
                </c:pt>
                <c:pt idx="239">
                  <c:v>20.7500926421442</c:v>
                </c:pt>
                <c:pt idx="240">
                  <c:v>20.759200864282199</c:v>
                </c:pt>
                <c:pt idx="241">
                  <c:v>20.7675220570978</c:v>
                </c:pt>
                <c:pt idx="242">
                  <c:v>20.7762847079326</c:v>
                </c:pt>
                <c:pt idx="243">
                  <c:v>20.784690694365398</c:v>
                </c:pt>
                <c:pt idx="244">
                  <c:v>20.793100323182401</c:v>
                </c:pt>
                <c:pt idx="245">
                  <c:v>20.801376373486999</c:v>
                </c:pt>
                <c:pt idx="246">
                  <c:v>20.817237072985002</c:v>
                </c:pt>
                <c:pt idx="247">
                  <c:v>20.833353082983098</c:v>
                </c:pt>
                <c:pt idx="248">
                  <c:v>20.840377735042502</c:v>
                </c:pt>
                <c:pt idx="249">
                  <c:v>20.848790394779002</c:v>
                </c:pt>
                <c:pt idx="250">
                  <c:v>20.856444951849902</c:v>
                </c:pt>
                <c:pt idx="251">
                  <c:v>20.864204598438199</c:v>
                </c:pt>
                <c:pt idx="252">
                  <c:v>20.871835972301</c:v>
                </c:pt>
                <c:pt idx="253">
                  <c:v>20.8796069854541</c:v>
                </c:pt>
                <c:pt idx="254">
                  <c:v>20.8872368761064</c:v>
                </c:pt>
                <c:pt idx="255">
                  <c:v>20.894820875968701</c:v>
                </c:pt>
                <c:pt idx="256">
                  <c:v>20.910527259107301</c:v>
                </c:pt>
                <c:pt idx="257">
                  <c:v>20.926241426505999</c:v>
                </c:pt>
                <c:pt idx="258">
                  <c:v>20.932518366904699</c:v>
                </c:pt>
                <c:pt idx="259">
                  <c:v>20.940214053456</c:v>
                </c:pt>
                <c:pt idx="260">
                  <c:v>20.947198250331201</c:v>
                </c:pt>
                <c:pt idx="261">
                  <c:v>20.954431605314301</c:v>
                </c:pt>
                <c:pt idx="262">
                  <c:v>20.961457917062202</c:v>
                </c:pt>
                <c:pt idx="263">
                  <c:v>20.968512267312299</c:v>
                </c:pt>
                <c:pt idx="264">
                  <c:v>20.9754604729258</c:v>
                </c:pt>
                <c:pt idx="265">
                  <c:v>20.982374154708101</c:v>
                </c:pt>
                <c:pt idx="266">
                  <c:v>20.989204319749899</c:v>
                </c:pt>
                <c:pt idx="267">
                  <c:v>21.003327376986601</c:v>
                </c:pt>
                <c:pt idx="268">
                  <c:v>21.018017543240401</c:v>
                </c:pt>
                <c:pt idx="269">
                  <c:v>21.0236432066988</c:v>
                </c:pt>
                <c:pt idx="270">
                  <c:v>21.030620701071999</c:v>
                </c:pt>
                <c:pt idx="271">
                  <c:v>21.0369273454032</c:v>
                </c:pt>
                <c:pt idx="272">
                  <c:v>21.043471786257602</c:v>
                </c:pt>
                <c:pt idx="273">
                  <c:v>21.049832296166201</c:v>
                </c:pt>
                <c:pt idx="274">
                  <c:v>21.056215970689198</c:v>
                </c:pt>
                <c:pt idx="275">
                  <c:v>21.0625102162677</c:v>
                </c:pt>
                <c:pt idx="276">
                  <c:v>21.068771315508801</c:v>
                </c:pt>
                <c:pt idx="277">
                  <c:v>21.0749582682772</c:v>
                </c:pt>
                <c:pt idx="278">
                  <c:v>21.095958851716585</c:v>
                </c:pt>
                <c:pt idx="279">
                  <c:v>21.104223976812335</c:v>
                </c:pt>
                <c:pt idx="280">
                  <c:v>21.112459636158928</c:v>
                </c:pt>
                <c:pt idx="281">
                  <c:v>21.120666039105181</c:v>
                </c:pt>
                <c:pt idx="282">
                  <c:v>21.128843392776687</c:v>
                </c:pt>
                <c:pt idx="283">
                  <c:v>21.136991902107248</c:v>
                </c:pt>
                <c:pt idx="284">
                  <c:v>21.145111769869658</c:v>
                </c:pt>
                <c:pt idx="285">
                  <c:v>21.153203196705988</c:v>
                </c:pt>
                <c:pt idx="286">
                  <c:v>21.16126638115735</c:v>
                </c:pt>
                <c:pt idx="287">
                  <c:v>21.169301519693093</c:v>
                </c:pt>
                <c:pt idx="288">
                  <c:v>21.177308806739575</c:v>
                </c:pt>
                <c:pt idx="289">
                  <c:v>21.18528843470834</c:v>
                </c:pt>
                <c:pt idx="290">
                  <c:v>21.193240594023912</c:v>
                </c:pt>
                <c:pt idx="291">
                  <c:v>21.201165473151004</c:v>
                </c:pt>
                <c:pt idx="292">
                  <c:v>21.209063258621377</c:v>
                </c:pt>
                <c:pt idx="293">
                  <c:v>21.216934135060139</c:v>
                </c:pt>
                <c:pt idx="294">
                  <c:v>21.224778285211663</c:v>
                </c:pt>
                <c:pt idx="295">
                  <c:v>21.232595889965054</c:v>
                </c:pt>
                <c:pt idx="296">
                  <c:v>21.240387128379162</c:v>
                </c:pt>
                <c:pt idx="297">
                  <c:v>21.248152177707183</c:v>
                </c:pt>
                <c:pt idx="298">
                  <c:v>21.255891213420874</c:v>
                </c:pt>
                <c:pt idx="299">
                  <c:v>21.26360440923434</c:v>
                </c:pt>
                <c:pt idx="300">
                  <c:v>21.27129193712743</c:v>
                </c:pt>
                <c:pt idx="301">
                  <c:v>21.278953967368729</c:v>
                </c:pt>
                <c:pt idx="302">
                  <c:v>21.286590668538238</c:v>
                </c:pt>
                <c:pt idx="303">
                  <c:v>21.29420220754956</c:v>
                </c:pt>
                <c:pt idx="304">
                  <c:v>21.301788749671829</c:v>
                </c:pt>
                <c:pt idx="305">
                  <c:v>21.309350458551243</c:v>
                </c:pt>
                <c:pt idx="306">
                  <c:v>21.316887496232233</c:v>
                </c:pt>
                <c:pt idx="307">
                  <c:v>21.324400023178306</c:v>
                </c:pt>
                <c:pt idx="308">
                  <c:v>21.331888198292525</c:v>
                </c:pt>
                <c:pt idx="309">
                  <c:v>21.339352178937723</c:v>
                </c:pt>
                <c:pt idx="310">
                  <c:v>21.346792120956295</c:v>
                </c:pt>
                <c:pt idx="311">
                  <c:v>21.354208178689731</c:v>
                </c:pt>
                <c:pt idx="312">
                  <c:v>21.361600504997856</c:v>
                </c:pt>
                <c:pt idx="313">
                  <c:v>21.368969251277704</c:v>
                </c:pt>
                <c:pt idx="314">
                  <c:v>21.376314567482147</c:v>
                </c:pt>
                <c:pt idx="315">
                  <c:v>21.383636602138168</c:v>
                </c:pt>
                <c:pt idx="316">
                  <c:v>21.39093550236495</c:v>
                </c:pt>
                <c:pt idx="317">
                  <c:v>21.398211413891531</c:v>
                </c:pt>
                <c:pt idx="318">
                  <c:v>21.405464481074315</c:v>
                </c:pt>
                <c:pt idx="319">
                  <c:v>21.412694846914242</c:v>
                </c:pt>
                <c:pt idx="320">
                  <c:v>21.419902653073699</c:v>
                </c:pt>
                <c:pt idx="321">
                  <c:v>21.427088039893185</c:v>
                </c:pt>
                <c:pt idx="322">
                  <c:v>21.434251146407703</c:v>
                </c:pt>
                <c:pt idx="323">
                  <c:v>21.441392110362905</c:v>
                </c:pt>
                <c:pt idx="324">
                  <c:v>21.448511068230971</c:v>
                </c:pt>
                <c:pt idx="325">
                  <c:v>21.45560815522628</c:v>
                </c:pt>
                <c:pt idx="326">
                  <c:v>21.46268350532079</c:v>
                </c:pt>
                <c:pt idx="327">
                  <c:v>21.469737251259261</c:v>
                </c:pt>
                <c:pt idx="328">
                  <c:v>21.476769524574138</c:v>
                </c:pt>
                <c:pt idx="329">
                  <c:v>21.483780455600304</c:v>
                </c:pt>
                <c:pt idx="330">
                  <c:v>21.490770173489597</c:v>
                </c:pt>
                <c:pt idx="331">
                  <c:v>21.497738806225026</c:v>
                </c:pt>
                <c:pt idx="332">
                  <c:v>21.50468648063487</c:v>
                </c:pt>
                <c:pt idx="333">
                  <c:v>21.511613322406525</c:v>
                </c:pt>
                <c:pt idx="334">
                  <c:v>21.518519456100133</c:v>
                </c:pt>
                <c:pt idx="335">
                  <c:v>21.52540500516205</c:v>
                </c:pt>
                <c:pt idx="336">
                  <c:v>21.532270091938031</c:v>
                </c:pt>
                <c:pt idx="337">
                  <c:v>21.539114837686366</c:v>
                </c:pt>
                <c:pt idx="338">
                  <c:v>21.545939362590623</c:v>
                </c:pt>
                <c:pt idx="339">
                  <c:v>21.552743785772385</c:v>
                </c:pt>
                <c:pt idx="340">
                  <c:v>21.559528225303701</c:v>
                </c:pt>
                <c:pt idx="341">
                  <c:v>21.566292798219372</c:v>
                </c:pt>
                <c:pt idx="342">
                  <c:v>21.573037620529085</c:v>
                </c:pt>
                <c:pt idx="343">
                  <c:v>21.579762807229329</c:v>
                </c:pt>
                <c:pt idx="344">
                  <c:v>21.58646847231519</c:v>
                </c:pt>
                <c:pt idx="345">
                  <c:v>21.593154728791895</c:v>
                </c:pt>
                <c:pt idx="346">
                  <c:v>21.599821688686283</c:v>
                </c:pt>
                <c:pt idx="347">
                  <c:v>21.606469463058062</c:v>
                </c:pt>
                <c:pt idx="348">
                  <c:v>21.613098162010875</c:v>
                </c:pt>
                <c:pt idx="349">
                  <c:v>21.562441662213388</c:v>
                </c:pt>
                <c:pt idx="350">
                  <c:v>21.568243377989106</c:v>
                </c:pt>
                <c:pt idx="351">
                  <c:v>21.574028588149996</c:v>
                </c:pt>
                <c:pt idx="352">
                  <c:v>21.579797386345128</c:v>
                </c:pt>
                <c:pt idx="353">
                  <c:v>21.585549865428799</c:v>
                </c:pt>
                <c:pt idx="354">
                  <c:v>21.591286117469529</c:v>
                </c:pt>
                <c:pt idx="355">
                  <c:v>21.597006233758876</c:v>
                </c:pt>
                <c:pt idx="356">
                  <c:v>21.602710304820167</c:v>
                </c:pt>
                <c:pt idx="357">
                  <c:v>21.608398420417089</c:v>
                </c:pt>
                <c:pt idx="358">
                  <c:v>21.614070669562182</c:v>
                </c:pt>
                <c:pt idx="359">
                  <c:v>21.619727140525157</c:v>
                </c:pt>
                <c:pt idx="360">
                  <c:v>21.625367920841185</c:v>
                </c:pt>
                <c:pt idx="361">
                  <c:v>21.630993097318974</c:v>
                </c:pt>
                <c:pt idx="362">
                  <c:v>21.636602756048845</c:v>
                </c:pt>
                <c:pt idx="363">
                  <c:v>21.642196982410582</c:v>
                </c:pt>
                <c:pt idx="364">
                  <c:v>21.647775861081264</c:v>
                </c:pt>
                <c:pt idx="365">
                  <c:v>21.653339476042945</c:v>
                </c:pt>
                <c:pt idx="366">
                  <c:v>21.658887910590238</c:v>
                </c:pt>
                <c:pt idx="367">
                  <c:v>21.664421247337792</c:v>
                </c:pt>
                <c:pt idx="368">
                  <c:v>21.669939568227683</c:v>
                </c:pt>
                <c:pt idx="369">
                  <c:v>21.675442954536692</c:v>
                </c:pt>
                <c:pt idx="370">
                  <c:v>21.680931486883491</c:v>
                </c:pt>
                <c:pt idx="371">
                  <c:v>21.686405245235711</c:v>
                </c:pt>
                <c:pt idx="372">
                  <c:v>21.691864308916966</c:v>
                </c:pt>
                <c:pt idx="373">
                  <c:v>21.697308756613719</c:v>
                </c:pt>
                <c:pt idx="374">
                  <c:v>21.702738666382096</c:v>
                </c:pt>
                <c:pt idx="375">
                  <c:v>21.708154115654622</c:v>
                </c:pt>
                <c:pt idx="376">
                  <c:v>21.7135551812468</c:v>
                </c:pt>
                <c:pt idx="377">
                  <c:v>21.718941939363702</c:v>
                </c:pt>
                <c:pt idx="378">
                  <c:v>21.72431446560638</c:v>
                </c:pt>
                <c:pt idx="379">
                  <c:v>21.729672834978267</c:v>
                </c:pt>
                <c:pt idx="380">
                  <c:v>21.735017121891413</c:v>
                </c:pt>
                <c:pt idx="381">
                  <c:v>21.740347400172737</c:v>
                </c:pt>
                <c:pt idx="382">
                  <c:v>21.745663743070111</c:v>
                </c:pt>
                <c:pt idx="383">
                  <c:v>21.750966223258413</c:v>
                </c:pt>
                <c:pt idx="384">
                  <c:v>21.756254912845481</c:v>
                </c:pt>
                <c:pt idx="385">
                  <c:v>21.761529883378003</c:v>
                </c:pt>
                <c:pt idx="386">
                  <c:v>21.766791205847326</c:v>
                </c:pt>
                <c:pt idx="387">
                  <c:v>21.772038950695197</c:v>
                </c:pt>
                <c:pt idx="388">
                  <c:v>21.777273187819382</c:v>
                </c:pt>
                <c:pt idx="389">
                  <c:v>21.782493986579297</c:v>
                </c:pt>
                <c:pt idx="390">
                  <c:v>21.787701415801514</c:v>
                </c:pt>
                <c:pt idx="391">
                  <c:v>21.792895543785178</c:v>
                </c:pt>
                <c:pt idx="392">
                  <c:v>21.798076438307412</c:v>
                </c:pt>
                <c:pt idx="393">
                  <c:v>21.803244166628616</c:v>
                </c:pt>
                <c:pt idx="394">
                  <c:v>21.808398795497702</c:v>
                </c:pt>
                <c:pt idx="395">
                  <c:v>21.813540391157254</c:v>
                </c:pt>
                <c:pt idx="396">
                  <c:v>21.818669019348668</c:v>
                </c:pt>
                <c:pt idx="397">
                  <c:v>21.823784745317177</c:v>
                </c:pt>
                <c:pt idx="398">
                  <c:v>21.828887633816809</c:v>
                </c:pt>
                <c:pt idx="399">
                  <c:v>21.833977749115348</c:v>
                </c:pt>
                <c:pt idx="400">
                  <c:v>21.839055154999176</c:v>
                </c:pt>
                <c:pt idx="401">
                  <c:v>21.844119914778048</c:v>
                </c:pt>
                <c:pt idx="402">
                  <c:v>21.849172091289851</c:v>
                </c:pt>
                <c:pt idx="403">
                  <c:v>21.854211746905268</c:v>
                </c:pt>
                <c:pt idx="404">
                  <c:v>21.859238943532418</c:v>
                </c:pt>
                <c:pt idx="405">
                  <c:v>21.864253742621393</c:v>
                </c:pt>
                <c:pt idx="406">
                  <c:v>21.869256205168782</c:v>
                </c:pt>
                <c:pt idx="407">
                  <c:v>21.914225855763867</c:v>
                </c:pt>
                <c:pt idx="408">
                  <c:v>21.917131120372602</c:v>
                </c:pt>
                <c:pt idx="409">
                  <c:v>21.920029290311014</c:v>
                </c:pt>
                <c:pt idx="410">
                  <c:v>21.922920400145138</c:v>
                </c:pt>
                <c:pt idx="411">
                  <c:v>21.925804484189026</c:v>
                </c:pt>
                <c:pt idx="412">
                  <c:v>21.928681576507163</c:v>
                </c:pt>
                <c:pt idx="413">
                  <c:v>21.931551710916889</c:v>
                </c:pt>
                <c:pt idx="414">
                  <c:v>21.9344149209908</c:v>
                </c:pt>
                <c:pt idx="415">
                  <c:v>21.937271240059076</c:v>
                </c:pt>
                <c:pt idx="416">
                  <c:v>21.940120701211825</c:v>
                </c:pt>
                <c:pt idx="417">
                  <c:v>21.942963337301389</c:v>
                </c:pt>
                <c:pt idx="418">
                  <c:v>21.945799180944604</c:v>
                </c:pt>
                <c:pt idx="419">
                  <c:v>21.948628264525045</c:v>
                </c:pt>
                <c:pt idx="420">
                  <c:v>21.951450620195256</c:v>
                </c:pt>
                <c:pt idx="421">
                  <c:v>21.954266279878944</c:v>
                </c:pt>
                <c:pt idx="422">
                  <c:v>21.95707527527313</c:v>
                </c:pt>
                <c:pt idx="423">
                  <c:v>21.959877637850294</c:v>
                </c:pt>
                <c:pt idx="424">
                  <c:v>21.962673398860506</c:v>
                </c:pt>
                <c:pt idx="425">
                  <c:v>21.965462589333498</c:v>
                </c:pt>
                <c:pt idx="426">
                  <c:v>21.968245240080741</c:v>
                </c:pt>
                <c:pt idx="427">
                  <c:v>21.971021381697483</c:v>
                </c:pt>
                <c:pt idx="428">
                  <c:v>21.973791044564777</c:v>
                </c:pt>
                <c:pt idx="429">
                  <c:v>21.976554258851461</c:v>
                </c:pt>
                <c:pt idx="430">
                  <c:v>21.979311054516138</c:v>
                </c:pt>
                <c:pt idx="431">
                  <c:v>21.982061461309119</c:v>
                </c:pt>
                <c:pt idx="432">
                  <c:v>21.984805508774365</c:v>
                </c:pt>
                <c:pt idx="433">
                  <c:v>21.987543226251368</c:v>
                </c:pt>
                <c:pt idx="434">
                  <c:v>21.990274642877058</c:v>
                </c:pt>
                <c:pt idx="435">
                  <c:v>21.992999787587642</c:v>
                </c:pt>
                <c:pt idx="436">
                  <c:v>21.995718689120455</c:v>
                </c:pt>
                <c:pt idx="437">
                  <c:v>21.998431376015773</c:v>
                </c:pt>
                <c:pt idx="438">
                  <c:v>22.001137876618621</c:v>
                </c:pt>
                <c:pt idx="439">
                  <c:v>22.003838219080535</c:v>
                </c:pt>
                <c:pt idx="440">
                  <c:v>22.006532431361329</c:v>
                </c:pt>
                <c:pt idx="441">
                  <c:v>22.009220541230818</c:v>
                </c:pt>
                <c:pt idx="442">
                  <c:v>22.011902576270575</c:v>
                </c:pt>
                <c:pt idx="443">
                  <c:v>22.014578563875574</c:v>
                </c:pt>
                <c:pt idx="444">
                  <c:v>22.017248531255902</c:v>
                </c:pt>
                <c:pt idx="445">
                  <c:v>22.01991250543842</c:v>
                </c:pt>
                <c:pt idx="446">
                  <c:v>22.022570513268391</c:v>
                </c:pt>
                <c:pt idx="447">
                  <c:v>22.025222581411114</c:v>
                </c:pt>
                <c:pt idx="448">
                  <c:v>22.027868736353515</c:v>
                </c:pt>
                <c:pt idx="449">
                  <c:v>22.030509004405754</c:v>
                </c:pt>
                <c:pt idx="450">
                  <c:v>22.033143411702788</c:v>
                </c:pt>
                <c:pt idx="451">
                  <c:v>22.035771984205901</c:v>
                </c:pt>
                <c:pt idx="452">
                  <c:v>22.038394747704274</c:v>
                </c:pt>
                <c:pt idx="453">
                  <c:v>22.041011727816482</c:v>
                </c:pt>
                <c:pt idx="454">
                  <c:v>22.043622949991999</c:v>
                </c:pt>
                <c:pt idx="455">
                  <c:v>22.046228439512682</c:v>
                </c:pt>
                <c:pt idx="456">
                  <c:v>22.048828221494247</c:v>
                </c:pt>
                <c:pt idx="457">
                  <c:v>22.051422320887724</c:v>
                </c:pt>
                <c:pt idx="458">
                  <c:v>22.054010762480864</c:v>
                </c:pt>
                <c:pt idx="459">
                  <c:v>22.056593570899601</c:v>
                </c:pt>
                <c:pt idx="460">
                  <c:v>22.05917077060943</c:v>
                </c:pt>
                <c:pt idx="461">
                  <c:v>22.061742385916816</c:v>
                </c:pt>
                <c:pt idx="462">
                  <c:v>22.064308440970549</c:v>
                </c:pt>
                <c:pt idx="463">
                  <c:v>22.066868959763127</c:v>
                </c:pt>
                <c:pt idx="464">
                  <c:v>22.069423966132081</c:v>
                </c:pt>
                <c:pt idx="465">
                  <c:v>22.071973483761326</c:v>
                </c:pt>
                <c:pt idx="466">
                  <c:v>22.074517536182455</c:v>
                </c:pt>
                <c:pt idx="467">
                  <c:v>22.077056146776073</c:v>
                </c:pt>
                <c:pt idx="468">
                  <c:v>22.079589338773054</c:v>
                </c:pt>
                <c:pt idx="469">
                  <c:v>22.082117135255839</c:v>
                </c:pt>
                <c:pt idx="470">
                  <c:v>22.08463955915969</c:v>
                </c:pt>
                <c:pt idx="471">
                  <c:v>22.087156633273946</c:v>
                </c:pt>
                <c:pt idx="472">
                  <c:v>22.089668380243236</c:v>
                </c:pt>
                <c:pt idx="473">
                  <c:v>22.092174822568726</c:v>
                </c:pt>
                <c:pt idx="474">
                  <c:v>22.094675982609321</c:v>
                </c:pt>
                <c:pt idx="475">
                  <c:v>22.09717188258286</c:v>
                </c:pt>
                <c:pt idx="476">
                  <c:v>22.099662544567291</c:v>
                </c:pt>
                <c:pt idx="477">
                  <c:v>22.102147990501866</c:v>
                </c:pt>
                <c:pt idx="478">
                  <c:v>22.104628242188284</c:v>
                </c:pt>
                <c:pt idx="479">
                  <c:v>22.107103321291827</c:v>
                </c:pt>
                <c:pt idx="480">
                  <c:v>22.109573249342525</c:v>
                </c:pt>
                <c:pt idx="481">
                  <c:v>22.112038047736263</c:v>
                </c:pt>
                <c:pt idx="482">
                  <c:v>22.114497737735881</c:v>
                </c:pt>
                <c:pt idx="483">
                  <c:v>22.116952340472306</c:v>
                </c:pt>
                <c:pt idx="484">
                  <c:v>22.119401876945613</c:v>
                </c:pt>
                <c:pt idx="485">
                  <c:v>22.121846368026112</c:v>
                </c:pt>
                <c:pt idx="486">
                  <c:v>22.124285834455428</c:v>
                </c:pt>
                <c:pt idx="487">
                  <c:v>22.126720296847523</c:v>
                </c:pt>
                <c:pt idx="488">
                  <c:v>22.129149775689786</c:v>
                </c:pt>
                <c:pt idx="489">
                  <c:v>22.131574291344034</c:v>
                </c:pt>
                <c:pt idx="490">
                  <c:v>22.133993864047547</c:v>
                </c:pt>
                <c:pt idx="491">
                  <c:v>22.136408513914077</c:v>
                </c:pt>
                <c:pt idx="492">
                  <c:v>22.138818260934872</c:v>
                </c:pt>
                <c:pt idx="493">
                  <c:v>22.141223124979636</c:v>
                </c:pt>
                <c:pt idx="494">
                  <c:v>22.143623125797532</c:v>
                </c:pt>
                <c:pt idx="495">
                  <c:v>22.146018283018154</c:v>
                </c:pt>
                <c:pt idx="496">
                  <c:v>22.148408616152487</c:v>
                </c:pt>
                <c:pt idx="497">
                  <c:v>22.150794144593867</c:v>
                </c:pt>
                <c:pt idx="498">
                  <c:v>22.15317488761891</c:v>
                </c:pt>
                <c:pt idx="499">
                  <c:v>22.155550864388466</c:v>
                </c:pt>
                <c:pt idx="500">
                  <c:v>22.157922093948528</c:v>
                </c:pt>
                <c:pt idx="501">
                  <c:v>22.160288595231151</c:v>
                </c:pt>
                <c:pt idx="502">
                  <c:v>22.162650387055379</c:v>
                </c:pt>
                <c:pt idx="503">
                  <c:v>22.165007488128111</c:v>
                </c:pt>
                <c:pt idx="504">
                  <c:v>22.167359917045005</c:v>
                </c:pt>
                <c:pt idx="505">
                  <c:v>22.169707692291372</c:v>
                </c:pt>
                <c:pt idx="506">
                  <c:v>22.172050832243023</c:v>
                </c:pt>
                <c:pt idx="507">
                  <c:v>22.17438935516715</c:v>
                </c:pt>
                <c:pt idx="508">
                  <c:v>22.176723279223168</c:v>
                </c:pt>
                <c:pt idx="509">
                  <c:v>22.179052622463573</c:v>
                </c:pt>
                <c:pt idx="510">
                  <c:v>22.181377402834766</c:v>
                </c:pt>
                <c:pt idx="511">
                  <c:v>22.183697638177897</c:v>
                </c:pt>
                <c:pt idx="512">
                  <c:v>22.186013346229679</c:v>
                </c:pt>
                <c:pt idx="513">
                  <c:v>22.1883245446232</c:v>
                </c:pt>
                <c:pt idx="514">
                  <c:v>22.190631250888728</c:v>
                </c:pt>
                <c:pt idx="515">
                  <c:v>22.192933482454528</c:v>
                </c:pt>
                <c:pt idx="516">
                  <c:v>22.195231256647613</c:v>
                </c:pt>
                <c:pt idx="517">
                  <c:v>22.197524590694563</c:v>
                </c:pt>
                <c:pt idx="518">
                  <c:v>22.199813501722282</c:v>
                </c:pt>
                <c:pt idx="519">
                  <c:v>22.202098006758778</c:v>
                </c:pt>
                <c:pt idx="520">
                  <c:v>22.204378122733903</c:v>
                </c:pt>
                <c:pt idx="521">
                  <c:v>22.206653866480124</c:v>
                </c:pt>
                <c:pt idx="522">
                  <c:v>22.208925254733259</c:v>
                </c:pt>
                <c:pt idx="523">
                  <c:v>22.21119230413322</c:v>
                </c:pt>
                <c:pt idx="524">
                  <c:v>22.213455031224747</c:v>
                </c:pt>
                <c:pt idx="525">
                  <c:v>22.215713452458122</c:v>
                </c:pt>
                <c:pt idx="526">
                  <c:v>22.217967584189896</c:v>
                </c:pt>
                <c:pt idx="527">
                  <c:v>22.220217442683598</c:v>
                </c:pt>
                <c:pt idx="528">
                  <c:v>22.222463044110437</c:v>
                </c:pt>
                <c:pt idx="529">
                  <c:v>22.22470440455</c:v>
                </c:pt>
                <c:pt idx="530">
                  <c:v>22.226941539990943</c:v>
                </c:pt>
                <c:pt idx="531">
                  <c:v>22.229174466331674</c:v>
                </c:pt>
                <c:pt idx="532">
                  <c:v>22.231403199381031</c:v>
                </c:pt>
                <c:pt idx="533">
                  <c:v>22.233627754858968</c:v>
                </c:pt>
                <c:pt idx="534">
                  <c:v>22.235848148397189</c:v>
                </c:pt>
                <c:pt idx="535">
                  <c:v>22.238064395539837</c:v>
                </c:pt>
                <c:pt idx="536">
                  <c:v>22.240276511744128</c:v>
                </c:pt>
                <c:pt idx="537">
                  <c:v>22.242484512381015</c:v>
                </c:pt>
                <c:pt idx="538">
                  <c:v>22.244688412735808</c:v>
                </c:pt>
                <c:pt idx="539">
                  <c:v>22.246888228008821</c:v>
                </c:pt>
                <c:pt idx="540">
                  <c:v>22.249083973316012</c:v>
                </c:pt>
                <c:pt idx="541">
                  <c:v>22.251275663689579</c:v>
                </c:pt>
                <c:pt idx="542">
                  <c:v>22.253463314078601</c:v>
                </c:pt>
                <c:pt idx="543">
                  <c:v>22.255646939349642</c:v>
                </c:pt>
                <c:pt idx="544">
                  <c:v>22.257826554287348</c:v>
                </c:pt>
                <c:pt idx="545">
                  <c:v>22.260002173595062</c:v>
                </c:pt>
                <c:pt idx="546">
                  <c:v>22.262173811895416</c:v>
                </c:pt>
                <c:pt idx="547">
                  <c:v>22.264341483730913</c:v>
                </c:pt>
                <c:pt idx="548">
                  <c:v>22.26650520356452</c:v>
                </c:pt>
                <c:pt idx="549">
                  <c:v>22.268664985780237</c:v>
                </c:pt>
                <c:pt idx="550">
                  <c:v>22.270820844683687</c:v>
                </c:pt>
                <c:pt idx="551">
                  <c:v>22.272972794502667</c:v>
                </c:pt>
                <c:pt idx="552">
                  <c:v>22.275120849387719</c:v>
                </c:pt>
                <c:pt idx="553">
                  <c:v>22.277265023412685</c:v>
                </c:pt>
                <c:pt idx="554">
                  <c:v>22.279405330575276</c:v>
                </c:pt>
                <c:pt idx="555">
                  <c:v>22.2815417847976</c:v>
                </c:pt>
                <c:pt idx="556">
                  <c:v>22.28367439992671</c:v>
                </c:pt>
                <c:pt idx="557">
                  <c:v>22.285803189735148</c:v>
                </c:pt>
                <c:pt idx="558">
                  <c:v>22.287928167921478</c:v>
                </c:pt>
                <c:pt idx="559">
                  <c:v>22.29004934811082</c:v>
                </c:pt>
                <c:pt idx="560">
                  <c:v>22.292166743855343</c:v>
                </c:pt>
                <c:pt idx="561">
                  <c:v>22.294280368634841</c:v>
                </c:pt>
                <c:pt idx="562">
                  <c:v>22.296390235857192</c:v>
                </c:pt>
                <c:pt idx="563">
                  <c:v>22.298496358858905</c:v>
                </c:pt>
                <c:pt idx="564">
                  <c:v>22.300598750905607</c:v>
                </c:pt>
                <c:pt idx="565">
                  <c:v>22.302697425192548</c:v>
                </c:pt>
                <c:pt idx="566">
                  <c:v>22.304792394845105</c:v>
                </c:pt>
                <c:pt idx="567">
                  <c:v>22.30688367291927</c:v>
                </c:pt>
                <c:pt idx="568">
                  <c:v>22.308971272402136</c:v>
                </c:pt>
                <c:pt idx="569">
                  <c:v>22.311055206212387</c:v>
                </c:pt>
                <c:pt idx="570">
                  <c:v>22.313135487200761</c:v>
                </c:pt>
                <c:pt idx="571">
                  <c:v>22.315212128150552</c:v>
                </c:pt>
                <c:pt idx="572">
                  <c:v>22.317285141778061</c:v>
                </c:pt>
                <c:pt idx="573">
                  <c:v>22.31935454073307</c:v>
                </c:pt>
                <c:pt idx="574">
                  <c:v>22.321420337599303</c:v>
                </c:pt>
                <c:pt idx="575">
                  <c:v>22.323482544894894</c:v>
                </c:pt>
                <c:pt idx="576">
                  <c:v>22.325541175072821</c:v>
                </c:pt>
                <c:pt idx="577">
                  <c:v>22.327596240521387</c:v>
                </c:pt>
                <c:pt idx="578">
                  <c:v>22.32964775356464</c:v>
                </c:pt>
                <c:pt idx="579">
                  <c:v>22.331695726462833</c:v>
                </c:pt>
                <c:pt idx="580">
                  <c:v>22.333740171412856</c:v>
                </c:pt>
                <c:pt idx="581">
                  <c:v>22.335781100548679</c:v>
                </c:pt>
                <c:pt idx="582">
                  <c:v>22.337818525941771</c:v>
                </c:pt>
                <c:pt idx="583">
                  <c:v>22.339852459601548</c:v>
                </c:pt>
                <c:pt idx="584">
                  <c:v>22.341882913475775</c:v>
                </c:pt>
                <c:pt idx="585">
                  <c:v>22.343909899451006</c:v>
                </c:pt>
                <c:pt idx="586">
                  <c:v>22.345933429352993</c:v>
                </c:pt>
                <c:pt idx="587">
                  <c:v>22.3479535149471</c:v>
                </c:pt>
                <c:pt idx="588">
                  <c:v>22.349970167938711</c:v>
                </c:pt>
                <c:pt idx="589">
                  <c:v>22.351983399973648</c:v>
                </c:pt>
                <c:pt idx="590">
                  <c:v>22.353993222638564</c:v>
                </c:pt>
                <c:pt idx="591">
                  <c:v>22.355999647461346</c:v>
                </c:pt>
                <c:pt idx="592">
                  <c:v>22.358002685911508</c:v>
                </c:pt>
                <c:pt idx="593">
                  <c:v>22.360002349400595</c:v>
                </c:pt>
                <c:pt idx="594">
                  <c:v>22.361998649282562</c:v>
                </c:pt>
                <c:pt idx="595">
                  <c:v>22.371983868806229</c:v>
                </c:pt>
                <c:pt idx="596">
                  <c:v>22.372272049929883</c:v>
                </c:pt>
                <c:pt idx="597">
                  <c:v>22.372559748741807</c:v>
                </c:pt>
                <c:pt idx="598">
                  <c:v>22.372846966853739</c:v>
                </c:pt>
                <c:pt idx="599">
                  <c:v>22.37313370586935</c:v>
                </c:pt>
                <c:pt idx="600">
                  <c:v>22.373419967384297</c:v>
                </c:pt>
                <c:pt idx="601">
                  <c:v>22.373705752986282</c:v>
                </c:pt>
                <c:pt idx="602">
                  <c:v>22.373991064255097</c:v>
                </c:pt>
                <c:pt idx="603">
                  <c:v>22.37427590276269</c:v>
                </c:pt>
                <c:pt idx="604">
                  <c:v>22.374560270073196</c:v>
                </c:pt>
                <c:pt idx="605">
                  <c:v>22.37484416774301</c:v>
                </c:pt>
                <c:pt idx="606">
                  <c:v>22.375127597320823</c:v>
                </c:pt>
                <c:pt idx="607">
                  <c:v>22.375410560347678</c:v>
                </c:pt>
                <c:pt idx="608">
                  <c:v>22.375693058357026</c:v>
                </c:pt>
                <c:pt idx="609">
                  <c:v>22.375975092874764</c:v>
                </c:pt>
                <c:pt idx="610">
                  <c:v>22.376256665419291</c:v>
                </c:pt>
                <c:pt idx="611">
                  <c:v>22.376537777501564</c:v>
                </c:pt>
                <c:pt idx="612">
                  <c:v>22.376818430625129</c:v>
                </c:pt>
                <c:pt idx="613">
                  <c:v>22.377098626286188</c:v>
                </c:pt>
                <c:pt idx="614">
                  <c:v>22.377378365973634</c:v>
                </c:pt>
                <c:pt idx="615">
                  <c:v>22.377657651169105</c:v>
                </c:pt>
                <c:pt idx="616">
                  <c:v>22.377936483347032</c:v>
                </c:pt>
                <c:pt idx="617">
                  <c:v>22.378214863974673</c:v>
                </c:pt>
                <c:pt idx="618">
                  <c:v>22.378492794512177</c:v>
                </c:pt>
                <c:pt idx="619">
                  <c:v>22.378770276412624</c:v>
                </c:pt>
                <c:pt idx="620">
                  <c:v>22.379047311122061</c:v>
                </c:pt>
                <c:pt idx="621">
                  <c:v>22.379323900079559</c:v>
                </c:pt>
                <c:pt idx="622">
                  <c:v>22.379600044717257</c:v>
                </c:pt>
                <c:pt idx="623">
                  <c:v>22.379875746460399</c:v>
                </c:pt>
                <c:pt idx="624">
                  <c:v>22.380151006727381</c:v>
                </c:pt>
                <c:pt idx="625">
                  <c:v>22.380425826929802</c:v>
                </c:pt>
                <c:pt idx="626">
                  <c:v>22.380700208472494</c:v>
                </c:pt>
                <c:pt idx="627">
                  <c:v>22.380974152753577</c:v>
                </c:pt>
                <c:pt idx="628">
                  <c:v>22.381247661164501</c:v>
                </c:pt>
                <c:pt idx="629">
                  <c:v>22.381520735090078</c:v>
                </c:pt>
                <c:pt idx="630">
                  <c:v>22.381793375908529</c:v>
                </c:pt>
                <c:pt idx="631">
                  <c:v>22.38206558499154</c:v>
                </c:pt>
                <c:pt idx="632">
                  <c:v>22.382337363704277</c:v>
                </c:pt>
                <c:pt idx="633">
                  <c:v>22.382608713405453</c:v>
                </c:pt>
                <c:pt idx="634">
                  <c:v>22.382879635447349</c:v>
                </c:pt>
                <c:pt idx="635">
                  <c:v>22.38315013117586</c:v>
                </c:pt>
                <c:pt idx="636">
                  <c:v>22.383420201930551</c:v>
                </c:pt>
                <c:pt idx="637">
                  <c:v>22.383689849044664</c:v>
                </c:pt>
                <c:pt idx="638">
                  <c:v>22.383959073845194</c:v>
                </c:pt>
                <c:pt idx="639">
                  <c:v>22.384227877652897</c:v>
                </c:pt>
                <c:pt idx="640">
                  <c:v>22.38449626178236</c:v>
                </c:pt>
                <c:pt idx="641">
                  <c:v>22.384764227542</c:v>
                </c:pt>
                <c:pt idx="642">
                  <c:v>22.385031776234143</c:v>
                </c:pt>
                <c:pt idx="643">
                  <c:v>22.385298909155033</c:v>
                </c:pt>
                <c:pt idx="644">
                  <c:v>22.38556562759489</c:v>
                </c:pt>
                <c:pt idx="645">
                  <c:v>22.385831932837924</c:v>
                </c:pt>
                <c:pt idx="646">
                  <c:v>22.386097826162398</c:v>
                </c:pt>
                <c:pt idx="647">
                  <c:v>22.38636330884065</c:v>
                </c:pt>
                <c:pt idx="648">
                  <c:v>22.386628382139129</c:v>
                </c:pt>
                <c:pt idx="649">
                  <c:v>22.386893047318431</c:v>
                </c:pt>
                <c:pt idx="650">
                  <c:v>22.387157305633348</c:v>
                </c:pt>
                <c:pt idx="651">
                  <c:v>22.387421158332888</c:v>
                </c:pt>
                <c:pt idx="652">
                  <c:v>22.387684606660315</c:v>
                </c:pt>
                <c:pt idx="653">
                  <c:v>22.387947651853189</c:v>
                </c:pt>
                <c:pt idx="654">
                  <c:v>22.388210295143395</c:v>
                </c:pt>
                <c:pt idx="655">
                  <c:v>22.388472537757185</c:v>
                </c:pt>
                <c:pt idx="656">
                  <c:v>22.388734380915199</c:v>
                </c:pt>
                <c:pt idx="657">
                  <c:v>22.388995825832517</c:v>
                </c:pt>
                <c:pt idx="658">
                  <c:v>22.389256873718676</c:v>
                </c:pt>
                <c:pt idx="659">
                  <c:v>22.389517525777713</c:v>
                </c:pt>
                <c:pt idx="660">
                  <c:v>22.389777783208199</c:v>
                </c:pt>
                <c:pt idx="661">
                  <c:v>22.390037647203265</c:v>
                </c:pt>
                <c:pt idx="662">
                  <c:v>22.390297118950645</c:v>
                </c:pt>
                <c:pt idx="663">
                  <c:v>22.390556199632695</c:v>
                </c:pt>
                <c:pt idx="664">
                  <c:v>22.390814890426437</c:v>
                </c:pt>
                <c:pt idx="665">
                  <c:v>22.391073192503587</c:v>
                </c:pt>
                <c:pt idx="666">
                  <c:v>22.391331107030592</c:v>
                </c:pt>
                <c:pt idx="667">
                  <c:v>22.391588635168645</c:v>
                </c:pt>
                <c:pt idx="668">
                  <c:v>22.391845778073737</c:v>
                </c:pt>
                <c:pt idx="669">
                  <c:v>22.39210253689668</c:v>
                </c:pt>
                <c:pt idx="670">
                  <c:v>22.392358912783127</c:v>
                </c:pt>
                <c:pt idx="671">
                  <c:v>22.392614906873625</c:v>
                </c:pt>
                <c:pt idx="672">
                  <c:v>22.392870520303624</c:v>
                </c:pt>
                <c:pt idx="673">
                  <c:v>22.39312575420352</c:v>
                </c:pt>
                <c:pt idx="674">
                  <c:v>22.393380609698681</c:v>
                </c:pt>
                <c:pt idx="675">
                  <c:v>22.39363508790948</c:v>
                </c:pt>
                <c:pt idx="676">
                  <c:v>22.393889189951317</c:v>
                </c:pt>
                <c:pt idx="677">
                  <c:v>22.394142916934648</c:v>
                </c:pt>
                <c:pt idx="678">
                  <c:v>22.394396269965036</c:v>
                </c:pt>
                <c:pt idx="679">
                  <c:v>22.394649250143143</c:v>
                </c:pt>
                <c:pt idx="680">
                  <c:v>22.394901858564797</c:v>
                </c:pt>
                <c:pt idx="681">
                  <c:v>22.395154096320987</c:v>
                </c:pt>
                <c:pt idx="682">
                  <c:v>22.395405964497915</c:v>
                </c:pt>
                <c:pt idx="683">
                  <c:v>22.39565746417701</c:v>
                </c:pt>
                <c:pt idx="684">
                  <c:v>22.395908596434971</c:v>
                </c:pt>
                <c:pt idx="685">
                  <c:v>22.396159362343774</c:v>
                </c:pt>
                <c:pt idx="686">
                  <c:v>22.396409762970716</c:v>
                </c:pt>
                <c:pt idx="687">
                  <c:v>22.396659799378437</c:v>
                </c:pt>
                <c:pt idx="688">
                  <c:v>22.396909472624941</c:v>
                </c:pt>
                <c:pt idx="689">
                  <c:v>22.39715878376364</c:v>
                </c:pt>
                <c:pt idx="690">
                  <c:v>22.397407733843359</c:v>
                </c:pt>
                <c:pt idx="691">
                  <c:v>22.397656323908372</c:v>
                </c:pt>
                <c:pt idx="692">
                  <c:v>22.397904554998441</c:v>
                </c:pt>
                <c:pt idx="693">
                  <c:v>22.398152428148816</c:v>
                </c:pt>
                <c:pt idx="694">
                  <c:v>22.398399944390281</c:v>
                </c:pt>
                <c:pt idx="695">
                  <c:v>22.39864710474918</c:v>
                </c:pt>
                <c:pt idx="696">
                  <c:v>22.39889391024743</c:v>
                </c:pt>
                <c:pt idx="697">
                  <c:v>22.399140361902546</c:v>
                </c:pt>
                <c:pt idx="698">
                  <c:v>22.399386460727687</c:v>
                </c:pt>
                <c:pt idx="699">
                  <c:v>22.399632207731656</c:v>
                </c:pt>
                <c:pt idx="700">
                  <c:v>22.399877603918942</c:v>
                </c:pt>
                <c:pt idx="701">
                  <c:v>22.400122650289731</c:v>
                </c:pt>
                <c:pt idx="702">
                  <c:v>22.400367347839946</c:v>
                </c:pt>
                <c:pt idx="703">
                  <c:v>22.400611697561263</c:v>
                </c:pt>
                <c:pt idx="704">
                  <c:v>22.400855700441124</c:v>
                </c:pt>
                <c:pt idx="705">
                  <c:v>22.401099357462783</c:v>
                </c:pt>
                <c:pt idx="706">
                  <c:v>22.401342669605317</c:v>
                </c:pt>
                <c:pt idx="707">
                  <c:v>22.401585637843645</c:v>
                </c:pt>
                <c:pt idx="708">
                  <c:v>22.401828263148566</c:v>
                </c:pt>
                <c:pt idx="709">
                  <c:v>22.402070546486772</c:v>
                </c:pt>
                <c:pt idx="710">
                  <c:v>22.402312488820872</c:v>
                </c:pt>
                <c:pt idx="711">
                  <c:v>22.402554091109412</c:v>
                </c:pt>
                <c:pt idx="712">
                  <c:v>22.402795354306914</c:v>
                </c:pt>
                <c:pt idx="713">
                  <c:v>22.403036279363871</c:v>
                </c:pt>
                <c:pt idx="714">
                  <c:v>22.403276867226793</c:v>
                </c:pt>
                <c:pt idx="715">
                  <c:v>22.403517118838231</c:v>
                </c:pt>
                <c:pt idx="716">
                  <c:v>22.403757035136771</c:v>
                </c:pt>
                <c:pt idx="717">
                  <c:v>22.403996617057086</c:v>
                </c:pt>
                <c:pt idx="718">
                  <c:v>22.404235865529945</c:v>
                </c:pt>
                <c:pt idx="719">
                  <c:v>22.404474781482232</c:v>
                </c:pt>
                <c:pt idx="720">
                  <c:v>22.404713365836976</c:v>
                </c:pt>
                <c:pt idx="721">
                  <c:v>22.404951619513373</c:v>
                </c:pt>
                <c:pt idx="722">
                  <c:v>22.405189543426786</c:v>
                </c:pt>
                <c:pt idx="723">
                  <c:v>22.4054271384888</c:v>
                </c:pt>
                <c:pt idx="724">
                  <c:v>22.405664405607212</c:v>
                </c:pt>
                <c:pt idx="725">
                  <c:v>22.405901345686079</c:v>
                </c:pt>
                <c:pt idx="726">
                  <c:v>22.406137959625706</c:v>
                </c:pt>
                <c:pt idx="727">
                  <c:v>22.406374248322706</c:v>
                </c:pt>
                <c:pt idx="728">
                  <c:v>22.406610212669982</c:v>
                </c:pt>
                <c:pt idx="729">
                  <c:v>22.406845853556781</c:v>
                </c:pt>
                <c:pt idx="730">
                  <c:v>22.407081171868683</c:v>
                </c:pt>
                <c:pt idx="731">
                  <c:v>22.407316168487643</c:v>
                </c:pt>
                <c:pt idx="732">
                  <c:v>22.407550844292011</c:v>
                </c:pt>
                <c:pt idx="733">
                  <c:v>22.407785200156532</c:v>
                </c:pt>
                <c:pt idx="734">
                  <c:v>22.408019236952381</c:v>
                </c:pt>
                <c:pt idx="735">
                  <c:v>22.408252955547187</c:v>
                </c:pt>
                <c:pt idx="736">
                  <c:v>22.408486356805042</c:v>
                </c:pt>
                <c:pt idx="737">
                  <c:v>22.408719441586516</c:v>
                </c:pt>
                <c:pt idx="738">
                  <c:v>22.408952210748691</c:v>
                </c:pt>
                <c:pt idx="739">
                  <c:v>22.409184665145169</c:v>
                </c:pt>
                <c:pt idx="740">
                  <c:v>22.409416805626094</c:v>
                </c:pt>
                <c:pt idx="741">
                  <c:v>22.409648633038167</c:v>
                </c:pt>
                <c:pt idx="742">
                  <c:v>22.409880148224676</c:v>
                </c:pt>
                <c:pt idx="743">
                  <c:v>22.410111352025503</c:v>
                </c:pt>
                <c:pt idx="744">
                  <c:v>22.410342245277143</c:v>
                </c:pt>
                <c:pt idx="745">
                  <c:v>22.410572828812722</c:v>
                </c:pt>
                <c:pt idx="746">
                  <c:v>22.410803103462026</c:v>
                </c:pt>
                <c:pt idx="747">
                  <c:v>22.411033070051509</c:v>
                </c:pt>
                <c:pt idx="748">
                  <c:v>22.411262729404307</c:v>
                </c:pt>
                <c:pt idx="749">
                  <c:v>22.411492082340263</c:v>
                </c:pt>
                <c:pt idx="750">
                  <c:v>22.41172112967595</c:v>
                </c:pt>
                <c:pt idx="751">
                  <c:v>22.411949872224671</c:v>
                </c:pt>
                <c:pt idx="752">
                  <c:v>22.412178310796495</c:v>
                </c:pt>
                <c:pt idx="753">
                  <c:v>22.412406446198261</c:v>
                </c:pt>
                <c:pt idx="754">
                  <c:v>22.4126342792336</c:v>
                </c:pt>
                <c:pt idx="755">
                  <c:v>22.412861810702957</c:v>
                </c:pt>
                <c:pt idx="756">
                  <c:v>22.413089041403591</c:v>
                </c:pt>
                <c:pt idx="757">
                  <c:v>22.413315972129617</c:v>
                </c:pt>
                <c:pt idx="758">
                  <c:v>22.413542603672003</c:v>
                </c:pt>
                <c:pt idx="759">
                  <c:v>22.413768936818592</c:v>
                </c:pt>
                <c:pt idx="760">
                  <c:v>22.413994972354118</c:v>
                </c:pt>
                <c:pt idx="761">
                  <c:v>22.414220711060228</c:v>
                </c:pt>
                <c:pt idx="762">
                  <c:v>22.414446153715492</c:v>
                </c:pt>
                <c:pt idx="763">
                  <c:v>22.414671301095421</c:v>
                </c:pt>
                <c:pt idx="764">
                  <c:v>22.414896153972478</c:v>
                </c:pt>
                <c:pt idx="765">
                  <c:v>22.415120713116103</c:v>
                </c:pt>
                <c:pt idx="766">
                  <c:v>22.415344979292726</c:v>
                </c:pt>
                <c:pt idx="767">
                  <c:v>22.41556895326578</c:v>
                </c:pt>
                <c:pt idx="768">
                  <c:v>22.415792635795714</c:v>
                </c:pt>
                <c:pt idx="769">
                  <c:v>22.416016027640019</c:v>
                </c:pt>
                <c:pt idx="770">
                  <c:v>22.416239129553233</c:v>
                </c:pt>
                <c:pt idx="771">
                  <c:v>22.416461942286954</c:v>
                </c:pt>
                <c:pt idx="772">
                  <c:v>22.416684466589871</c:v>
                </c:pt>
                <c:pt idx="773">
                  <c:v>22.416906703207768</c:v>
                </c:pt>
                <c:pt idx="774">
                  <c:v>22.417128652883534</c:v>
                </c:pt>
                <c:pt idx="775">
                  <c:v>22.41735031635719</c:v>
                </c:pt>
                <c:pt idx="776">
                  <c:v>22.417571694365893</c:v>
                </c:pt>
                <c:pt idx="777">
                  <c:v>22.417792787643961</c:v>
                </c:pt>
                <c:pt idx="778">
                  <c:v>22.418013596922876</c:v>
                </c:pt>
                <c:pt idx="779">
                  <c:v>22.418234122931313</c:v>
                </c:pt>
                <c:pt idx="780">
                  <c:v>22.418454366395139</c:v>
                </c:pt>
                <c:pt idx="781">
                  <c:v>22.418674328037433</c:v>
                </c:pt>
                <c:pt idx="782">
                  <c:v>22.418894008578516</c:v>
                </c:pt>
                <c:pt idx="783">
                  <c:v>22.419113408735932</c:v>
                </c:pt>
                <c:pt idx="784">
                  <c:v>22.419332529224491</c:v>
                </c:pt>
                <c:pt idx="785">
                  <c:v>22.419551370756274</c:v>
                </c:pt>
                <c:pt idx="786">
                  <c:v>22.419769934040648</c:v>
                </c:pt>
                <c:pt idx="787">
                  <c:v>22.419988219784265</c:v>
                </c:pt>
                <c:pt idx="788">
                  <c:v>22.4202062286911</c:v>
                </c:pt>
                <c:pt idx="789">
                  <c:v>22.420423961462454</c:v>
                </c:pt>
                <c:pt idx="790">
                  <c:v>22.420641418796954</c:v>
                </c:pt>
                <c:pt idx="791">
                  <c:v>22.420858601390595</c:v>
                </c:pt>
                <c:pt idx="792">
                  <c:v>22.421075509936724</c:v>
                </c:pt>
                <c:pt idx="793">
                  <c:v>22.421292145126078</c:v>
                </c:pt>
                <c:pt idx="794">
                  <c:v>22.421508507646774</c:v>
                </c:pt>
                <c:pt idx="795">
                  <c:v>22.421724598184344</c:v>
                </c:pt>
                <c:pt idx="796">
                  <c:v>22.421940417421734</c:v>
                </c:pt>
                <c:pt idx="797">
                  <c:v>22.422155966039316</c:v>
                </c:pt>
                <c:pt idx="798">
                  <c:v>22.422371244714917</c:v>
                </c:pt>
                <c:pt idx="799">
                  <c:v>22.422586254123811</c:v>
                </c:pt>
                <c:pt idx="800">
                  <c:v>22.422800994938747</c:v>
                </c:pt>
                <c:pt idx="801">
                  <c:v>22.423015467829948</c:v>
                </c:pt>
                <c:pt idx="802">
                  <c:v>22.423229673465144</c:v>
                </c:pt>
                <c:pt idx="803">
                  <c:v>22.423443612509558</c:v>
                </c:pt>
                <c:pt idx="804">
                  <c:v>22.423657285625946</c:v>
                </c:pt>
                <c:pt idx="805">
                  <c:v>22.423870693474584</c:v>
                </c:pt>
                <c:pt idx="806">
                  <c:v>22.424083836713301</c:v>
                </c:pt>
                <c:pt idx="807">
                  <c:v>22.424296715997471</c:v>
                </c:pt>
                <c:pt idx="808">
                  <c:v>22.424509331980051</c:v>
                </c:pt>
                <c:pt idx="809">
                  <c:v>22.424721685311564</c:v>
                </c:pt>
                <c:pt idx="810">
                  <c:v>22.424933776640135</c:v>
                </c:pt>
                <c:pt idx="811">
                  <c:v>22.425145606611487</c:v>
                </c:pt>
                <c:pt idx="812">
                  <c:v>22.425357175868964</c:v>
                </c:pt>
                <c:pt idx="813">
                  <c:v>22.425568485053532</c:v>
                </c:pt>
                <c:pt idx="814">
                  <c:v>22.425779534803798</c:v>
                </c:pt>
                <c:pt idx="815">
                  <c:v>22.425990325756025</c:v>
                </c:pt>
                <c:pt idx="816">
                  <c:v>22.426200858544128</c:v>
                </c:pt>
                <c:pt idx="817">
                  <c:v>22.426411133799707</c:v>
                </c:pt>
                <c:pt idx="818">
                  <c:v>22.426621152152038</c:v>
                </c:pt>
                <c:pt idx="819">
                  <c:v>22.426830914228095</c:v>
                </c:pt>
                <c:pt idx="820">
                  <c:v>22.427040420652567</c:v>
                </c:pt>
                <c:pt idx="821">
                  <c:v>22.427249672047854</c:v>
                </c:pt>
                <c:pt idx="822">
                  <c:v>22.427458669034085</c:v>
                </c:pt>
                <c:pt idx="823">
                  <c:v>22.427667412229134</c:v>
                </c:pt>
                <c:pt idx="824">
                  <c:v>22.427875902248626</c:v>
                </c:pt>
                <c:pt idx="825">
                  <c:v>22.428084139705952</c:v>
                </c:pt>
                <c:pt idx="826">
                  <c:v>22.428292125212266</c:v>
                </c:pt>
                <c:pt idx="827">
                  <c:v>22.428499859376522</c:v>
                </c:pt>
                <c:pt idx="828">
                  <c:v>22.428707342805453</c:v>
                </c:pt>
                <c:pt idx="829">
                  <c:v>22.428914576103608</c:v>
                </c:pt>
                <c:pt idx="830">
                  <c:v>22.429121559873348</c:v>
                </c:pt>
                <c:pt idx="831">
                  <c:v>22.42932829471486</c:v>
                </c:pt>
                <c:pt idx="832">
                  <c:v>22.429534781226174</c:v>
                </c:pt>
                <c:pt idx="833">
                  <c:v>22.429741020003163</c:v>
                </c:pt>
                <c:pt idx="834">
                  <c:v>22.429947011639555</c:v>
                </c:pt>
                <c:pt idx="835">
                  <c:v>22.430152756726955</c:v>
                </c:pt>
                <c:pt idx="836">
                  <c:v>22.430358255854834</c:v>
                </c:pt>
                <c:pt idx="837">
                  <c:v>22.430563509610565</c:v>
                </c:pt>
                <c:pt idx="838">
                  <c:v>22.430768518579409</c:v>
                </c:pt>
                <c:pt idx="839">
                  <c:v>22.430973283344535</c:v>
                </c:pt>
                <c:pt idx="840">
                  <c:v>22.431177804487046</c:v>
                </c:pt>
                <c:pt idx="841">
                  <c:v>22.431382082585952</c:v>
                </c:pt>
                <c:pt idx="842">
                  <c:v>22.431586118218213</c:v>
                </c:pt>
                <c:pt idx="843">
                  <c:v>22.431789911958742</c:v>
                </c:pt>
                <c:pt idx="844">
                  <c:v>22.431993464380394</c:v>
                </c:pt>
                <c:pt idx="845">
                  <c:v>22.432196776054006</c:v>
                </c:pt>
                <c:pt idx="846">
                  <c:v>22.432399847548382</c:v>
                </c:pt>
                <c:pt idx="847">
                  <c:v>22.432602679430325</c:v>
                </c:pt>
                <c:pt idx="848">
                  <c:v>22.432805272264616</c:v>
                </c:pt>
                <c:pt idx="849">
                  <c:v>22.433007626614057</c:v>
                </c:pt>
                <c:pt idx="850">
                  <c:v>22.433209743039459</c:v>
                </c:pt>
                <c:pt idx="851">
                  <c:v>22.433411622099655</c:v>
                </c:pt>
                <c:pt idx="852">
                  <c:v>22.433613264351514</c:v>
                </c:pt>
                <c:pt idx="853">
                  <c:v>22.43381467034995</c:v>
                </c:pt>
                <c:pt idx="854">
                  <c:v>22.434015840647923</c:v>
                </c:pt>
                <c:pt idx="855">
                  <c:v>22.434216775796461</c:v>
                </c:pt>
                <c:pt idx="856">
                  <c:v>22.434417476344652</c:v>
                </c:pt>
                <c:pt idx="857">
                  <c:v>22.434617942839676</c:v>
                </c:pt>
                <c:pt idx="858">
                  <c:v>22.434818175826788</c:v>
                </c:pt>
                <c:pt idx="859">
                  <c:v>22.435018175849351</c:v>
                </c:pt>
                <c:pt idx="860">
                  <c:v>22.435217943448823</c:v>
                </c:pt>
                <c:pt idx="861">
                  <c:v>22.435417479164784</c:v>
                </c:pt>
                <c:pt idx="862">
                  <c:v>22.435616783534936</c:v>
                </c:pt>
                <c:pt idx="863">
                  <c:v>22.435815857095111</c:v>
                </c:pt>
                <c:pt idx="864">
                  <c:v>22.436014700379285</c:v>
                </c:pt>
                <c:pt idx="865">
                  <c:v>22.436213313919577</c:v>
                </c:pt>
                <c:pt idx="866">
                  <c:v>22.436411698246271</c:v>
                </c:pt>
                <c:pt idx="867">
                  <c:v>22.436609853887809</c:v>
                </c:pt>
                <c:pt idx="868">
                  <c:v>22.436807781370817</c:v>
                </c:pt>
                <c:pt idx="869">
                  <c:v>22.437005481220094</c:v>
                </c:pt>
                <c:pt idx="870">
                  <c:v>22.437202953958639</c:v>
                </c:pt>
                <c:pt idx="871">
                  <c:v>22.43740020010765</c:v>
                </c:pt>
                <c:pt idx="872">
                  <c:v>22.437597220186522</c:v>
                </c:pt>
                <c:pt idx="873">
                  <c:v>22.437794014712882</c:v>
                </c:pt>
                <c:pt idx="874">
                  <c:v>22.43799058420257</c:v>
                </c:pt>
                <c:pt idx="875">
                  <c:v>22.43818692916966</c:v>
                </c:pt>
                <c:pt idx="876">
                  <c:v>22.438383050126472</c:v>
                </c:pt>
                <c:pt idx="877">
                  <c:v>22.438578947583572</c:v>
                </c:pt>
                <c:pt idx="878">
                  <c:v>22.438774622049777</c:v>
                </c:pt>
                <c:pt idx="879">
                  <c:v>22.438970074032174</c:v>
                </c:pt>
                <c:pt idx="880">
                  <c:v>22.439165304036123</c:v>
                </c:pt>
                <c:pt idx="881">
                  <c:v>22.439360312565263</c:v>
                </c:pt>
                <c:pt idx="882">
                  <c:v>22.439555100121517</c:v>
                </c:pt>
                <c:pt idx="883">
                  <c:v>22.439749667205106</c:v>
                </c:pt>
                <c:pt idx="884">
                  <c:v>22.439944014314559</c:v>
                </c:pt>
                <c:pt idx="885">
                  <c:v>22.440138141946708</c:v>
                </c:pt>
                <c:pt idx="886">
                  <c:v>22.440332050596712</c:v>
                </c:pt>
                <c:pt idx="887">
                  <c:v>22.440525740758048</c:v>
                </c:pt>
                <c:pt idx="888">
                  <c:v>22.440719212922534</c:v>
                </c:pt>
                <c:pt idx="889">
                  <c:v>22.440912467580326</c:v>
                </c:pt>
                <c:pt idx="890">
                  <c:v>22.441105505219927</c:v>
                </c:pt>
                <c:pt idx="891">
                  <c:v>22.441298326328198</c:v>
                </c:pt>
                <c:pt idx="892">
                  <c:v>22.441490931390366</c:v>
                </c:pt>
                <c:pt idx="893">
                  <c:v>22.441683320890021</c:v>
                </c:pt>
                <c:pt idx="894">
                  <c:v>22.441875495309141</c:v>
                </c:pt>
                <c:pt idx="895">
                  <c:v>22.442067455128086</c:v>
                </c:pt>
                <c:pt idx="896">
                  <c:v>22.442259200825603</c:v>
                </c:pt>
                <c:pt idx="897">
                  <c:v>22.442450732878843</c:v>
                </c:pt>
                <c:pt idx="898">
                  <c:v>22.442642051763368</c:v>
                </c:pt>
                <c:pt idx="899">
                  <c:v>22.442833157953142</c:v>
                </c:pt>
                <c:pt idx="900">
                  <c:v>22.443024051920567</c:v>
                </c:pt>
                <c:pt idx="901">
                  <c:v>22.443214734136461</c:v>
                </c:pt>
                <c:pt idx="902">
                  <c:v>22.443405205070075</c:v>
                </c:pt>
                <c:pt idx="903">
                  <c:v>22.443595465189109</c:v>
                </c:pt>
                <c:pt idx="904">
                  <c:v>22.443785514959711</c:v>
                </c:pt>
                <c:pt idx="905">
                  <c:v>22.443975354846483</c:v>
                </c:pt>
                <c:pt idx="906">
                  <c:v>22.444164985312486</c:v>
                </c:pt>
                <c:pt idx="907">
                  <c:v>22.444354406819258</c:v>
                </c:pt>
                <c:pt idx="908">
                  <c:v>22.444543619826803</c:v>
                </c:pt>
                <c:pt idx="909">
                  <c:v>22.44473262479362</c:v>
                </c:pt>
                <c:pt idx="910">
                  <c:v>22.44492142217668</c:v>
                </c:pt>
                <c:pt idx="911">
                  <c:v>22.445110012431471</c:v>
                </c:pt>
                <c:pt idx="912">
                  <c:v>22.445298396011971</c:v>
                </c:pt>
                <c:pt idx="913">
                  <c:v>22.445486573370662</c:v>
                </c:pt>
                <c:pt idx="914">
                  <c:v>22.445674544958557</c:v>
                </c:pt>
                <c:pt idx="915">
                  <c:v>22.445862311225177</c:v>
                </c:pt>
                <c:pt idx="916">
                  <c:v>22.44604987261858</c:v>
                </c:pt>
                <c:pt idx="917">
                  <c:v>22.446237229585357</c:v>
                </c:pt>
                <c:pt idx="918">
                  <c:v>22.446424382570637</c:v>
                </c:pt>
                <c:pt idx="919">
                  <c:v>22.446611332018101</c:v>
                </c:pt>
                <c:pt idx="920">
                  <c:v>22.446798078369984</c:v>
                </c:pt>
                <c:pt idx="921">
                  <c:v>22.446984622067074</c:v>
                </c:pt>
                <c:pt idx="922">
                  <c:v>22.447170963548736</c:v>
                </c:pt>
                <c:pt idx="923">
                  <c:v>22.447357103252902</c:v>
                </c:pt>
                <c:pt idx="924">
                  <c:v>22.447543041616079</c:v>
                </c:pt>
                <c:pt idx="925">
                  <c:v>22.447728779073373</c:v>
                </c:pt>
                <c:pt idx="926">
                  <c:v>22.447914316058466</c:v>
                </c:pt>
                <c:pt idx="927">
                  <c:v>22.448099653003641</c:v>
                </c:pt>
                <c:pt idx="928">
                  <c:v>22.448284790339795</c:v>
                </c:pt>
                <c:pt idx="929">
                  <c:v>22.448469728496416</c:v>
                </c:pt>
                <c:pt idx="930">
                  <c:v>22.448654467901623</c:v>
                </c:pt>
                <c:pt idx="931">
                  <c:v>22.448839008982148</c:v>
                </c:pt>
                <c:pt idx="932">
                  <c:v>22.449023352163355</c:v>
                </c:pt>
                <c:pt idx="933">
                  <c:v>22.449207497869232</c:v>
                </c:pt>
                <c:pt idx="934">
                  <c:v>22.449391446522419</c:v>
                </c:pt>
                <c:pt idx="935">
                  <c:v>22.449575198544192</c:v>
                </c:pt>
                <c:pt idx="936">
                  <c:v>22.44975875435448</c:v>
                </c:pt>
                <c:pt idx="937">
                  <c:v>22.449942114371865</c:v>
                </c:pt>
                <c:pt idx="938">
                  <c:v>22.450125279013594</c:v>
                </c:pt>
                <c:pt idx="939">
                  <c:v>22.450308248695585</c:v>
                </c:pt>
                <c:pt idx="940">
                  <c:v>22.45049102383242</c:v>
                </c:pt>
                <c:pt idx="941">
                  <c:v>22.450673604837373</c:v>
                </c:pt>
                <c:pt idx="942">
                  <c:v>22.450855992122385</c:v>
                </c:pt>
                <c:pt idx="943">
                  <c:v>22.451038186098106</c:v>
                </c:pt>
                <c:pt idx="944">
                  <c:v>22.45122018717387</c:v>
                </c:pt>
                <c:pt idx="945">
                  <c:v>22.451401995757713</c:v>
                </c:pt>
                <c:pt idx="946">
                  <c:v>22.451583612256382</c:v>
                </c:pt>
                <c:pt idx="947">
                  <c:v>22.451765037075333</c:v>
                </c:pt>
                <c:pt idx="948">
                  <c:v>22.451946270618741</c:v>
                </c:pt>
                <c:pt idx="949">
                  <c:v>22.452127313289505</c:v>
                </c:pt>
                <c:pt idx="950">
                  <c:v>22.452308165489249</c:v>
                </c:pt>
                <c:pt idx="951">
                  <c:v>22.452488827618332</c:v>
                </c:pt>
                <c:pt idx="952">
                  <c:v>22.452669300075851</c:v>
                </c:pt>
                <c:pt idx="953">
                  <c:v>22.452849583259656</c:v>
                </c:pt>
                <c:pt idx="954">
                  <c:v>22.453029677566331</c:v>
                </c:pt>
                <c:pt idx="955">
                  <c:v>22.453209583391232</c:v>
                </c:pt>
                <c:pt idx="956">
                  <c:v>22.453389301128457</c:v>
                </c:pt>
                <c:pt idx="957">
                  <c:v>22.453568831170887</c:v>
                </c:pt>
                <c:pt idx="958">
                  <c:v>22.453748173910157</c:v>
                </c:pt>
                <c:pt idx="959">
                  <c:v>22.453927329736693</c:v>
                </c:pt>
                <c:pt idx="960">
                  <c:v>22.454106299039687</c:v>
                </c:pt>
                <c:pt idx="961">
                  <c:v>22.454285082207129</c:v>
                </c:pt>
                <c:pt idx="962">
                  <c:v>22.454463679625793</c:v>
                </c:pt>
                <c:pt idx="963">
                  <c:v>22.454642091681247</c:v>
                </c:pt>
                <c:pt idx="964">
                  <c:v>22.454820318757868</c:v>
                </c:pt>
                <c:pt idx="965">
                  <c:v>22.454998361238825</c:v>
                </c:pt>
                <c:pt idx="966">
                  <c:v>22.455176219506114</c:v>
                </c:pt>
                <c:pt idx="967">
                  <c:v>22.45535389394054</c:v>
                </c:pt>
                <c:pt idx="968">
                  <c:v>22.455531384921716</c:v>
                </c:pt>
                <c:pt idx="969">
                  <c:v>22.455708692828104</c:v>
                </c:pt>
                <c:pt idx="970">
                  <c:v>22.455885818036975</c:v>
                </c:pt>
                <c:pt idx="971">
                  <c:v>22.456062760924446</c:v>
                </c:pt>
                <c:pt idx="972">
                  <c:v>22.45623952186547</c:v>
                </c:pt>
                <c:pt idx="973">
                  <c:v>22.456416101233845</c:v>
                </c:pt>
                <c:pt idx="974">
                  <c:v>22.456592499402223</c:v>
                </c:pt>
                <c:pt idx="975">
                  <c:v>22.456768716742104</c:v>
                </c:pt>
                <c:pt idx="976">
                  <c:v>22.456944753623848</c:v>
                </c:pt>
                <c:pt idx="977">
                  <c:v>22.457120610416681</c:v>
                </c:pt>
                <c:pt idx="978">
                  <c:v>22.457296287488688</c:v>
                </c:pt>
                <c:pt idx="979">
                  <c:v>22.457471785206842</c:v>
                </c:pt>
                <c:pt idx="980">
                  <c:v>22.457647103936981</c:v>
                </c:pt>
                <c:pt idx="981">
                  <c:v>22.457822244043829</c:v>
                </c:pt>
                <c:pt idx="982">
                  <c:v>22.457997205890994</c:v>
                </c:pt>
                <c:pt idx="983">
                  <c:v>22.458171989840977</c:v>
                </c:pt>
                <c:pt idx="984">
                  <c:v>22.458346596255176</c:v>
                </c:pt>
                <c:pt idx="985">
                  <c:v>22.458521025493887</c:v>
                </c:pt>
                <c:pt idx="986">
                  <c:v>22.458695277916309</c:v>
                </c:pt>
                <c:pt idx="987">
                  <c:v>22.458869353880552</c:v>
                </c:pt>
                <c:pt idx="988">
                  <c:v>22.459043253743641</c:v>
                </c:pt>
                <c:pt idx="989">
                  <c:v>22.459216977861509</c:v>
                </c:pt>
                <c:pt idx="990">
                  <c:v>22.459390526589019</c:v>
                </c:pt>
                <c:pt idx="991">
                  <c:v>22.459563900279964</c:v>
                </c:pt>
                <c:pt idx="992">
                  <c:v>22.459737099287061</c:v>
                </c:pt>
                <c:pt idx="993">
                  <c:v>22.459910123961961</c:v>
                </c:pt>
                <c:pt idx="994">
                  <c:v>22.460082974655258</c:v>
                </c:pt>
                <c:pt idx="995">
                  <c:v>22.460255651716487</c:v>
                </c:pt>
                <c:pt idx="996">
                  <c:v>22.460428155494135</c:v>
                </c:pt>
                <c:pt idx="997">
                  <c:v>22.460600486335636</c:v>
                </c:pt>
                <c:pt idx="998">
                  <c:v>22.460772644587379</c:v>
                </c:pt>
                <c:pt idx="999">
                  <c:v>22.460944630594724</c:v>
                </c:pt>
                <c:pt idx="1000">
                  <c:v>22.461116444701982</c:v>
                </c:pt>
                <c:pt idx="1001">
                  <c:v>22.461288087252438</c:v>
                </c:pt>
                <c:pt idx="1002">
                  <c:v>22.461459558588352</c:v>
                </c:pt>
                <c:pt idx="1003">
                  <c:v>22.461630859050956</c:v>
                </c:pt>
                <c:pt idx="1004">
                  <c:v>22.461801988980472</c:v>
                </c:pt>
                <c:pt idx="1005">
                  <c:v>22.461972948716095</c:v>
                </c:pt>
                <c:pt idx="1006">
                  <c:v>22.462143738596016</c:v>
                </c:pt>
                <c:pt idx="1007">
                  <c:v>22.462314358957418</c:v>
                </c:pt>
                <c:pt idx="1008">
                  <c:v>22.46248481013648</c:v>
                </c:pt>
                <c:pt idx="1009">
                  <c:v>22.462655092468385</c:v>
                </c:pt>
                <c:pt idx="1010">
                  <c:v>22.462825206287313</c:v>
                </c:pt>
                <c:pt idx="1011">
                  <c:v>22.462995151926464</c:v>
                </c:pt>
                <c:pt idx="1012">
                  <c:v>22.463164929718044</c:v>
                </c:pt>
                <c:pt idx="1013">
                  <c:v>22.463334539993273</c:v>
                </c:pt>
                <c:pt idx="1014">
                  <c:v>22.463503983082401</c:v>
                </c:pt>
                <c:pt idx="1015">
                  <c:v>22.463673259314689</c:v>
                </c:pt>
                <c:pt idx="1016">
                  <c:v>22.463842369018444</c:v>
                </c:pt>
                <c:pt idx="1017">
                  <c:v>22.464011312520984</c:v>
                </c:pt>
                <c:pt idx="1018">
                  <c:v>22.46418009014868</c:v>
                </c:pt>
                <c:pt idx="1019">
                  <c:v>22.464348702226939</c:v>
                </c:pt>
                <c:pt idx="1020">
                  <c:v>22.464517149080201</c:v>
                </c:pt>
                <c:pt idx="1021">
                  <c:v>22.464685431031967</c:v>
                </c:pt>
                <c:pt idx="1022">
                  <c:v>22.464853548404779</c:v>
                </c:pt>
                <c:pt idx="1023">
                  <c:v>22.465021501520241</c:v>
                </c:pt>
                <c:pt idx="1024">
                  <c:v>22.465189290699008</c:v>
                </c:pt>
                <c:pt idx="1025">
                  <c:v>22.465356916260806</c:v>
                </c:pt>
                <c:pt idx="1026">
                  <c:v>22.465524378524414</c:v>
                </c:pt>
                <c:pt idx="1027">
                  <c:v>22.465691677807694</c:v>
                </c:pt>
                <c:pt idx="1028">
                  <c:v>22.46585881442757</c:v>
                </c:pt>
                <c:pt idx="1029">
                  <c:v>22.466025788700044</c:v>
                </c:pt>
                <c:pt idx="1030">
                  <c:v>22.466192600940211</c:v>
                </c:pt>
                <c:pt idx="1031">
                  <c:v>22.466359251462229</c:v>
                </c:pt>
                <c:pt idx="1032">
                  <c:v>22.46652574057936</c:v>
                </c:pt>
                <c:pt idx="1033">
                  <c:v>22.466692068603948</c:v>
                </c:pt>
                <c:pt idx="1034">
                  <c:v>22.466858235847432</c:v>
                </c:pt>
                <c:pt idx="1035">
                  <c:v>22.467024242620354</c:v>
                </c:pt>
                <c:pt idx="1036">
                  <c:v>22.46719008923235</c:v>
                </c:pt>
                <c:pt idx="1037">
                  <c:v>22.467355775992164</c:v>
                </c:pt>
                <c:pt idx="1038">
                  <c:v>22.467521303207651</c:v>
                </c:pt>
                <c:pt idx="1039">
                  <c:v>22.467686671185774</c:v>
                </c:pt>
                <c:pt idx="1040">
                  <c:v>22.467851880232608</c:v>
                </c:pt>
                <c:pt idx="1041">
                  <c:v>22.468016930653352</c:v>
                </c:pt>
                <c:pt idx="1042">
                  <c:v>22.468181822752328</c:v>
                </c:pt>
                <c:pt idx="1043">
                  <c:v>22.468346556832977</c:v>
                </c:pt>
                <c:pt idx="1044">
                  <c:v>22.468511133197868</c:v>
                </c:pt>
                <c:pt idx="1045">
                  <c:v>22.46867555214871</c:v>
                </c:pt>
                <c:pt idx="1046">
                  <c:v>22.468839813986339</c:v>
                </c:pt>
                <c:pt idx="1047">
                  <c:v>22.469003919010738</c:v>
                </c:pt>
                <c:pt idx="1048">
                  <c:v>22.469167867521019</c:v>
                </c:pt>
                <c:pt idx="1049">
                  <c:v>22.469331659815449</c:v>
                </c:pt>
                <c:pt idx="1050">
                  <c:v>22.469495296191443</c:v>
                </c:pt>
                <c:pt idx="1051">
                  <c:v>22.469658776945561</c:v>
                </c:pt>
                <c:pt idx="1052">
                  <c:v>22.469822102373524</c:v>
                </c:pt>
                <c:pt idx="1053">
                  <c:v>22.469985272770209</c:v>
                </c:pt>
                <c:pt idx="1054">
                  <c:v>22.470148288429652</c:v>
                </c:pt>
                <c:pt idx="1055">
                  <c:v>22.470311149645056</c:v>
                </c:pt>
                <c:pt idx="1056">
                  <c:v>22.470473856708789</c:v>
                </c:pt>
                <c:pt idx="1057">
                  <c:v>22.470636409912391</c:v>
                </c:pt>
                <c:pt idx="1058">
                  <c:v>22.470798809546576</c:v>
                </c:pt>
                <c:pt idx="1059">
                  <c:v>22.470961055901235</c:v>
                </c:pt>
                <c:pt idx="1060">
                  <c:v>22.471123149265438</c:v>
                </c:pt>
                <c:pt idx="1061">
                  <c:v>22.471285089927438</c:v>
                </c:pt>
                <c:pt idx="1062">
                  <c:v>22.471446878174675</c:v>
                </c:pt>
                <c:pt idx="1063">
                  <c:v>22.471608514293777</c:v>
                </c:pt>
                <c:pt idx="1064">
                  <c:v>22.471769998570565</c:v>
                </c:pt>
                <c:pt idx="1065">
                  <c:v>22.471931331290058</c:v>
                </c:pt>
                <c:pt idx="1066">
                  <c:v>22.472092512736467</c:v>
                </c:pt>
                <c:pt idx="1067">
                  <c:v>22.472253543193208</c:v>
                </c:pt>
                <c:pt idx="1068">
                  <c:v>22.472414422942901</c:v>
                </c:pt>
                <c:pt idx="1069">
                  <c:v>22.472575152267375</c:v>
                </c:pt>
                <c:pt idx="1070">
                  <c:v>22.472735731447663</c:v>
                </c:pt>
                <c:pt idx="1071">
                  <c:v>22.472896160764019</c:v>
                </c:pt>
                <c:pt idx="1072">
                  <c:v>22.473056440495913</c:v>
                </c:pt>
                <c:pt idx="1073">
                  <c:v>22.473216570922023</c:v>
                </c:pt>
                <c:pt idx="1074">
                  <c:v>22.473376552320261</c:v>
                </c:pt>
                <c:pt idx="1075">
                  <c:v>22.473536384967762</c:v>
                </c:pt>
                <c:pt idx="1076">
                  <c:v>22.473696069140878</c:v>
                </c:pt>
                <c:pt idx="1077">
                  <c:v>22.473855605115205</c:v>
                </c:pt>
                <c:pt idx="1078">
                  <c:v>22.474014993165568</c:v>
                </c:pt>
                <c:pt idx="1079">
                  <c:v>22.474174233566025</c:v>
                </c:pt>
                <c:pt idx="1080">
                  <c:v>22.474333326589875</c:v>
                </c:pt>
                <c:pt idx="1081">
                  <c:v>22.474492272509661</c:v>
                </c:pt>
                <c:pt idx="1082">
                  <c:v>22.474651071597165</c:v>
                </c:pt>
                <c:pt idx="1083">
                  <c:v>22.474809724123425</c:v>
                </c:pt>
                <c:pt idx="1084">
                  <c:v>22.474968230358723</c:v>
                </c:pt>
                <c:pt idx="1085">
                  <c:v>22.475126590572593</c:v>
                </c:pt>
                <c:pt idx="1086">
                  <c:v>22.47528480503383</c:v>
                </c:pt>
                <c:pt idx="1087">
                  <c:v>22.475442874010486</c:v>
                </c:pt>
                <c:pt idx="1088">
                  <c:v>22.475600797769872</c:v>
                </c:pt>
                <c:pt idx="1089">
                  <c:v>22.47575857657856</c:v>
                </c:pt>
                <c:pt idx="1090">
                  <c:v>22.475916210702401</c:v>
                </c:pt>
                <c:pt idx="1091">
                  <c:v>22.476073700406499</c:v>
                </c:pt>
                <c:pt idx="1092">
                  <c:v>22.476231045955242</c:v>
                </c:pt>
                <c:pt idx="1093">
                  <c:v>22.476388247612288</c:v>
                </c:pt>
                <c:pt idx="1094">
                  <c:v>22.476545305640574</c:v>
                </c:pt>
                <c:pt idx="1095">
                  <c:v>22.476702220302315</c:v>
                </c:pt>
                <c:pt idx="1096">
                  <c:v>22.476858991859007</c:v>
                </c:pt>
                <c:pt idx="1097">
                  <c:v>22.477015620571439</c:v>
                </c:pt>
                <c:pt idx="1098">
                  <c:v>22.477172106699676</c:v>
                </c:pt>
                <c:pt idx="1099">
                  <c:v>22.477328450503087</c:v>
                </c:pt>
                <c:pt idx="1100">
                  <c:v>22.477484652240324</c:v>
                </c:pt>
                <c:pt idx="1101">
                  <c:v>22.477640712169336</c:v>
                </c:pt>
                <c:pt idx="1102">
                  <c:v>22.47779663054737</c:v>
                </c:pt>
                <c:pt idx="1103">
                  <c:v>22.477952407630983</c:v>
                </c:pt>
                <c:pt idx="1104">
                  <c:v>22.47810804367602</c:v>
                </c:pt>
                <c:pt idx="1105">
                  <c:v>22.47826353893764</c:v>
                </c:pt>
                <c:pt idx="1106">
                  <c:v>22.478418893670309</c:v>
                </c:pt>
                <c:pt idx="1107">
                  <c:v>22.478574108127809</c:v>
                </c:pt>
                <c:pt idx="1108">
                  <c:v>22.478729182563224</c:v>
                </c:pt>
                <c:pt idx="1109">
                  <c:v>22.478884117228962</c:v>
                </c:pt>
                <c:pt idx="1110">
                  <c:v>22.479038912376748</c:v>
                </c:pt>
                <c:pt idx="1111">
                  <c:v>22.479193568257624</c:v>
                </c:pt>
                <c:pt idx="1112">
                  <c:v>22.479348085121963</c:v>
                </c:pt>
                <c:pt idx="1113">
                  <c:v>22.47950246321945</c:v>
                </c:pt>
                <c:pt idx="1114">
                  <c:v>22.479656702799112</c:v>
                </c:pt>
                <c:pt idx="1115">
                  <c:v>22.479810804109295</c:v>
                </c:pt>
                <c:pt idx="1116">
                  <c:v>22.479964767397689</c:v>
                </c:pt>
                <c:pt idx="1117">
                  <c:v>22.48011859291131</c:v>
                </c:pt>
                <c:pt idx="1118">
                  <c:v>22.480272280896514</c:v>
                </c:pt>
                <c:pt idx="1119">
                  <c:v>22.480425831599</c:v>
                </c:pt>
                <c:pt idx="1120">
                  <c:v>22.480579245263797</c:v>
                </c:pt>
                <c:pt idx="1121">
                  <c:v>22.480732522135302</c:v>
                </c:pt>
                <c:pt idx="1122">
                  <c:v>22.480885662457233</c:v>
                </c:pt>
                <c:pt idx="1123">
                  <c:v>22.481038666472674</c:v>
                </c:pt>
                <c:pt idx="1124">
                  <c:v>22.481191534424056</c:v>
                </c:pt>
                <c:pt idx="1125">
                  <c:v>22.481344266553162</c:v>
                </c:pt>
                <c:pt idx="1126">
                  <c:v>22.481496863101132</c:v>
                </c:pt>
                <c:pt idx="1127">
                  <c:v>22.481649324308467</c:v>
                </c:pt>
                <c:pt idx="1128">
                  <c:v>22.481801650415022</c:v>
                </c:pt>
                <c:pt idx="1129">
                  <c:v>22.481953841660022</c:v>
                </c:pt>
                <c:pt idx="1130">
                  <c:v>22.482105898282057</c:v>
                </c:pt>
                <c:pt idx="1131">
                  <c:v>22.482257820519077</c:v>
                </c:pt>
                <c:pt idx="1132">
                  <c:v>22.48240960860841</c:v>
                </c:pt>
                <c:pt idx="1133">
                  <c:v>22.482561262786749</c:v>
                </c:pt>
                <c:pt idx="1134">
                  <c:v>22.482712783290168</c:v>
                </c:pt>
                <c:pt idx="1135">
                  <c:v>22.482864170354116</c:v>
                </c:pt>
                <c:pt idx="1136">
                  <c:v>22.483015424213413</c:v>
                </c:pt>
                <c:pt idx="1137">
                  <c:v>22.483166545102264</c:v>
                </c:pt>
                <c:pt idx="1138">
                  <c:v>22.483317533254265</c:v>
                </c:pt>
                <c:pt idx="1139">
                  <c:v>22.483468388902384</c:v>
                </c:pt>
                <c:pt idx="1140">
                  <c:v>22.483619112278987</c:v>
                </c:pt>
                <c:pt idx="1141">
                  <c:v>22.483769703615817</c:v>
                </c:pt>
                <c:pt idx="1142">
                  <c:v>22.483920163144024</c:v>
                </c:pt>
                <c:pt idx="1143">
                  <c:v>22.484070491094137</c:v>
                </c:pt>
                <c:pt idx="1144">
                  <c:v>22.484220687696091</c:v>
                </c:pt>
                <c:pt idx="1145">
                  <c:v>22.484370753179213</c:v>
                </c:pt>
                <c:pt idx="1146">
                  <c:v>22.484520687772232</c:v>
                </c:pt>
                <c:pt idx="1147">
                  <c:v>22.484670491703284</c:v>
                </c:pt>
                <c:pt idx="1148">
                  <c:v>22.484820165199896</c:v>
                </c:pt>
                <c:pt idx="1149">
                  <c:v>22.484969708489015</c:v>
                </c:pt>
                <c:pt idx="1150">
                  <c:v>22.485119121796988</c:v>
                </c:pt>
                <c:pt idx="1151">
                  <c:v>22.485268405349572</c:v>
                </c:pt>
                <c:pt idx="1152">
                  <c:v>22.485417559371946</c:v>
                </c:pt>
                <c:pt idx="1153">
                  <c:v>22.485566584088691</c:v>
                </c:pt>
                <c:pt idx="1154">
                  <c:v>22.485715479723812</c:v>
                </c:pt>
                <c:pt idx="1155">
                  <c:v>22.485864246500732</c:v>
                </c:pt>
                <c:pt idx="1156">
                  <c:v>22.486012884642289</c:v>
                </c:pt>
                <c:pt idx="1157">
                  <c:v>22.486161394370747</c:v>
                </c:pt>
                <c:pt idx="1158">
                  <c:v>22.486309775907799</c:v>
                </c:pt>
                <c:pt idx="1159">
                  <c:v>22.486458029474555</c:v>
                </c:pt>
                <c:pt idx="1160">
                  <c:v>22.486606155291561</c:v>
                </c:pt>
                <c:pt idx="1161">
                  <c:v>22.486754153578794</c:v>
                </c:pt>
                <c:pt idx="1162">
                  <c:v>22.486902024555654</c:v>
                </c:pt>
                <c:pt idx="1163">
                  <c:v>22.487049768440983</c:v>
                </c:pt>
                <c:pt idx="1164">
                  <c:v>22.487197385453062</c:v>
                </c:pt>
                <c:pt idx="1165">
                  <c:v>22.487344875809598</c:v>
                </c:pt>
                <c:pt idx="1166">
                  <c:v>22.487492239727754</c:v>
                </c:pt>
                <c:pt idx="1167">
                  <c:v>22.487639477424121</c:v>
                </c:pt>
                <c:pt idx="1168">
                  <c:v>22.487786589114744</c:v>
                </c:pt>
                <c:pt idx="1169">
                  <c:v>22.487933575015106</c:v>
                </c:pt>
                <c:pt idx="1170">
                  <c:v>22.488080435340141</c:v>
                </c:pt>
                <c:pt idx="1171">
                  <c:v>22.488227170304235</c:v>
                </c:pt>
                <c:pt idx="1172">
                  <c:v>22.488373780121226</c:v>
                </c:pt>
                <c:pt idx="1173">
                  <c:v>22.488520265004396</c:v>
                </c:pt>
                <c:pt idx="1174">
                  <c:v>22.488666625166495</c:v>
                </c:pt>
                <c:pt idx="1175">
                  <c:v>22.488812860819721</c:v>
                </c:pt>
                <c:pt idx="1176">
                  <c:v>22.488958972175734</c:v>
                </c:pt>
                <c:pt idx="1177">
                  <c:v>22.489104959445655</c:v>
                </c:pt>
                <c:pt idx="1178">
                  <c:v>22.489250822840063</c:v>
                </c:pt>
                <c:pt idx="1179">
                  <c:v>22.489396562569013</c:v>
                </c:pt>
                <c:pt idx="1180">
                  <c:v>22.489542178842015</c:v>
                </c:pt>
                <c:pt idx="1181">
                  <c:v>22.489687671868051</c:v>
                </c:pt>
                <c:pt idx="1182">
                  <c:v>22.489833041855572</c:v>
                </c:pt>
                <c:pt idx="1183">
                  <c:v>22.489978289012502</c:v>
                </c:pt>
                <c:pt idx="1184">
                  <c:v>22.49012341354624</c:v>
                </c:pt>
                <c:pt idx="1185">
                  <c:v>22.49026841566365</c:v>
                </c:pt>
                <c:pt idx="1186">
                  <c:v>22.490413295571088</c:v>
                </c:pt>
                <c:pt idx="1187">
                  <c:v>22.490558053474381</c:v>
                </c:pt>
                <c:pt idx="1188">
                  <c:v>22.490702689578832</c:v>
                </c:pt>
                <c:pt idx="1189">
                  <c:v>22.490847204089235</c:v>
                </c:pt>
                <c:pt idx="1190">
                  <c:v>22.49099159720986</c:v>
                </c:pt>
                <c:pt idx="1191">
                  <c:v>22.491135869144472</c:v>
                </c:pt>
                <c:pt idx="1192">
                  <c:v>22.491280020096315</c:v>
                </c:pt>
                <c:pt idx="1193">
                  <c:v>22.491424050268126</c:v>
                </c:pt>
                <c:pt idx="1194">
                  <c:v>22.491567959862131</c:v>
                </c:pt>
                <c:pt idx="1195">
                  <c:v>22.49171174908005</c:v>
                </c:pt>
                <c:pt idx="1196">
                  <c:v>22.491855418123098</c:v>
                </c:pt>
                <c:pt idx="1197">
                  <c:v>22.491998967191982</c:v>
                </c:pt>
                <c:pt idx="1198">
                  <c:v>22.492142396486912</c:v>
                </c:pt>
                <c:pt idx="1199">
                  <c:v>22.492285706207589</c:v>
                </c:pt>
                <c:pt idx="1200">
                  <c:v>22.492428896553228</c:v>
                </c:pt>
                <c:pt idx="1201">
                  <c:v>22.492571967722537</c:v>
                </c:pt>
                <c:pt idx="1202">
                  <c:v>22.492714919913727</c:v>
                </c:pt>
                <c:pt idx="1203">
                  <c:v>22.492857753324518</c:v>
                </c:pt>
                <c:pt idx="1204">
                  <c:v>22.493000468152143</c:v>
                </c:pt>
                <c:pt idx="1205">
                  <c:v>22.493143064593337</c:v>
                </c:pt>
                <c:pt idx="1206">
                  <c:v>22.493285542844344</c:v>
                </c:pt>
                <c:pt idx="1207">
                  <c:v>22.493427903100926</c:v>
                </c:pt>
                <c:pt idx="1208">
                  <c:v>22.493570145558358</c:v>
                </c:pt>
                <c:pt idx="1209">
                  <c:v>22.493712270411432</c:v>
                </c:pt>
                <c:pt idx="1210">
                  <c:v>22.493854277854453</c:v>
                </c:pt>
                <c:pt idx="1211">
                  <c:v>22.493996168081246</c:v>
                </c:pt>
                <c:pt idx="1212">
                  <c:v>22.494137941285157</c:v>
                </c:pt>
                <c:pt idx="1213">
                  <c:v>22.494279597659055</c:v>
                </c:pt>
                <c:pt idx="1214">
                  <c:v>22.494421137395335</c:v>
                </c:pt>
                <c:pt idx="1215">
                  <c:v>22.49456256068591</c:v>
                </c:pt>
                <c:pt idx="1216">
                  <c:v>22.49470386772223</c:v>
                </c:pt>
                <c:pt idx="1217">
                  <c:v>22.494845058695258</c:v>
                </c:pt>
                <c:pt idx="1218">
                  <c:v>22.494986133795503</c:v>
                </c:pt>
                <c:pt idx="1219">
                  <c:v>22.495127093212993</c:v>
                </c:pt>
                <c:pt idx="1220">
                  <c:v>22.495267937137299</c:v>
                </c:pt>
                <c:pt idx="1221">
                  <c:v>22.495408665757523</c:v>
                </c:pt>
                <c:pt idx="1222">
                  <c:v>22.495549279262296</c:v>
                </c:pt>
                <c:pt idx="1223">
                  <c:v>22.495689777839793</c:v>
                </c:pt>
                <c:pt idx="1224">
                  <c:v>22.495830161677731</c:v>
                </c:pt>
                <c:pt idx="1225">
                  <c:v>22.495970430963357</c:v>
                </c:pt>
                <c:pt idx="1226">
                  <c:v>22.496110585883475</c:v>
                </c:pt>
                <c:pt idx="1227">
                  <c:v>22.496250626624416</c:v>
                </c:pt>
                <c:pt idx="1228">
                  <c:v>22.49639055337207</c:v>
                </c:pt>
                <c:pt idx="1229">
                  <c:v>22.496530366311863</c:v>
                </c:pt>
                <c:pt idx="1230">
                  <c:v>22.496670065628773</c:v>
                </c:pt>
                <c:pt idx="1231">
                  <c:v>22.496809651507334</c:v>
                </c:pt>
                <c:pt idx="1232">
                  <c:v>22.496949124131618</c:v>
                </c:pt>
                <c:pt idx="1233">
                  <c:v>22.497088483685257</c:v>
                </c:pt>
                <c:pt idx="1234">
                  <c:v>22.497227730351437</c:v>
                </c:pt>
                <c:pt idx="1235">
                  <c:v>22.497366864312895</c:v>
                </c:pt>
                <c:pt idx="1236">
                  <c:v>22.497505885751931</c:v>
                </c:pt>
                <c:pt idx="1237">
                  <c:v>22.497644794850398</c:v>
                </c:pt>
                <c:pt idx="1238">
                  <c:v>22.497783591789712</c:v>
                </c:pt>
                <c:pt idx="1239">
                  <c:v>22.497922276750845</c:v>
                </c:pt>
                <c:pt idx="1240">
                  <c:v>22.498060849914335</c:v>
                </c:pt>
                <c:pt idx="1241">
                  <c:v>22.498199311460279</c:v>
                </c:pt>
                <c:pt idx="1242">
                  <c:v>22.498337661568353</c:v>
                </c:pt>
                <c:pt idx="1243">
                  <c:v>22.49847590041778</c:v>
                </c:pt>
                <c:pt idx="1244">
                  <c:v>22.498614028187365</c:v>
                </c:pt>
                <c:pt idx="1245">
                  <c:v>22.498752045055479</c:v>
                </c:pt>
                <c:pt idx="1246">
                  <c:v>22.498889951200056</c:v>
                </c:pt>
                <c:pt idx="1247">
                  <c:v>22.499027746798617</c:v>
                </c:pt>
                <c:pt idx="1248">
                  <c:v>22.499165432028246</c:v>
                </c:pt>
                <c:pt idx="1249">
                  <c:v>22.499303007065599</c:v>
                </c:pt>
                <c:pt idx="1250">
                  <c:v>22.499440472086921</c:v>
                </c:pt>
                <c:pt idx="1251">
                  <c:v>22.49957782726802</c:v>
                </c:pt>
                <c:pt idx="1252">
                  <c:v>22.499715072784291</c:v>
                </c:pt>
                <c:pt idx="1253">
                  <c:v>22.499852208810708</c:v>
                </c:pt>
                <c:pt idx="1254">
                  <c:v>22.499989235521831</c:v>
                </c:pt>
                <c:pt idx="1255">
                  <c:v>22.500126153091792</c:v>
                </c:pt>
                <c:pt idx="1256">
                  <c:v>22.500262961694318</c:v>
                </c:pt>
                <c:pt idx="1257">
                  <c:v>22.500399661502716</c:v>
                </c:pt>
                <c:pt idx="1258">
                  <c:v>22.500536252689876</c:v>
                </c:pt>
                <c:pt idx="1259">
                  <c:v>22.500672735428289</c:v>
                </c:pt>
                <c:pt idx="1260">
                  <c:v>22.500809109890021</c:v>
                </c:pt>
                <c:pt idx="1261">
                  <c:v>22.50094537624674</c:v>
                </c:pt>
                <c:pt idx="1262">
                  <c:v>22.501081534669702</c:v>
                </c:pt>
                <c:pt idx="1263">
                  <c:v>22.501217585329751</c:v>
                </c:pt>
                <c:pt idx="1264">
                  <c:v>22.501353528397335</c:v>
                </c:pt>
                <c:pt idx="1265">
                  <c:v>22.501489364042488</c:v>
                </c:pt>
                <c:pt idx="1266">
                  <c:v>22.501625092434853</c:v>
                </c:pt>
                <c:pt idx="1267">
                  <c:v>22.501760713743664</c:v>
                </c:pt>
                <c:pt idx="1268">
                  <c:v>22.501896228137753</c:v>
                </c:pt>
                <c:pt idx="1269">
                  <c:v>22.502031635785556</c:v>
                </c:pt>
                <c:pt idx="1270">
                  <c:v>22.502166936855115</c:v>
                </c:pt>
                <c:pt idx="1271">
                  <c:v>22.502302131514071</c:v>
                </c:pt>
                <c:pt idx="1272">
                  <c:v>22.502437219929668</c:v>
                </c:pt>
                <c:pt idx="1273">
                  <c:v>22.502572202268759</c:v>
                </c:pt>
                <c:pt idx="1274">
                  <c:v>22.502707078697803</c:v>
                </c:pt>
                <c:pt idx="1275">
                  <c:v>22.502841849382872</c:v>
                </c:pt>
                <c:pt idx="1276">
                  <c:v>22.502976514489642</c:v>
                </c:pt>
                <c:pt idx="1277">
                  <c:v>22.503111074183401</c:v>
                </c:pt>
                <c:pt idx="1278">
                  <c:v>22.503245528629051</c:v>
                </c:pt>
                <c:pt idx="1279">
                  <c:v>22.503379877991105</c:v>
                </c:pt>
                <c:pt idx="1280">
                  <c:v>22.503514122433696</c:v>
                </c:pt>
                <c:pt idx="1281">
                  <c:v>22.503648262120564</c:v>
                </c:pt>
                <c:pt idx="1282">
                  <c:v>22.503782297215075</c:v>
                </c:pt>
                <c:pt idx="1283">
                  <c:v>22.503916227880204</c:v>
                </c:pt>
                <c:pt idx="1284">
                  <c:v>22.504050054278554</c:v>
                </c:pt>
                <c:pt idx="1285">
                  <c:v>22.504183776572347</c:v>
                </c:pt>
                <c:pt idx="1286">
                  <c:v>22.504317394923419</c:v>
                </c:pt>
                <c:pt idx="1287">
                  <c:v>22.504450909493237</c:v>
                </c:pt>
                <c:pt idx="1288">
                  <c:v>22.504584320442888</c:v>
                </c:pt>
                <c:pt idx="1289">
                  <c:v>22.50471762793309</c:v>
                </c:pt>
                <c:pt idx="1290">
                  <c:v>22.50485083212418</c:v>
                </c:pt>
                <c:pt idx="1291">
                  <c:v>22.504983933176128</c:v>
                </c:pt>
                <c:pt idx="1292">
                  <c:v>22.505116931248523</c:v>
                </c:pt>
                <c:pt idx="1293">
                  <c:v>22.505249826500602</c:v>
                </c:pt>
                <c:pt idx="1294">
                  <c:v>22.505382619091215</c:v>
                </c:pt>
                <c:pt idx="1295">
                  <c:v>22.50551530917885</c:v>
                </c:pt>
                <c:pt idx="1296">
                  <c:v>22.505647896921637</c:v>
                </c:pt>
                <c:pt idx="1297">
                  <c:v>22.505780382477326</c:v>
                </c:pt>
                <c:pt idx="1298">
                  <c:v>22.505912766003316</c:v>
                </c:pt>
                <c:pt idx="1299">
                  <c:v>22.506045047656631</c:v>
                </c:pt>
                <c:pt idx="1300">
                  <c:v>22.506177227593938</c:v>
                </c:pt>
                <c:pt idx="1301">
                  <c:v>22.506309305971545</c:v>
                </c:pt>
                <c:pt idx="1302">
                  <c:v>22.506441282945399</c:v>
                </c:pt>
                <c:pt idx="1303">
                  <c:v>22.506573158671085</c:v>
                </c:pt>
                <c:pt idx="1304">
                  <c:v>22.50670493330383</c:v>
                </c:pt>
                <c:pt idx="1305">
                  <c:v>22.506836606998508</c:v>
                </c:pt>
                <c:pt idx="1306">
                  <c:v>22.506968179909641</c:v>
                </c:pt>
                <c:pt idx="1307">
                  <c:v>22.507099652191382</c:v>
                </c:pt>
                <c:pt idx="1308">
                  <c:v>22.507231023997548</c:v>
                </c:pt>
                <c:pt idx="1309">
                  <c:v>22.507362295481588</c:v>
                </c:pt>
                <c:pt idx="1310">
                  <c:v>22.507493466796614</c:v>
                </c:pt>
                <c:pt idx="1311">
                  <c:v>22.507624538095378</c:v>
                </c:pt>
                <c:pt idx="1312">
                  <c:v>22.507755509530284</c:v>
                </c:pt>
                <c:pt idx="1313">
                  <c:v>22.507886381253392</c:v>
                </c:pt>
                <c:pt idx="1314">
                  <c:v>22.508017153416411</c:v>
                </c:pt>
                <c:pt idx="1315">
                  <c:v>22.50814782617071</c:v>
                </c:pt>
                <c:pt idx="1316">
                  <c:v>22.508278399667301</c:v>
                </c:pt>
                <c:pt idx="1317">
                  <c:v>22.508408874056869</c:v>
                </c:pt>
                <c:pt idx="1318">
                  <c:v>22.508539249489736</c:v>
                </c:pt>
                <c:pt idx="1319">
                  <c:v>22.508669526115906</c:v>
                </c:pt>
                <c:pt idx="1320">
                  <c:v>22.508799704085018</c:v>
                </c:pt>
                <c:pt idx="1321">
                  <c:v>22.508929783546389</c:v>
                </c:pt>
                <c:pt idx="1322">
                  <c:v>22.509059764648992</c:v>
                </c:pt>
                <c:pt idx="1323">
                  <c:v>22.509189647541454</c:v>
                </c:pt>
                <c:pt idx="1324">
                  <c:v>22.509319432372081</c:v>
                </c:pt>
                <c:pt idx="1325">
                  <c:v>22.509449119288831</c:v>
                </c:pt>
                <c:pt idx="1326">
                  <c:v>22.509578708439335</c:v>
                </c:pt>
                <c:pt idx="1327">
                  <c:v>22.509708199970881</c:v>
                </c:pt>
                <c:pt idx="1328">
                  <c:v>22.509837594030433</c:v>
                </c:pt>
                <c:pt idx="1329">
                  <c:v>22.509966890764623</c:v>
                </c:pt>
                <c:pt idx="1330">
                  <c:v>22.510096090319745</c:v>
                </c:pt>
                <c:pt idx="1331">
                  <c:v>22.510225192841773</c:v>
                </c:pt>
                <c:pt idx="1332">
                  <c:v>22.510354198476346</c:v>
                </c:pt>
                <c:pt idx="1333">
                  <c:v>22.510483107368778</c:v>
                </c:pt>
                <c:pt idx="1334">
                  <c:v>22.510611919664051</c:v>
                </c:pt>
                <c:pt idx="1335">
                  <c:v>22.510740635506828</c:v>
                </c:pt>
                <c:pt idx="1336">
                  <c:v>22.510869255041449</c:v>
                </c:pt>
                <c:pt idx="1337">
                  <c:v>22.51099777841192</c:v>
                </c:pt>
                <c:pt idx="1338">
                  <c:v>22.511126205761936</c:v>
                </c:pt>
                <c:pt idx="1339">
                  <c:v>22.511254537234862</c:v>
                </c:pt>
                <c:pt idx="1340">
                  <c:v>22.511382772973743</c:v>
                </c:pt>
                <c:pt idx="1341">
                  <c:v>22.51151091312131</c:v>
                </c:pt>
                <c:pt idx="1342">
                  <c:v>22.511638957819965</c:v>
                </c:pt>
                <c:pt idx="1343">
                  <c:v>22.511766907211808</c:v>
                </c:pt>
                <c:pt idx="1344">
                  <c:v>22.511894761438601</c:v>
                </c:pt>
                <c:pt idx="1345">
                  <c:v>22.512022520641803</c:v>
                </c:pt>
                <c:pt idx="1346">
                  <c:v>22.512150184962561</c:v>
                </c:pt>
                <c:pt idx="1347">
                  <c:v>22.512277754541699</c:v>
                </c:pt>
                <c:pt idx="1348">
                  <c:v>22.512405229519732</c:v>
                </c:pt>
                <c:pt idx="1349">
                  <c:v>22.512532610036864</c:v>
                </c:pt>
                <c:pt idx="1350">
                  <c:v>22.512659896232979</c:v>
                </c:pt>
                <c:pt idx="1351">
                  <c:v>22.512787088247659</c:v>
                </c:pt>
                <c:pt idx="1352">
                  <c:v>22.512914186220176</c:v>
                </c:pt>
                <c:pt idx="1353">
                  <c:v>22.513041190289492</c:v>
                </c:pt>
                <c:pt idx="1354">
                  <c:v>22.51316810059426</c:v>
                </c:pt>
                <c:pt idx="1355">
                  <c:v>22.513294917272827</c:v>
                </c:pt>
                <c:pt idx="1356">
                  <c:v>22.513421640463232</c:v>
                </c:pt>
                <c:pt idx="1357">
                  <c:v>22.513548270303211</c:v>
                </c:pt>
                <c:pt idx="1358">
                  <c:v>22.513674806930197</c:v>
                </c:pt>
                <c:pt idx="1359">
                  <c:v>22.513801250481318</c:v>
                </c:pt>
                <c:pt idx="1360">
                  <c:v>22.513927601093403</c:v>
                </c:pt>
                <c:pt idx="1361">
                  <c:v>22.514053858902972</c:v>
                </c:pt>
                <c:pt idx="1362">
                  <c:v>22.514180024046247</c:v>
                </c:pt>
                <c:pt idx="1363">
                  <c:v>22.514306096659162</c:v>
                </c:pt>
                <c:pt idx="1364">
                  <c:v>22.514432076877331</c:v>
                </c:pt>
                <c:pt idx="1365">
                  <c:v>22.514557964836087</c:v>
                </c:pt>
                <c:pt idx="1366">
                  <c:v>22.514683760670462</c:v>
                </c:pt>
                <c:pt idx="1367">
                  <c:v>22.514809464515185</c:v>
                </c:pt>
                <c:pt idx="1368">
                  <c:v>22.514935076504699</c:v>
                </c:pt>
                <c:pt idx="1369">
                  <c:v>22.515060596773143</c:v>
                </c:pt>
                <c:pt idx="1370">
                  <c:v>22.515186025454373</c:v>
                </c:pt>
                <c:pt idx="1371">
                  <c:v>22.515311362681945</c:v>
                </c:pt>
                <c:pt idx="1372">
                  <c:v>22.515436608589127</c:v>
                </c:pt>
                <c:pt idx="1373">
                  <c:v>22.515561763308888</c:v>
                </c:pt>
                <c:pt idx="1374">
                  <c:v>22.515686826973916</c:v>
                </c:pt>
                <c:pt idx="1375">
                  <c:v>22.515811799716605</c:v>
                </c:pt>
                <c:pt idx="1376">
                  <c:v>22.515936681669064</c:v>
                </c:pt>
                <c:pt idx="1377">
                  <c:v>22.516061472963113</c:v>
                </c:pt>
                <c:pt idx="1378">
                  <c:v>22.516186173730279</c:v>
                </c:pt>
                <c:pt idx="1379">
                  <c:v>22.516310784101808</c:v>
                </c:pt>
                <c:pt idx="1380">
                  <c:v>22.516435304208667</c:v>
                </c:pt>
                <c:pt idx="1381">
                  <c:v>22.516559734181524</c:v>
                </c:pt>
                <c:pt idx="1382">
                  <c:v>22.516684074150781</c:v>
                </c:pt>
                <c:pt idx="1383">
                  <c:v>22.51680832424654</c:v>
                </c:pt>
                <c:pt idx="1384">
                  <c:v>22.516932484598634</c:v>
                </c:pt>
                <c:pt idx="1385">
                  <c:v>22.517056555336605</c:v>
                </c:pt>
                <c:pt idx="1386">
                  <c:v>22.517180536589727</c:v>
                </c:pt>
                <c:pt idx="1387">
                  <c:v>22.51730442848698</c:v>
                </c:pt>
                <c:pt idx="1388">
                  <c:v>22.517428231157076</c:v>
                </c:pt>
                <c:pt idx="1389">
                  <c:v>22.517551944728446</c:v>
                </c:pt>
                <c:pt idx="1390">
                  <c:v>22.517675569329246</c:v>
                </c:pt>
                <c:pt idx="1391">
                  <c:v>22.517799105087345</c:v>
                </c:pt>
                <c:pt idx="1392">
                  <c:v>22.517922552130354</c:v>
                </c:pt>
                <c:pt idx="1393">
                  <c:v>22.518045910585592</c:v>
                </c:pt>
                <c:pt idx="1394">
                  <c:v>22.518169180580117</c:v>
                </c:pt>
                <c:pt idx="1395">
                  <c:v>22.518292362240711</c:v>
                </c:pt>
                <c:pt idx="1396">
                  <c:v>22.518415455693873</c:v>
                </c:pt>
                <c:pt idx="1397">
                  <c:v>22.518538461065848</c:v>
                </c:pt>
                <c:pt idx="1398">
                  <c:v>22.518661378482598</c:v>
                </c:pt>
                <c:pt idx="1399">
                  <c:v>22.518784208069818</c:v>
                </c:pt>
                <c:pt idx="1400">
                  <c:v>22.518906949952932</c:v>
                </c:pt>
                <c:pt idx="1401">
                  <c:v>22.519029604257103</c:v>
                </c:pt>
                <c:pt idx="1402">
                  <c:v>22.519152171107216</c:v>
                </c:pt>
                <c:pt idx="1403">
                  <c:v>22.519274650627892</c:v>
                </c:pt>
                <c:pt idx="1404">
                  <c:v>22.519397042943492</c:v>
                </c:pt>
                <c:pt idx="1405">
                  <c:v>22.519519348178108</c:v>
                </c:pt>
                <c:pt idx="1406">
                  <c:v>22.519641566455562</c:v>
                </c:pt>
                <c:pt idx="1407">
                  <c:v>22.519763697899421</c:v>
                </c:pt>
                <c:pt idx="1408">
                  <c:v>22.519885742632983</c:v>
                </c:pt>
                <c:pt idx="1409">
                  <c:v>22.520007700779281</c:v>
                </c:pt>
                <c:pt idx="1410">
                  <c:v>22.520129572461098</c:v>
                </c:pt>
                <c:pt idx="1411">
                  <c:v>22.520251357800941</c:v>
                </c:pt>
                <c:pt idx="1412">
                  <c:v>22.520373056921066</c:v>
                </c:pt>
                <c:pt idx="1413">
                  <c:v>22.520494669943474</c:v>
                </c:pt>
                <c:pt idx="1414">
                  <c:v>22.520616196989891</c:v>
                </c:pt>
                <c:pt idx="1415">
                  <c:v>22.520737638181803</c:v>
                </c:pt>
                <c:pt idx="1416">
                  <c:v>22.520858993640424</c:v>
                </c:pt>
                <c:pt idx="1417">
                  <c:v>22.520980263486724</c:v>
                </c:pt>
                <c:pt idx="1418">
                  <c:v>22.521101447841406</c:v>
                </c:pt>
                <c:pt idx="1419">
                  <c:v>22.52122254682493</c:v>
                </c:pt>
                <c:pt idx="1420">
                  <c:v>22.521343560557487</c:v>
                </c:pt>
                <c:pt idx="1421">
                  <c:v>22.521464489159026</c:v>
                </c:pt>
                <c:pt idx="1422">
                  <c:v>22.52158533274924</c:v>
                </c:pt>
                <c:pt idx="1423">
                  <c:v>22.521706091447566</c:v>
                </c:pt>
                <c:pt idx="1424">
                  <c:v>22.521826765373195</c:v>
                </c:pt>
                <c:pt idx="1425">
                  <c:v>22.521947354645064</c:v>
                </c:pt>
                <c:pt idx="1426">
                  <c:v>22.52206785938186</c:v>
                </c:pt>
                <c:pt idx="1427">
                  <c:v>22.522188279702021</c:v>
                </c:pt>
                <c:pt idx="1428">
                  <c:v>22.522308615723738</c:v>
                </c:pt>
                <c:pt idx="1429">
                  <c:v>22.522428867564948</c:v>
                </c:pt>
                <c:pt idx="1430">
                  <c:v>22.522549035343346</c:v>
                </c:pt>
                <c:pt idx="1431">
                  <c:v>22.522669119176381</c:v>
                </c:pt>
                <c:pt idx="1432">
                  <c:v>22.522789119181255</c:v>
                </c:pt>
                <c:pt idx="1433">
                  <c:v>22.522909035474921</c:v>
                </c:pt>
                <c:pt idx="1434">
                  <c:v>22.523028868174091</c:v>
                </c:pt>
                <c:pt idx="1435">
                  <c:v>22.523148617395233</c:v>
                </c:pt>
                <c:pt idx="1436">
                  <c:v>22.523268283254573</c:v>
                </c:pt>
                <c:pt idx="1437">
                  <c:v>22.523387865868091</c:v>
                </c:pt>
                <c:pt idx="1438">
                  <c:v>22.523507365351527</c:v>
                </c:pt>
                <c:pt idx="1439">
                  <c:v>22.523626781820379</c:v>
                </c:pt>
                <c:pt idx="1440">
                  <c:v>22.523746115389905</c:v>
                </c:pt>
                <c:pt idx="1441">
                  <c:v>22.523865366175126</c:v>
                </c:pt>
                <c:pt idx="1442">
                  <c:v>22.523984534290815</c:v>
                </c:pt>
                <c:pt idx="1443">
                  <c:v>22.52410361985152</c:v>
                </c:pt>
                <c:pt idx="1444">
                  <c:v>22.524222622971536</c:v>
                </c:pt>
                <c:pt idx="1445">
                  <c:v>22.524341543764933</c:v>
                </c:pt>
                <c:pt idx="1446">
                  <c:v>22.524460382345538</c:v>
                </c:pt>
                <c:pt idx="1447">
                  <c:v>22.524579138826944</c:v>
                </c:pt>
                <c:pt idx="1448">
                  <c:v>22.524697813322511</c:v>
                </c:pt>
                <c:pt idx="1449">
                  <c:v>22.524816405945359</c:v>
                </c:pt>
                <c:pt idx="1450">
                  <c:v>22.524934916808377</c:v>
                </c:pt>
                <c:pt idx="1451">
                  <c:v>22.525053346024222</c:v>
                </c:pt>
                <c:pt idx="1452">
                  <c:v>22.525171693705317</c:v>
                </c:pt>
                <c:pt idx="1453">
                  <c:v>22.52528995996385</c:v>
                </c:pt>
                <c:pt idx="1454">
                  <c:v>22.525408144911786</c:v>
                </c:pt>
                <c:pt idx="1455">
                  <c:v>22.525526248660849</c:v>
                </c:pt>
                <c:pt idx="1456">
                  <c:v>22.525644271322538</c:v>
                </c:pt>
                <c:pt idx="1457">
                  <c:v>22.525762213008125</c:v>
                </c:pt>
                <c:pt idx="1458">
                  <c:v>22.525880073828649</c:v>
                </c:pt>
                <c:pt idx="1459">
                  <c:v>22.525997853894921</c:v>
                </c:pt>
                <c:pt idx="1460">
                  <c:v>22.526115553317528</c:v>
                </c:pt>
                <c:pt idx="1461">
                  <c:v>22.526233172206823</c:v>
                </c:pt>
                <c:pt idx="1462">
                  <c:v>22.52635071067294</c:v>
                </c:pt>
                <c:pt idx="1463">
                  <c:v>22.526468168825787</c:v>
                </c:pt>
                <c:pt idx="1464">
                  <c:v>22.526585546775035</c:v>
                </c:pt>
                <c:pt idx="1465">
                  <c:v>22.526702844630151</c:v>
                </c:pt>
                <c:pt idx="1466">
                  <c:v>22.526820062500359</c:v>
                </c:pt>
                <c:pt idx="1467">
                  <c:v>22.526937200494668</c:v>
                </c:pt>
                <c:pt idx="1468">
                  <c:v>22.527054258721869</c:v>
                </c:pt>
                <c:pt idx="1469">
                  <c:v>22.527171237290521</c:v>
                </c:pt>
                <c:pt idx="1470">
                  <c:v>22.527288136308965</c:v>
                </c:pt>
                <c:pt idx="1471">
                  <c:v>22.527404955885327</c:v>
                </c:pt>
                <c:pt idx="1472">
                  <c:v>22.527521696127504</c:v>
                </c:pt>
                <c:pt idx="1473">
                  <c:v>22.527638357143179</c:v>
                </c:pt>
                <c:pt idx="1474">
                  <c:v>22.527754939039813</c:v>
                </c:pt>
                <c:pt idx="1475">
                  <c:v>22.527871441924653</c:v>
                </c:pt>
                <c:pt idx="1476">
                  <c:v>22.527987865904723</c:v>
                </c:pt>
                <c:pt idx="1477">
                  <c:v>22.528104211086827</c:v>
                </c:pt>
                <c:pt idx="1478">
                  <c:v>22.528220477577563</c:v>
                </c:pt>
                <c:pt idx="1479">
                  <c:v>22.528336665483305</c:v>
                </c:pt>
                <c:pt idx="1480">
                  <c:v>22.52845277491021</c:v>
                </c:pt>
                <c:pt idx="1481">
                  <c:v>22.528568805964227</c:v>
                </c:pt>
                <c:pt idx="1482">
                  <c:v>22.528684758751087</c:v>
                </c:pt>
                <c:pt idx="1483">
                  <c:v>22.528800633376303</c:v>
                </c:pt>
                <c:pt idx="1484">
                  <c:v>22.528916429945181</c:v>
                </c:pt>
                <c:pt idx="1485">
                  <c:v>22.529032148562813</c:v>
                </c:pt>
                <c:pt idx="1486">
                  <c:v>22.529167055234907</c:v>
                </c:pt>
                <c:pt idx="1487">
                  <c:v>22.52930185611562</c:v>
                </c:pt>
                <c:pt idx="1488">
                  <c:v>22.529436551370733</c:v>
                </c:pt>
                <c:pt idx="1489">
                  <c:v>22.529571141165651</c:v>
                </c:pt>
                <c:pt idx="1490">
                  <c:v>22.529705625665386</c:v>
                </c:pt>
                <c:pt idx="1491">
                  <c:v>22.529840005034561</c:v>
                </c:pt>
                <c:pt idx="1492">
                  <c:v>22.529974279437415</c:v>
                </c:pt>
                <c:pt idx="1493">
                  <c:v>22.530108449037805</c:v>
                </c:pt>
                <c:pt idx="1494">
                  <c:v>22.530242513999198</c:v>
                </c:pt>
                <c:pt idx="1495">
                  <c:v>22.530376474484687</c:v>
                </c:pt>
                <c:pt idx="1496">
                  <c:v>22.530510330656977</c:v>
                </c:pt>
                <c:pt idx="1497">
                  <c:v>22.5306440826784</c:v>
                </c:pt>
                <c:pt idx="1498">
                  <c:v>22.530777730710899</c:v>
                </c:pt>
                <c:pt idx="1499">
                  <c:v>22.530911274916051</c:v>
                </c:pt>
                <c:pt idx="1500">
                  <c:v>22.531044715455049</c:v>
                </c:pt>
                <c:pt idx="1501">
                  <c:v>22.531178052488716</c:v>
                </c:pt>
                <c:pt idx="1502">
                  <c:v>22.531311286177498</c:v>
                </c:pt>
                <c:pt idx="1503">
                  <c:v>22.53144441668147</c:v>
                </c:pt>
                <c:pt idx="1504">
                  <c:v>22.531577444160334</c:v>
                </c:pt>
                <c:pt idx="1505">
                  <c:v>22.531710368773417</c:v>
                </c:pt>
                <c:pt idx="1506">
                  <c:v>22.531843190679691</c:v>
                </c:pt>
                <c:pt idx="1507">
                  <c:v>22.53197591003774</c:v>
                </c:pt>
                <c:pt idx="1508">
                  <c:v>22.5321085270058</c:v>
                </c:pt>
                <c:pt idx="1509">
                  <c:v>22.532241041741727</c:v>
                </c:pt>
                <c:pt idx="1510">
                  <c:v>22.532373454403022</c:v>
                </c:pt>
                <c:pt idx="1511">
                  <c:v>22.532505765146812</c:v>
                </c:pt>
                <c:pt idx="1512">
                  <c:v>22.532637974129873</c:v>
                </c:pt>
                <c:pt idx="1513">
                  <c:v>22.532770081508609</c:v>
                </c:pt>
                <c:pt idx="1514">
                  <c:v>22.532902087439073</c:v>
                </c:pt>
                <c:pt idx="1515">
                  <c:v>22.533033992076948</c:v>
                </c:pt>
                <c:pt idx="1516">
                  <c:v>22.533165795577574</c:v>
                </c:pt>
                <c:pt idx="1517">
                  <c:v>22.533297498095919</c:v>
                </c:pt>
                <c:pt idx="1518">
                  <c:v>22.533429099786602</c:v>
                </c:pt>
                <c:pt idx="1519">
                  <c:v>22.533560600803892</c:v>
                </c:pt>
                <c:pt idx="1520">
                  <c:v>22.533692001301688</c:v>
                </c:pt>
                <c:pt idx="1521">
                  <c:v>22.533823301433557</c:v>
                </c:pt>
                <c:pt idx="1522">
                  <c:v>22.533954501352699</c:v>
                </c:pt>
                <c:pt idx="1523">
                  <c:v>22.53408560121197</c:v>
                </c:pt>
                <c:pt idx="1524">
                  <c:v>22.534216601163877</c:v>
                </c:pt>
                <c:pt idx="1525">
                  <c:v>22.534347501360575</c:v>
                </c:pt>
                <c:pt idx="1526">
                  <c:v>22.534478301953875</c:v>
                </c:pt>
                <c:pt idx="1527">
                  <c:v>22.534609003095238</c:v>
                </c:pt>
                <c:pt idx="1528">
                  <c:v>22.534739604935787</c:v>
                </c:pt>
                <c:pt idx="1529">
                  <c:v>22.53487010762629</c:v>
                </c:pt>
                <c:pt idx="1530">
                  <c:v>22.535000511317183</c:v>
                </c:pt>
                <c:pt idx="1531">
                  <c:v>22.535130816158553</c:v>
                </c:pt>
                <c:pt idx="1532">
                  <c:v>22.535261022300144</c:v>
                </c:pt>
                <c:pt idx="1533">
                  <c:v>22.535391129891369</c:v>
                </c:pt>
                <c:pt idx="1534">
                  <c:v>22.535521139081297</c:v>
                </c:pt>
                <c:pt idx="1535">
                  <c:v>22.535651050018654</c:v>
                </c:pt>
                <c:pt idx="1536">
                  <c:v>22.535780862851833</c:v>
                </c:pt>
                <c:pt idx="1537">
                  <c:v>22.535910577728899</c:v>
                </c:pt>
                <c:pt idx="1538">
                  <c:v>22.536040194797572</c:v>
                </c:pt>
                <c:pt idx="1539">
                  <c:v>22.53616971420524</c:v>
                </c:pt>
                <c:pt idx="1540">
                  <c:v>22.536299136098958</c:v>
                </c:pt>
                <c:pt idx="1541">
                  <c:v>22.536428460625451</c:v>
                </c:pt>
                <c:pt idx="1542">
                  <c:v>22.536557687931111</c:v>
                </c:pt>
                <c:pt idx="1543">
                  <c:v>22.536686818162007</c:v>
                </c:pt>
                <c:pt idx="1544">
                  <c:v>22.536815851463867</c:v>
                </c:pt>
                <c:pt idx="1545">
                  <c:v>22.536944787982101</c:v>
                </c:pt>
                <c:pt idx="1546">
                  <c:v>22.537073627861787</c:v>
                </c:pt>
                <c:pt idx="1547">
                  <c:v>22.53720237124768</c:v>
                </c:pt>
                <c:pt idx="1548">
                  <c:v>22.537331018284206</c:v>
                </c:pt>
                <c:pt idx="1549">
                  <c:v>22.537459569115473</c:v>
                </c:pt>
                <c:pt idx="1550">
                  <c:v>22.537588023885263</c:v>
                </c:pt>
                <c:pt idx="1551">
                  <c:v>22.537716382737031</c:v>
                </c:pt>
                <c:pt idx="1552">
                  <c:v>22.537844645813919</c:v>
                </c:pt>
                <c:pt idx="1553">
                  <c:v>22.537972813258747</c:v>
                </c:pt>
                <c:pt idx="1554">
                  <c:v>22.538100885214007</c:v>
                </c:pt>
                <c:pt idx="1555">
                  <c:v>22.538228861821885</c:v>
                </c:pt>
                <c:pt idx="1556">
                  <c:v>22.538356743224245</c:v>
                </c:pt>
                <c:pt idx="1557">
                  <c:v>22.538484529562631</c:v>
                </c:pt>
                <c:pt idx="1558">
                  <c:v>22.538612220978276</c:v>
                </c:pt>
                <c:pt idx="1559">
                  <c:v>22.538739817612097</c:v>
                </c:pt>
                <c:pt idx="1560">
                  <c:v>22.538867319604698</c:v>
                </c:pt>
                <c:pt idx="1561">
                  <c:v>22.53899472709637</c:v>
                </c:pt>
                <c:pt idx="1562">
                  <c:v>22.539122040227088</c:v>
                </c:pt>
                <c:pt idx="1563">
                  <c:v>22.539249259136525</c:v>
                </c:pt>
                <c:pt idx="1564">
                  <c:v>22.539376383964044</c:v>
                </c:pt>
                <c:pt idx="1565">
                  <c:v>22.539503414848681</c:v>
                </c:pt>
                <c:pt idx="1566">
                  <c:v>22.539630351929191</c:v>
                </c:pt>
                <c:pt idx="1567">
                  <c:v>22.539757195344002</c:v>
                </c:pt>
                <c:pt idx="1568">
                  <c:v>22.539883945231242</c:v>
                </c:pt>
                <c:pt idx="1569">
                  <c:v>22.540010601728735</c:v>
                </c:pt>
                <c:pt idx="1570">
                  <c:v>22.540137164974002</c:v>
                </c:pt>
                <c:pt idx="1571">
                  <c:v>22.540263635104253</c:v>
                </c:pt>
                <c:pt idx="1572">
                  <c:v>22.540390012256402</c:v>
                </c:pt>
                <c:pt idx="1573">
                  <c:v>22.540516296567063</c:v>
                </c:pt>
                <c:pt idx="1574">
                  <c:v>22.540642488172541</c:v>
                </c:pt>
                <c:pt idx="1575">
                  <c:v>22.540768587208849</c:v>
                </c:pt>
                <c:pt idx="1576">
                  <c:v>22.540894593811693</c:v>
                </c:pt>
                <c:pt idx="1577">
                  <c:v>22.541020508116492</c:v>
                </c:pt>
                <c:pt idx="1578">
                  <c:v>22.541146330258357</c:v>
                </c:pt>
                <c:pt idx="1579">
                  <c:v>22.541272060372108</c:v>
                </c:pt>
                <c:pt idx="1580">
                  <c:v>22.541397698592267</c:v>
                </c:pt>
                <c:pt idx="1581">
                  <c:v>22.54152324505306</c:v>
                </c:pt>
                <c:pt idx="1582">
                  <c:v>22.541648699888427</c:v>
                </c:pt>
                <c:pt idx="1583">
                  <c:v>22.541774063232005</c:v>
                </c:pt>
                <c:pt idx="1584">
                  <c:v>22.541899335217142</c:v>
                </c:pt>
                <c:pt idx="1585">
                  <c:v>22.542024515976902</c:v>
                </c:pt>
                <c:pt idx="1586">
                  <c:v>22.542149605644045</c:v>
                </c:pt>
                <c:pt idx="1587">
                  <c:v>22.542274604351054</c:v>
                </c:pt>
                <c:pt idx="1588">
                  <c:v>22.542399512230116</c:v>
                </c:pt>
                <c:pt idx="1589">
                  <c:v>22.542524329413133</c:v>
                </c:pt>
                <c:pt idx="1590">
                  <c:v>22.542649056031717</c:v>
                </c:pt>
                <c:pt idx="1591">
                  <c:v>22.542773692217196</c:v>
                </c:pt>
                <c:pt idx="1592">
                  <c:v>22.542898238100616</c:v>
                </c:pt>
                <c:pt idx="1593">
                  <c:v>22.543022693812727</c:v>
                </c:pt>
                <c:pt idx="1594">
                  <c:v>22.54314705948401</c:v>
                </c:pt>
                <c:pt idx="1595">
                  <c:v>22.543271335244651</c:v>
                </c:pt>
                <c:pt idx="1596">
                  <c:v>22.543395521224561</c:v>
                </c:pt>
                <c:pt idx="1597">
                  <c:v>22.543519617553365</c:v>
                </c:pt>
                <c:pt idx="1598">
                  <c:v>22.543643624360413</c:v>
                </c:pt>
                <c:pt idx="1599">
                  <c:v>22.54376754177477</c:v>
                </c:pt>
                <c:pt idx="1600">
                  <c:v>22.543891369925223</c:v>
                </c:pt>
                <c:pt idx="1601">
                  <c:v>22.544015108940282</c:v>
                </c:pt>
                <c:pt idx="1602">
                  <c:v>22.544138758948186</c:v>
                </c:pt>
                <c:pt idx="1603">
                  <c:v>22.544262320076882</c:v>
                </c:pt>
                <c:pt idx="1604">
                  <c:v>22.544385792454054</c:v>
                </c:pt>
                <c:pt idx="1605">
                  <c:v>22.544509176207107</c:v>
                </c:pt>
                <c:pt idx="1606">
                  <c:v>22.544632471463174</c:v>
                </c:pt>
                <c:pt idx="1607">
                  <c:v>22.544755678349112</c:v>
                </c:pt>
                <c:pt idx="1608">
                  <c:v>22.544878796991508</c:v>
                </c:pt>
                <c:pt idx="1609">
                  <c:v>22.545001827516671</c:v>
                </c:pt>
                <c:pt idx="1610">
                  <c:v>22.545124770050649</c:v>
                </c:pt>
                <c:pt idx="1611">
                  <c:v>22.54524762471921</c:v>
                </c:pt>
                <c:pt idx="1612">
                  <c:v>22.545370391647857</c:v>
                </c:pt>
                <c:pt idx="1613">
                  <c:v>22.545493070961825</c:v>
                </c:pt>
                <c:pt idx="1614">
                  <c:v>22.545615662786084</c:v>
                </c:pt>
                <c:pt idx="1615">
                  <c:v>22.545738167245329</c:v>
                </c:pt>
                <c:pt idx="1616">
                  <c:v>22.545860584463991</c:v>
                </c:pt>
                <c:pt idx="1617">
                  <c:v>22.545982914566242</c:v>
                </c:pt>
                <c:pt idx="1618">
                  <c:v>22.546105157675981</c:v>
                </c:pt>
                <c:pt idx="1619">
                  <c:v>22.546227313916845</c:v>
                </c:pt>
                <c:pt idx="1620">
                  <c:v>22.54634938341221</c:v>
                </c:pt>
                <c:pt idx="1621">
                  <c:v>22.546471366285189</c:v>
                </c:pt>
                <c:pt idx="1622">
                  <c:v>22.546593262658629</c:v>
                </c:pt>
              </c:numCache>
            </c:numRef>
          </c:yVal>
          <c:smooth val="1"/>
          <c:extLst xmlns:c16r2="http://schemas.microsoft.com/office/drawing/2015/06/chart">
            <c:ext xmlns:c16="http://schemas.microsoft.com/office/drawing/2014/chart" uri="{C3380CC4-5D6E-409C-BE32-E72D297353CC}">
              <c16:uniqueId val="{00000000-8D85-434D-95BD-70BB152A6193}"/>
            </c:ext>
          </c:extLst>
        </c:ser>
        <c:ser>
          <c:idx val="1"/>
          <c:order val="1"/>
          <c:tx>
            <c:v>AmpY num without ME</c:v>
          </c:tx>
          <c:spPr>
            <a:ln w="31750" cap="rnd">
              <a:solidFill>
                <a:schemeClr val="accent2"/>
              </a:solidFill>
              <a:prstDash val="sysDash"/>
              <a:round/>
            </a:ln>
            <a:effectLst/>
          </c:spPr>
          <c:marker>
            <c:symbol val="none"/>
          </c:marker>
          <c:xVal>
            <c:numRef>
              <c:f>'Amplitude (appxi)'!$H$3:$H$1625</c:f>
              <c:numCache>
                <c:formatCode>0.00E+00</c:formatCode>
                <c:ptCount val="1623"/>
                <c:pt idx="0">
                  <c:v>0.85714285714285698</c:v>
                </c:pt>
                <c:pt idx="1">
                  <c:v>1.71428571428571</c:v>
                </c:pt>
                <c:pt idx="2">
                  <c:v>2.5714285714285698</c:v>
                </c:pt>
                <c:pt idx="3">
                  <c:v>3.4285714285714199</c:v>
                </c:pt>
                <c:pt idx="4">
                  <c:v>4.2857142857142803</c:v>
                </c:pt>
                <c:pt idx="5">
                  <c:v>5.1428571428571397</c:v>
                </c:pt>
                <c:pt idx="6">
                  <c:v>6</c:v>
                </c:pt>
                <c:pt idx="7">
                  <c:v>6.8571428571428497</c:v>
                </c:pt>
                <c:pt idx="8">
                  <c:v>7.71428571428571</c:v>
                </c:pt>
                <c:pt idx="9">
                  <c:v>8.5714285714285694</c:v>
                </c:pt>
                <c:pt idx="10">
                  <c:v>9.4285714285714306</c:v>
                </c:pt>
                <c:pt idx="11">
                  <c:v>10.285714285714199</c:v>
                </c:pt>
                <c:pt idx="12">
                  <c:v>11.1428571428571</c:v>
                </c:pt>
                <c:pt idx="13">
                  <c:v>12</c:v>
                </c:pt>
                <c:pt idx="14">
                  <c:v>12.857142857142801</c:v>
                </c:pt>
                <c:pt idx="15">
                  <c:v>13.714285714285699</c:v>
                </c:pt>
                <c:pt idx="16">
                  <c:v>14.5714285714285</c:v>
                </c:pt>
                <c:pt idx="17">
                  <c:v>15.4285714285714</c:v>
                </c:pt>
                <c:pt idx="18">
                  <c:v>16.285714285714199</c:v>
                </c:pt>
                <c:pt idx="19">
                  <c:v>17.1428571428571</c:v>
                </c:pt>
                <c:pt idx="20">
                  <c:v>18</c:v>
                </c:pt>
                <c:pt idx="21">
                  <c:v>18.857142857142801</c:v>
                </c:pt>
                <c:pt idx="22">
                  <c:v>19.714285714285701</c:v>
                </c:pt>
                <c:pt idx="23">
                  <c:v>20.571428571428498</c:v>
                </c:pt>
                <c:pt idx="24">
                  <c:v>21.428571428571399</c:v>
                </c:pt>
                <c:pt idx="25">
                  <c:v>22.285714285714199</c:v>
                </c:pt>
                <c:pt idx="26">
                  <c:v>23.1428571428571</c:v>
                </c:pt>
                <c:pt idx="27">
                  <c:v>24</c:v>
                </c:pt>
                <c:pt idx="28">
                  <c:v>24.857142857142801</c:v>
                </c:pt>
                <c:pt idx="29">
                  <c:v>25.714285714285701</c:v>
                </c:pt>
                <c:pt idx="30">
                  <c:v>26.571428571428498</c:v>
                </c:pt>
                <c:pt idx="31">
                  <c:v>27.428571428571399</c:v>
                </c:pt>
                <c:pt idx="32">
                  <c:v>28.285714285714199</c:v>
                </c:pt>
                <c:pt idx="33">
                  <c:v>29.1428571428571</c:v>
                </c:pt>
                <c:pt idx="34">
                  <c:v>30</c:v>
                </c:pt>
                <c:pt idx="35">
                  <c:v>30.857142857142801</c:v>
                </c:pt>
                <c:pt idx="36">
                  <c:v>31.714285714285701</c:v>
                </c:pt>
                <c:pt idx="37">
                  <c:v>32.571428571428498</c:v>
                </c:pt>
                <c:pt idx="38">
                  <c:v>33.428571428571402</c:v>
                </c:pt>
                <c:pt idx="39">
                  <c:v>34.285714285714199</c:v>
                </c:pt>
                <c:pt idx="40">
                  <c:v>35.142857142857103</c:v>
                </c:pt>
                <c:pt idx="41">
                  <c:v>36</c:v>
                </c:pt>
                <c:pt idx="42">
                  <c:v>36.857142857142797</c:v>
                </c:pt>
                <c:pt idx="43">
                  <c:v>37.714285714285701</c:v>
                </c:pt>
                <c:pt idx="44">
                  <c:v>38.571428571428498</c:v>
                </c:pt>
                <c:pt idx="45">
                  <c:v>39.428571428571402</c:v>
                </c:pt>
                <c:pt idx="46">
                  <c:v>40.285714285714199</c:v>
                </c:pt>
                <c:pt idx="47">
                  <c:v>41.142857142857103</c:v>
                </c:pt>
                <c:pt idx="48">
                  <c:v>42</c:v>
                </c:pt>
                <c:pt idx="49">
                  <c:v>42.857142857142797</c:v>
                </c:pt>
                <c:pt idx="50">
                  <c:v>43.714285714285701</c:v>
                </c:pt>
                <c:pt idx="51">
                  <c:v>44.571428571428498</c:v>
                </c:pt>
                <c:pt idx="52">
                  <c:v>45.428571428571402</c:v>
                </c:pt>
                <c:pt idx="53">
                  <c:v>46.285714285714199</c:v>
                </c:pt>
                <c:pt idx="54">
                  <c:v>47.142857142857103</c:v>
                </c:pt>
                <c:pt idx="55">
                  <c:v>48</c:v>
                </c:pt>
                <c:pt idx="56">
                  <c:v>48.857142857142797</c:v>
                </c:pt>
                <c:pt idx="57">
                  <c:v>49.714285714285701</c:v>
                </c:pt>
                <c:pt idx="58">
                  <c:v>50.571428571428498</c:v>
                </c:pt>
                <c:pt idx="59">
                  <c:v>51.428571428571402</c:v>
                </c:pt>
                <c:pt idx="60">
                  <c:v>52.285714285714199</c:v>
                </c:pt>
                <c:pt idx="61">
                  <c:v>53.142857142857103</c:v>
                </c:pt>
                <c:pt idx="62">
                  <c:v>54</c:v>
                </c:pt>
                <c:pt idx="63">
                  <c:v>54.857142857142797</c:v>
                </c:pt>
                <c:pt idx="64">
                  <c:v>55.714285714285701</c:v>
                </c:pt>
                <c:pt idx="65">
                  <c:v>56.571428571428498</c:v>
                </c:pt>
                <c:pt idx="66">
                  <c:v>57.428571428571402</c:v>
                </c:pt>
                <c:pt idx="67">
                  <c:v>58.285714285714199</c:v>
                </c:pt>
                <c:pt idx="68">
                  <c:v>59.142857142857103</c:v>
                </c:pt>
                <c:pt idx="69">
                  <c:v>60</c:v>
                </c:pt>
                <c:pt idx="70">
                  <c:v>60.857142857142797</c:v>
                </c:pt>
                <c:pt idx="71">
                  <c:v>61.714285714285701</c:v>
                </c:pt>
                <c:pt idx="72">
                  <c:v>62.571428571428498</c:v>
                </c:pt>
                <c:pt idx="73">
                  <c:v>63.428571428571402</c:v>
                </c:pt>
                <c:pt idx="74">
                  <c:v>64.285714285714207</c:v>
                </c:pt>
                <c:pt idx="75">
                  <c:v>65.142857142857096</c:v>
                </c:pt>
                <c:pt idx="76">
                  <c:v>66</c:v>
                </c:pt>
                <c:pt idx="77">
                  <c:v>66.857142857142804</c:v>
                </c:pt>
                <c:pt idx="78">
                  <c:v>67.714285714285694</c:v>
                </c:pt>
                <c:pt idx="79">
                  <c:v>68.571428571428498</c:v>
                </c:pt>
                <c:pt idx="80">
                  <c:v>69.428571428571402</c:v>
                </c:pt>
                <c:pt idx="81">
                  <c:v>70.285714285714207</c:v>
                </c:pt>
                <c:pt idx="82">
                  <c:v>71.142857142857096</c:v>
                </c:pt>
                <c:pt idx="83">
                  <c:v>72</c:v>
                </c:pt>
                <c:pt idx="84">
                  <c:v>72.857142857142804</c:v>
                </c:pt>
                <c:pt idx="85">
                  <c:v>73.714285714285694</c:v>
                </c:pt>
                <c:pt idx="86">
                  <c:v>74.571428571428498</c:v>
                </c:pt>
                <c:pt idx="87">
                  <c:v>75.428571428571402</c:v>
                </c:pt>
                <c:pt idx="88">
                  <c:v>76.285714285714207</c:v>
                </c:pt>
                <c:pt idx="89">
                  <c:v>77.142857142857096</c:v>
                </c:pt>
                <c:pt idx="90">
                  <c:v>78</c:v>
                </c:pt>
                <c:pt idx="91">
                  <c:v>78.857142857142804</c:v>
                </c:pt>
                <c:pt idx="92">
                  <c:v>79.714285714285694</c:v>
                </c:pt>
                <c:pt idx="93">
                  <c:v>80.571428571428498</c:v>
                </c:pt>
                <c:pt idx="94">
                  <c:v>81.428571428571402</c:v>
                </c:pt>
                <c:pt idx="95">
                  <c:v>82.285714285714207</c:v>
                </c:pt>
                <c:pt idx="96">
                  <c:v>83.142857142857096</c:v>
                </c:pt>
                <c:pt idx="97">
                  <c:v>84</c:v>
                </c:pt>
                <c:pt idx="98">
                  <c:v>84.857142857142804</c:v>
                </c:pt>
                <c:pt idx="99">
                  <c:v>85.714285714285694</c:v>
                </c:pt>
                <c:pt idx="100">
                  <c:v>86.571428571428498</c:v>
                </c:pt>
                <c:pt idx="101">
                  <c:v>87.428571428571402</c:v>
                </c:pt>
                <c:pt idx="102">
                  <c:v>88.285714285714207</c:v>
                </c:pt>
                <c:pt idx="103">
                  <c:v>89.142857142857096</c:v>
                </c:pt>
                <c:pt idx="104">
                  <c:v>90</c:v>
                </c:pt>
                <c:pt idx="105">
                  <c:v>90.857142857142804</c:v>
                </c:pt>
                <c:pt idx="106">
                  <c:v>91.714285714285694</c:v>
                </c:pt>
                <c:pt idx="107">
                  <c:v>92.571428571428498</c:v>
                </c:pt>
                <c:pt idx="108">
                  <c:v>93.428571428571402</c:v>
                </c:pt>
                <c:pt idx="109">
                  <c:v>94.285714285714207</c:v>
                </c:pt>
                <c:pt idx="110">
                  <c:v>95.142857142857096</c:v>
                </c:pt>
                <c:pt idx="111">
                  <c:v>96</c:v>
                </c:pt>
                <c:pt idx="112">
                  <c:v>96.857142857142804</c:v>
                </c:pt>
                <c:pt idx="113">
                  <c:v>97.714285714285694</c:v>
                </c:pt>
                <c:pt idx="114">
                  <c:v>98.571428571428498</c:v>
                </c:pt>
                <c:pt idx="115">
                  <c:v>99.428571428571402</c:v>
                </c:pt>
                <c:pt idx="116">
                  <c:v>100.28571428571399</c:v>
                </c:pt>
                <c:pt idx="117">
                  <c:v>101.142857142857</c:v>
                </c:pt>
                <c:pt idx="118">
                  <c:v>102</c:v>
                </c:pt>
                <c:pt idx="119">
                  <c:v>102.85714285714199</c:v>
                </c:pt>
                <c:pt idx="120">
                  <c:v>103.714285714285</c:v>
                </c:pt>
                <c:pt idx="121">
                  <c:v>104.571428571428</c:v>
                </c:pt>
                <c:pt idx="122">
                  <c:v>105.428571428571</c:v>
                </c:pt>
                <c:pt idx="123">
                  <c:v>106.28571428571399</c:v>
                </c:pt>
                <c:pt idx="124">
                  <c:v>107.142857142857</c:v>
                </c:pt>
                <c:pt idx="125">
                  <c:v>108</c:v>
                </c:pt>
                <c:pt idx="126">
                  <c:v>108.85714285714199</c:v>
                </c:pt>
                <c:pt idx="127">
                  <c:v>109.714285714285</c:v>
                </c:pt>
                <c:pt idx="128">
                  <c:v>110.571428571428</c:v>
                </c:pt>
                <c:pt idx="129">
                  <c:v>111.428571428571</c:v>
                </c:pt>
                <c:pt idx="130">
                  <c:v>112.28571428571399</c:v>
                </c:pt>
                <c:pt idx="131">
                  <c:v>113.142857142857</c:v>
                </c:pt>
                <c:pt idx="132">
                  <c:v>114</c:v>
                </c:pt>
                <c:pt idx="133">
                  <c:v>114.85714285714199</c:v>
                </c:pt>
                <c:pt idx="134">
                  <c:v>115.714285714285</c:v>
                </c:pt>
                <c:pt idx="135">
                  <c:v>116.571428571428</c:v>
                </c:pt>
                <c:pt idx="136">
                  <c:v>117.428571428571</c:v>
                </c:pt>
                <c:pt idx="137">
                  <c:v>118.28571428571399</c:v>
                </c:pt>
                <c:pt idx="138">
                  <c:v>119.142857142857</c:v>
                </c:pt>
                <c:pt idx="139">
                  <c:v>120</c:v>
                </c:pt>
                <c:pt idx="140">
                  <c:v>120.85714285714199</c:v>
                </c:pt>
                <c:pt idx="141">
                  <c:v>121.714285714285</c:v>
                </c:pt>
                <c:pt idx="142">
                  <c:v>122.571428571428</c:v>
                </c:pt>
                <c:pt idx="143">
                  <c:v>123.428571428571</c:v>
                </c:pt>
                <c:pt idx="144">
                  <c:v>124.28571428571399</c:v>
                </c:pt>
                <c:pt idx="145">
                  <c:v>125.142857142857</c:v>
                </c:pt>
                <c:pt idx="146">
                  <c:v>126</c:v>
                </c:pt>
                <c:pt idx="147">
                  <c:v>126.85714285714199</c:v>
                </c:pt>
                <c:pt idx="148">
                  <c:v>127.714285714285</c:v>
                </c:pt>
                <c:pt idx="149">
                  <c:v>128.57142857142799</c:v>
                </c:pt>
                <c:pt idx="150">
                  <c:v>129.42857142857099</c:v>
                </c:pt>
                <c:pt idx="151">
                  <c:v>130.28571428571399</c:v>
                </c:pt>
                <c:pt idx="152">
                  <c:v>131.142857142857</c:v>
                </c:pt>
                <c:pt idx="153">
                  <c:v>132</c:v>
                </c:pt>
                <c:pt idx="154">
                  <c:v>132.85714285714201</c:v>
                </c:pt>
                <c:pt idx="155">
                  <c:v>133.71428571428501</c:v>
                </c:pt>
                <c:pt idx="156">
                  <c:v>134.57142857142799</c:v>
                </c:pt>
                <c:pt idx="157">
                  <c:v>135.42857142857099</c:v>
                </c:pt>
                <c:pt idx="158">
                  <c:v>136.28571428571399</c:v>
                </c:pt>
                <c:pt idx="159">
                  <c:v>137.142857142857</c:v>
                </c:pt>
                <c:pt idx="160">
                  <c:v>138</c:v>
                </c:pt>
                <c:pt idx="161">
                  <c:v>138.85714285714201</c:v>
                </c:pt>
                <c:pt idx="162">
                  <c:v>139.71428571428501</c:v>
                </c:pt>
                <c:pt idx="163">
                  <c:v>140.57142857142799</c:v>
                </c:pt>
                <c:pt idx="164">
                  <c:v>141.42857142857099</c:v>
                </c:pt>
                <c:pt idx="165">
                  <c:v>142.28571428571399</c:v>
                </c:pt>
                <c:pt idx="166">
                  <c:v>143.142857142857</c:v>
                </c:pt>
                <c:pt idx="167">
                  <c:v>144</c:v>
                </c:pt>
                <c:pt idx="168">
                  <c:v>144.85714285714201</c:v>
                </c:pt>
                <c:pt idx="169">
                  <c:v>145.71428571428501</c:v>
                </c:pt>
                <c:pt idx="170">
                  <c:v>146.57142857142799</c:v>
                </c:pt>
                <c:pt idx="171">
                  <c:v>147.42857142857099</c:v>
                </c:pt>
                <c:pt idx="172">
                  <c:v>148.28571428571399</c:v>
                </c:pt>
                <c:pt idx="173">
                  <c:v>149.142857142857</c:v>
                </c:pt>
                <c:pt idx="174">
                  <c:v>150</c:v>
                </c:pt>
                <c:pt idx="175">
                  <c:v>150.85714285714201</c:v>
                </c:pt>
                <c:pt idx="176">
                  <c:v>151.71428571428501</c:v>
                </c:pt>
                <c:pt idx="177">
                  <c:v>152.57142857142799</c:v>
                </c:pt>
                <c:pt idx="178">
                  <c:v>153.42857142857099</c:v>
                </c:pt>
                <c:pt idx="179">
                  <c:v>154.28571428571399</c:v>
                </c:pt>
                <c:pt idx="180">
                  <c:v>155.142857142857</c:v>
                </c:pt>
                <c:pt idx="181">
                  <c:v>156</c:v>
                </c:pt>
                <c:pt idx="182">
                  <c:v>156.85714285714201</c:v>
                </c:pt>
                <c:pt idx="183">
                  <c:v>157.71428571428501</c:v>
                </c:pt>
                <c:pt idx="184">
                  <c:v>158.57142857142799</c:v>
                </c:pt>
                <c:pt idx="185">
                  <c:v>159.42857142857099</c:v>
                </c:pt>
                <c:pt idx="186">
                  <c:v>160.28571428571399</c:v>
                </c:pt>
                <c:pt idx="187">
                  <c:v>161.142857142857</c:v>
                </c:pt>
                <c:pt idx="188">
                  <c:v>162</c:v>
                </c:pt>
                <c:pt idx="189">
                  <c:v>162.85714285714201</c:v>
                </c:pt>
                <c:pt idx="190">
                  <c:v>163.71428571428501</c:v>
                </c:pt>
                <c:pt idx="191">
                  <c:v>164.57142857142799</c:v>
                </c:pt>
                <c:pt idx="192">
                  <c:v>165.42857142857099</c:v>
                </c:pt>
                <c:pt idx="193">
                  <c:v>166.28571428571399</c:v>
                </c:pt>
                <c:pt idx="194">
                  <c:v>167.142857142857</c:v>
                </c:pt>
                <c:pt idx="195">
                  <c:v>168</c:v>
                </c:pt>
                <c:pt idx="196">
                  <c:v>168.85714285714201</c:v>
                </c:pt>
                <c:pt idx="197">
                  <c:v>169.71428571428501</c:v>
                </c:pt>
                <c:pt idx="198">
                  <c:v>170.57142857142799</c:v>
                </c:pt>
                <c:pt idx="199">
                  <c:v>171.42857142857099</c:v>
                </c:pt>
                <c:pt idx="200">
                  <c:v>172.28571428571399</c:v>
                </c:pt>
                <c:pt idx="201">
                  <c:v>173.142857142857</c:v>
                </c:pt>
                <c:pt idx="202">
                  <c:v>174</c:v>
                </c:pt>
                <c:pt idx="203">
                  <c:v>174.85714285714201</c:v>
                </c:pt>
                <c:pt idx="204">
                  <c:v>175.71428571428501</c:v>
                </c:pt>
                <c:pt idx="205">
                  <c:v>176.57142857142799</c:v>
                </c:pt>
                <c:pt idx="206">
                  <c:v>177.42857142857099</c:v>
                </c:pt>
                <c:pt idx="207">
                  <c:v>178.28571428571399</c:v>
                </c:pt>
                <c:pt idx="208">
                  <c:v>179.142857142857</c:v>
                </c:pt>
                <c:pt idx="209">
                  <c:v>180</c:v>
                </c:pt>
                <c:pt idx="210">
                  <c:v>180.85714285714201</c:v>
                </c:pt>
                <c:pt idx="211">
                  <c:v>181.71428571428501</c:v>
                </c:pt>
                <c:pt idx="212">
                  <c:v>182.57142857142799</c:v>
                </c:pt>
                <c:pt idx="213">
                  <c:v>183.42857142857099</c:v>
                </c:pt>
                <c:pt idx="214">
                  <c:v>184.28571428571399</c:v>
                </c:pt>
                <c:pt idx="215">
                  <c:v>185.142857142857</c:v>
                </c:pt>
                <c:pt idx="216">
                  <c:v>186</c:v>
                </c:pt>
                <c:pt idx="217">
                  <c:v>186.85714285714201</c:v>
                </c:pt>
                <c:pt idx="218">
                  <c:v>187.71428571428501</c:v>
                </c:pt>
                <c:pt idx="219">
                  <c:v>188.57142857142799</c:v>
                </c:pt>
                <c:pt idx="220">
                  <c:v>189.42857142857099</c:v>
                </c:pt>
                <c:pt idx="221">
                  <c:v>190.28571428571399</c:v>
                </c:pt>
                <c:pt idx="222">
                  <c:v>191.142857142857</c:v>
                </c:pt>
                <c:pt idx="223">
                  <c:v>192</c:v>
                </c:pt>
                <c:pt idx="224">
                  <c:v>192.85714285714201</c:v>
                </c:pt>
                <c:pt idx="225">
                  <c:v>193.71428571428501</c:v>
                </c:pt>
                <c:pt idx="226">
                  <c:v>194.57142857142799</c:v>
                </c:pt>
                <c:pt idx="227">
                  <c:v>195.42857142857099</c:v>
                </c:pt>
                <c:pt idx="228">
                  <c:v>196.28571428571399</c:v>
                </c:pt>
                <c:pt idx="229">
                  <c:v>197.142857142857</c:v>
                </c:pt>
                <c:pt idx="230">
                  <c:v>198</c:v>
                </c:pt>
                <c:pt idx="231">
                  <c:v>198.85714285714201</c:v>
                </c:pt>
                <c:pt idx="232">
                  <c:v>199.71428571428501</c:v>
                </c:pt>
                <c:pt idx="233">
                  <c:v>200.57142857142799</c:v>
                </c:pt>
                <c:pt idx="234">
                  <c:v>201.42857142857099</c:v>
                </c:pt>
                <c:pt idx="235">
                  <c:v>202.28571428571399</c:v>
                </c:pt>
                <c:pt idx="236">
                  <c:v>203.142857142857</c:v>
                </c:pt>
                <c:pt idx="237">
                  <c:v>204</c:v>
                </c:pt>
                <c:pt idx="238">
                  <c:v>204.85714285714201</c:v>
                </c:pt>
                <c:pt idx="239">
                  <c:v>205.71428571428501</c:v>
                </c:pt>
                <c:pt idx="240">
                  <c:v>206.57142857142799</c:v>
                </c:pt>
                <c:pt idx="241">
                  <c:v>207.42857142857099</c:v>
                </c:pt>
                <c:pt idx="242">
                  <c:v>208.28571428571399</c:v>
                </c:pt>
                <c:pt idx="243">
                  <c:v>209.142857142857</c:v>
                </c:pt>
                <c:pt idx="244">
                  <c:v>210</c:v>
                </c:pt>
                <c:pt idx="245">
                  <c:v>210.85714285714201</c:v>
                </c:pt>
                <c:pt idx="246">
                  <c:v>211.71428571428501</c:v>
                </c:pt>
                <c:pt idx="247">
                  <c:v>212.57142857142799</c:v>
                </c:pt>
                <c:pt idx="248">
                  <c:v>213.42857142857099</c:v>
                </c:pt>
                <c:pt idx="249">
                  <c:v>214.28571428571399</c:v>
                </c:pt>
                <c:pt idx="250">
                  <c:v>215.142857142857</c:v>
                </c:pt>
                <c:pt idx="251">
                  <c:v>216</c:v>
                </c:pt>
                <c:pt idx="252">
                  <c:v>216.85714285714201</c:v>
                </c:pt>
                <c:pt idx="253">
                  <c:v>217.71428571428501</c:v>
                </c:pt>
                <c:pt idx="254">
                  <c:v>218.57142857142799</c:v>
                </c:pt>
                <c:pt idx="255">
                  <c:v>219.42857142857099</c:v>
                </c:pt>
                <c:pt idx="256">
                  <c:v>220.28571428571399</c:v>
                </c:pt>
                <c:pt idx="257">
                  <c:v>221.142857142857</c:v>
                </c:pt>
                <c:pt idx="258">
                  <c:v>222</c:v>
                </c:pt>
                <c:pt idx="259">
                  <c:v>222.85714285714201</c:v>
                </c:pt>
                <c:pt idx="260">
                  <c:v>223.71428571428501</c:v>
                </c:pt>
                <c:pt idx="261">
                  <c:v>224.57142857142799</c:v>
                </c:pt>
                <c:pt idx="262">
                  <c:v>225.42857142857099</c:v>
                </c:pt>
                <c:pt idx="263">
                  <c:v>226.28571428571399</c:v>
                </c:pt>
                <c:pt idx="264">
                  <c:v>227.142857142857</c:v>
                </c:pt>
                <c:pt idx="265">
                  <c:v>228</c:v>
                </c:pt>
                <c:pt idx="266">
                  <c:v>228.85714285714201</c:v>
                </c:pt>
                <c:pt idx="267">
                  <c:v>229.71428571428501</c:v>
                </c:pt>
                <c:pt idx="268">
                  <c:v>230.57142857142799</c:v>
                </c:pt>
                <c:pt idx="269">
                  <c:v>231.42857142857099</c:v>
                </c:pt>
                <c:pt idx="270">
                  <c:v>232.28571428571399</c:v>
                </c:pt>
                <c:pt idx="271">
                  <c:v>233.142857142857</c:v>
                </c:pt>
                <c:pt idx="272">
                  <c:v>234</c:v>
                </c:pt>
                <c:pt idx="273">
                  <c:v>234.85714285714201</c:v>
                </c:pt>
                <c:pt idx="274">
                  <c:v>235.71428571428501</c:v>
                </c:pt>
                <c:pt idx="275">
                  <c:v>236.57142857142799</c:v>
                </c:pt>
                <c:pt idx="276">
                  <c:v>237.42857142857099</c:v>
                </c:pt>
                <c:pt idx="277">
                  <c:v>238.28571428571399</c:v>
                </c:pt>
                <c:pt idx="278">
                  <c:v>239.142857142857</c:v>
                </c:pt>
                <c:pt idx="279">
                  <c:v>240</c:v>
                </c:pt>
                <c:pt idx="280">
                  <c:v>240.85714285714201</c:v>
                </c:pt>
                <c:pt idx="281">
                  <c:v>241.71428571428501</c:v>
                </c:pt>
                <c:pt idx="282">
                  <c:v>242.57142857142799</c:v>
                </c:pt>
                <c:pt idx="283">
                  <c:v>243.42857142857099</c:v>
                </c:pt>
                <c:pt idx="284">
                  <c:v>244.28571428571399</c:v>
                </c:pt>
                <c:pt idx="285">
                  <c:v>245.142857142857</c:v>
                </c:pt>
                <c:pt idx="286">
                  <c:v>246</c:v>
                </c:pt>
                <c:pt idx="287">
                  <c:v>246.85714285714201</c:v>
                </c:pt>
                <c:pt idx="288">
                  <c:v>247.71428571428501</c:v>
                </c:pt>
                <c:pt idx="289">
                  <c:v>248.57142857142799</c:v>
                </c:pt>
                <c:pt idx="290">
                  <c:v>249.42857142857099</c:v>
                </c:pt>
                <c:pt idx="291">
                  <c:v>250.28571428571399</c:v>
                </c:pt>
                <c:pt idx="292">
                  <c:v>251.142857142857</c:v>
                </c:pt>
                <c:pt idx="293">
                  <c:v>252</c:v>
                </c:pt>
                <c:pt idx="294">
                  <c:v>252.85714285714201</c:v>
                </c:pt>
                <c:pt idx="295">
                  <c:v>253.71428571428501</c:v>
                </c:pt>
                <c:pt idx="296">
                  <c:v>254.57142857142799</c:v>
                </c:pt>
                <c:pt idx="297">
                  <c:v>255.42857142857099</c:v>
                </c:pt>
                <c:pt idx="298">
                  <c:v>256.28571428571399</c:v>
                </c:pt>
                <c:pt idx="299">
                  <c:v>257.142857142857</c:v>
                </c:pt>
                <c:pt idx="300">
                  <c:v>258</c:v>
                </c:pt>
                <c:pt idx="301">
                  <c:v>258.85714285714198</c:v>
                </c:pt>
                <c:pt idx="302">
                  <c:v>259.71428571428498</c:v>
                </c:pt>
                <c:pt idx="303">
                  <c:v>260.57142857142799</c:v>
                </c:pt>
                <c:pt idx="304">
                  <c:v>261.42857142857099</c:v>
                </c:pt>
                <c:pt idx="305">
                  <c:v>262.28571428571399</c:v>
                </c:pt>
                <c:pt idx="306">
                  <c:v>263.142857142857</c:v>
                </c:pt>
                <c:pt idx="307">
                  <c:v>264</c:v>
                </c:pt>
                <c:pt idx="308">
                  <c:v>264.85714285714198</c:v>
                </c:pt>
                <c:pt idx="309">
                  <c:v>265.71428571428498</c:v>
                </c:pt>
                <c:pt idx="310">
                  <c:v>266.57142857142799</c:v>
                </c:pt>
                <c:pt idx="311">
                  <c:v>267.42857142857099</c:v>
                </c:pt>
                <c:pt idx="312">
                  <c:v>268.28571428571399</c:v>
                </c:pt>
                <c:pt idx="313">
                  <c:v>269.142857142857</c:v>
                </c:pt>
                <c:pt idx="314">
                  <c:v>270</c:v>
                </c:pt>
                <c:pt idx="315">
                  <c:v>270.85714285714198</c:v>
                </c:pt>
                <c:pt idx="316">
                  <c:v>271.71428571428498</c:v>
                </c:pt>
                <c:pt idx="317">
                  <c:v>272.57142857142799</c:v>
                </c:pt>
                <c:pt idx="318">
                  <c:v>273.42857142857099</c:v>
                </c:pt>
                <c:pt idx="319">
                  <c:v>274.28571428571399</c:v>
                </c:pt>
                <c:pt idx="320">
                  <c:v>275.142857142857</c:v>
                </c:pt>
                <c:pt idx="321">
                  <c:v>276</c:v>
                </c:pt>
                <c:pt idx="322">
                  <c:v>276.85714285714198</c:v>
                </c:pt>
                <c:pt idx="323">
                  <c:v>277.71428571428498</c:v>
                </c:pt>
                <c:pt idx="324">
                  <c:v>278.57142857142799</c:v>
                </c:pt>
                <c:pt idx="325">
                  <c:v>279.42857142857099</c:v>
                </c:pt>
                <c:pt idx="326">
                  <c:v>280.28571428571399</c:v>
                </c:pt>
                <c:pt idx="327">
                  <c:v>281.142857142857</c:v>
                </c:pt>
                <c:pt idx="328">
                  <c:v>282</c:v>
                </c:pt>
                <c:pt idx="329">
                  <c:v>282.85714285714198</c:v>
                </c:pt>
                <c:pt idx="330">
                  <c:v>283.71428571428498</c:v>
                </c:pt>
                <c:pt idx="331">
                  <c:v>284.57142857142799</c:v>
                </c:pt>
                <c:pt idx="332">
                  <c:v>285.42857142857099</c:v>
                </c:pt>
                <c:pt idx="333">
                  <c:v>286.28571428571399</c:v>
                </c:pt>
                <c:pt idx="334">
                  <c:v>287.142857142857</c:v>
                </c:pt>
                <c:pt idx="335">
                  <c:v>288</c:v>
                </c:pt>
                <c:pt idx="336">
                  <c:v>288.85714285714198</c:v>
                </c:pt>
                <c:pt idx="337">
                  <c:v>289.71428571428498</c:v>
                </c:pt>
                <c:pt idx="338">
                  <c:v>290.57142857142799</c:v>
                </c:pt>
                <c:pt idx="339">
                  <c:v>291.42857142857099</c:v>
                </c:pt>
                <c:pt idx="340">
                  <c:v>292.28571428571399</c:v>
                </c:pt>
                <c:pt idx="341">
                  <c:v>293.142857142857</c:v>
                </c:pt>
                <c:pt idx="342">
                  <c:v>294</c:v>
                </c:pt>
                <c:pt idx="343">
                  <c:v>294.85714285714198</c:v>
                </c:pt>
                <c:pt idx="344">
                  <c:v>295.71428571428498</c:v>
                </c:pt>
                <c:pt idx="345">
                  <c:v>296.57142857142799</c:v>
                </c:pt>
                <c:pt idx="346">
                  <c:v>297.42857142857099</c:v>
                </c:pt>
                <c:pt idx="347">
                  <c:v>298.28571428571399</c:v>
                </c:pt>
                <c:pt idx="348">
                  <c:v>299.142857142857</c:v>
                </c:pt>
                <c:pt idx="349">
                  <c:v>300</c:v>
                </c:pt>
                <c:pt idx="350">
                  <c:v>300.85714285714198</c:v>
                </c:pt>
                <c:pt idx="351">
                  <c:v>301.71428571428498</c:v>
                </c:pt>
                <c:pt idx="352">
                  <c:v>302.57142857142799</c:v>
                </c:pt>
                <c:pt idx="353">
                  <c:v>303.42857142857099</c:v>
                </c:pt>
                <c:pt idx="354">
                  <c:v>304.28571428571399</c:v>
                </c:pt>
                <c:pt idx="355">
                  <c:v>305.142857142857</c:v>
                </c:pt>
                <c:pt idx="356">
                  <c:v>306</c:v>
                </c:pt>
                <c:pt idx="357">
                  <c:v>306.85714285714198</c:v>
                </c:pt>
                <c:pt idx="358">
                  <c:v>307.71428571428498</c:v>
                </c:pt>
                <c:pt idx="359">
                  <c:v>308.57142857142799</c:v>
                </c:pt>
                <c:pt idx="360">
                  <c:v>309.42857142857099</c:v>
                </c:pt>
                <c:pt idx="361">
                  <c:v>310.28571428571399</c:v>
                </c:pt>
                <c:pt idx="362">
                  <c:v>311.142857142857</c:v>
                </c:pt>
                <c:pt idx="363">
                  <c:v>312</c:v>
                </c:pt>
                <c:pt idx="364">
                  <c:v>312.85714285714198</c:v>
                </c:pt>
                <c:pt idx="365">
                  <c:v>313.71428571428498</c:v>
                </c:pt>
                <c:pt idx="366">
                  <c:v>314.57142857142799</c:v>
                </c:pt>
                <c:pt idx="367">
                  <c:v>315.42857142857099</c:v>
                </c:pt>
                <c:pt idx="368">
                  <c:v>316.28571428571399</c:v>
                </c:pt>
                <c:pt idx="369">
                  <c:v>317.142857142857</c:v>
                </c:pt>
                <c:pt idx="370">
                  <c:v>318</c:v>
                </c:pt>
                <c:pt idx="371">
                  <c:v>318.85714285714198</c:v>
                </c:pt>
                <c:pt idx="372">
                  <c:v>319.71428571428498</c:v>
                </c:pt>
                <c:pt idx="373">
                  <c:v>320.57142857142799</c:v>
                </c:pt>
                <c:pt idx="374">
                  <c:v>321.42857142857099</c:v>
                </c:pt>
                <c:pt idx="375">
                  <c:v>322.28571428571399</c:v>
                </c:pt>
                <c:pt idx="376">
                  <c:v>323.142857142857</c:v>
                </c:pt>
                <c:pt idx="377">
                  <c:v>324</c:v>
                </c:pt>
                <c:pt idx="378">
                  <c:v>324.85714285714198</c:v>
                </c:pt>
                <c:pt idx="379">
                  <c:v>325.71428571428498</c:v>
                </c:pt>
                <c:pt idx="380">
                  <c:v>326.57142857142799</c:v>
                </c:pt>
                <c:pt idx="381">
                  <c:v>327.42857142857099</c:v>
                </c:pt>
                <c:pt idx="382">
                  <c:v>328.28571428571399</c:v>
                </c:pt>
                <c:pt idx="383">
                  <c:v>329.142857142857</c:v>
                </c:pt>
                <c:pt idx="384">
                  <c:v>330</c:v>
                </c:pt>
                <c:pt idx="385">
                  <c:v>330.85714285714198</c:v>
                </c:pt>
                <c:pt idx="386">
                  <c:v>331.71428571428498</c:v>
                </c:pt>
                <c:pt idx="387">
                  <c:v>332.57142857142799</c:v>
                </c:pt>
                <c:pt idx="388">
                  <c:v>333.42857142857099</c:v>
                </c:pt>
                <c:pt idx="389">
                  <c:v>334.28571428571399</c:v>
                </c:pt>
                <c:pt idx="390">
                  <c:v>335.142857142857</c:v>
                </c:pt>
                <c:pt idx="391">
                  <c:v>336</c:v>
                </c:pt>
                <c:pt idx="392">
                  <c:v>336.85714285714198</c:v>
                </c:pt>
                <c:pt idx="393">
                  <c:v>337.71428571428498</c:v>
                </c:pt>
                <c:pt idx="394">
                  <c:v>338.57142857142799</c:v>
                </c:pt>
                <c:pt idx="395">
                  <c:v>339.42857142857099</c:v>
                </c:pt>
                <c:pt idx="396">
                  <c:v>340.28571428571399</c:v>
                </c:pt>
                <c:pt idx="397">
                  <c:v>341.142857142857</c:v>
                </c:pt>
                <c:pt idx="398">
                  <c:v>342</c:v>
                </c:pt>
                <c:pt idx="399">
                  <c:v>342.85714285714198</c:v>
                </c:pt>
                <c:pt idx="400">
                  <c:v>343.71428571428498</c:v>
                </c:pt>
                <c:pt idx="401">
                  <c:v>344.57142857142799</c:v>
                </c:pt>
                <c:pt idx="402">
                  <c:v>345.42857142857099</c:v>
                </c:pt>
                <c:pt idx="403">
                  <c:v>346.28571428571399</c:v>
                </c:pt>
                <c:pt idx="404">
                  <c:v>347.142857142857</c:v>
                </c:pt>
                <c:pt idx="405">
                  <c:v>348</c:v>
                </c:pt>
                <c:pt idx="406">
                  <c:v>348.85714285714198</c:v>
                </c:pt>
                <c:pt idx="407">
                  <c:v>349.71428571428498</c:v>
                </c:pt>
                <c:pt idx="408">
                  <c:v>350.57142857142799</c:v>
                </c:pt>
                <c:pt idx="409">
                  <c:v>351.42857142857099</c:v>
                </c:pt>
                <c:pt idx="410">
                  <c:v>352.28571428571399</c:v>
                </c:pt>
                <c:pt idx="411">
                  <c:v>353.142857142857</c:v>
                </c:pt>
                <c:pt idx="412">
                  <c:v>354</c:v>
                </c:pt>
                <c:pt idx="413">
                  <c:v>354.85714285714198</c:v>
                </c:pt>
                <c:pt idx="414">
                  <c:v>355.71428571428498</c:v>
                </c:pt>
                <c:pt idx="415">
                  <c:v>356.57142857142799</c:v>
                </c:pt>
                <c:pt idx="416">
                  <c:v>357.42857142857099</c:v>
                </c:pt>
                <c:pt idx="417">
                  <c:v>358.28571428571399</c:v>
                </c:pt>
                <c:pt idx="418">
                  <c:v>359.142857142857</c:v>
                </c:pt>
                <c:pt idx="419">
                  <c:v>360</c:v>
                </c:pt>
                <c:pt idx="420">
                  <c:v>360.85714285714198</c:v>
                </c:pt>
                <c:pt idx="421">
                  <c:v>361.71428571428498</c:v>
                </c:pt>
                <c:pt idx="422">
                  <c:v>362.57142857142799</c:v>
                </c:pt>
                <c:pt idx="423">
                  <c:v>363.42857142857099</c:v>
                </c:pt>
                <c:pt idx="424">
                  <c:v>364.28571428571399</c:v>
                </c:pt>
                <c:pt idx="425">
                  <c:v>365.142857142857</c:v>
                </c:pt>
                <c:pt idx="426">
                  <c:v>366</c:v>
                </c:pt>
                <c:pt idx="427">
                  <c:v>366.85714285714198</c:v>
                </c:pt>
                <c:pt idx="428">
                  <c:v>367.71428571428498</c:v>
                </c:pt>
                <c:pt idx="429">
                  <c:v>368.57142857142799</c:v>
                </c:pt>
                <c:pt idx="430">
                  <c:v>369.42857142857099</c:v>
                </c:pt>
                <c:pt idx="431">
                  <c:v>370.28571428571399</c:v>
                </c:pt>
                <c:pt idx="432">
                  <c:v>371.142857142857</c:v>
                </c:pt>
                <c:pt idx="433">
                  <c:v>372</c:v>
                </c:pt>
                <c:pt idx="434">
                  <c:v>372.85714285714198</c:v>
                </c:pt>
                <c:pt idx="435">
                  <c:v>373.71428571428498</c:v>
                </c:pt>
                <c:pt idx="436">
                  <c:v>374.57142857142799</c:v>
                </c:pt>
                <c:pt idx="437">
                  <c:v>375.42857142857099</c:v>
                </c:pt>
                <c:pt idx="438">
                  <c:v>376.28571428571399</c:v>
                </c:pt>
                <c:pt idx="439">
                  <c:v>377.142857142857</c:v>
                </c:pt>
                <c:pt idx="440">
                  <c:v>378</c:v>
                </c:pt>
                <c:pt idx="441">
                  <c:v>378.85714285714198</c:v>
                </c:pt>
                <c:pt idx="442">
                  <c:v>379.71428571428498</c:v>
                </c:pt>
                <c:pt idx="443">
                  <c:v>380.57142857142799</c:v>
                </c:pt>
                <c:pt idx="444">
                  <c:v>381.42857142857099</c:v>
                </c:pt>
                <c:pt idx="445">
                  <c:v>382.28571428571399</c:v>
                </c:pt>
                <c:pt idx="446">
                  <c:v>383.142857142857</c:v>
                </c:pt>
                <c:pt idx="447">
                  <c:v>384</c:v>
                </c:pt>
                <c:pt idx="448">
                  <c:v>384.85714285714198</c:v>
                </c:pt>
                <c:pt idx="449">
                  <c:v>385.71428571428498</c:v>
                </c:pt>
                <c:pt idx="450">
                  <c:v>386.57142857142799</c:v>
                </c:pt>
                <c:pt idx="451">
                  <c:v>387.42857142857099</c:v>
                </c:pt>
                <c:pt idx="452">
                  <c:v>388.28571428571399</c:v>
                </c:pt>
                <c:pt idx="453">
                  <c:v>389.142857142857</c:v>
                </c:pt>
                <c:pt idx="454">
                  <c:v>390</c:v>
                </c:pt>
                <c:pt idx="455">
                  <c:v>390.85714285714198</c:v>
                </c:pt>
                <c:pt idx="456">
                  <c:v>391.71428571428498</c:v>
                </c:pt>
                <c:pt idx="457">
                  <c:v>392.57142857142799</c:v>
                </c:pt>
                <c:pt idx="458">
                  <c:v>393.42857142857099</c:v>
                </c:pt>
                <c:pt idx="459">
                  <c:v>394.28571428571399</c:v>
                </c:pt>
                <c:pt idx="460">
                  <c:v>395.142857142857</c:v>
                </c:pt>
                <c:pt idx="461">
                  <c:v>396</c:v>
                </c:pt>
                <c:pt idx="462">
                  <c:v>396.85714285714198</c:v>
                </c:pt>
                <c:pt idx="463">
                  <c:v>397.71428571428498</c:v>
                </c:pt>
                <c:pt idx="464">
                  <c:v>398.57142857142799</c:v>
                </c:pt>
                <c:pt idx="465">
                  <c:v>399.42857142857099</c:v>
                </c:pt>
                <c:pt idx="466">
                  <c:v>400.28571428571399</c:v>
                </c:pt>
                <c:pt idx="467">
                  <c:v>401.142857142857</c:v>
                </c:pt>
                <c:pt idx="468">
                  <c:v>402</c:v>
                </c:pt>
                <c:pt idx="469">
                  <c:v>402.85714285714198</c:v>
                </c:pt>
                <c:pt idx="470">
                  <c:v>403.71428571428498</c:v>
                </c:pt>
                <c:pt idx="471">
                  <c:v>404.57142857142799</c:v>
                </c:pt>
                <c:pt idx="472">
                  <c:v>405.42857142857099</c:v>
                </c:pt>
                <c:pt idx="473">
                  <c:v>406.28571428571399</c:v>
                </c:pt>
                <c:pt idx="474">
                  <c:v>407.142857142857</c:v>
                </c:pt>
                <c:pt idx="475">
                  <c:v>408</c:v>
                </c:pt>
                <c:pt idx="476">
                  <c:v>408.85714285714198</c:v>
                </c:pt>
                <c:pt idx="477">
                  <c:v>409.71428571428498</c:v>
                </c:pt>
                <c:pt idx="478">
                  <c:v>410.57142857142799</c:v>
                </c:pt>
                <c:pt idx="479">
                  <c:v>411.42857142857099</c:v>
                </c:pt>
                <c:pt idx="480">
                  <c:v>412.28571428571399</c:v>
                </c:pt>
                <c:pt idx="481">
                  <c:v>413.142857142857</c:v>
                </c:pt>
                <c:pt idx="482">
                  <c:v>414</c:v>
                </c:pt>
                <c:pt idx="483">
                  <c:v>414.85714285714198</c:v>
                </c:pt>
                <c:pt idx="484">
                  <c:v>415.71428571428498</c:v>
                </c:pt>
                <c:pt idx="485">
                  <c:v>416.57142857142799</c:v>
                </c:pt>
                <c:pt idx="486">
                  <c:v>417.42857142857099</c:v>
                </c:pt>
                <c:pt idx="487">
                  <c:v>418.28571428571399</c:v>
                </c:pt>
                <c:pt idx="488">
                  <c:v>419.142857142857</c:v>
                </c:pt>
                <c:pt idx="489">
                  <c:v>420</c:v>
                </c:pt>
                <c:pt idx="490">
                  <c:v>420.85714285714198</c:v>
                </c:pt>
                <c:pt idx="491">
                  <c:v>421.71428571428498</c:v>
                </c:pt>
                <c:pt idx="492">
                  <c:v>422.57142857142799</c:v>
                </c:pt>
                <c:pt idx="493">
                  <c:v>423.42857142857099</c:v>
                </c:pt>
                <c:pt idx="494">
                  <c:v>424.28571428571399</c:v>
                </c:pt>
                <c:pt idx="495">
                  <c:v>425.142857142857</c:v>
                </c:pt>
                <c:pt idx="496">
                  <c:v>426</c:v>
                </c:pt>
                <c:pt idx="497">
                  <c:v>426.85714285714198</c:v>
                </c:pt>
                <c:pt idx="498">
                  <c:v>427.71428571428498</c:v>
                </c:pt>
                <c:pt idx="499">
                  <c:v>428.57142857142799</c:v>
                </c:pt>
                <c:pt idx="500">
                  <c:v>429.42857142857099</c:v>
                </c:pt>
                <c:pt idx="501">
                  <c:v>430.28571428571399</c:v>
                </c:pt>
                <c:pt idx="502">
                  <c:v>431.142857142857</c:v>
                </c:pt>
                <c:pt idx="503">
                  <c:v>432</c:v>
                </c:pt>
                <c:pt idx="504">
                  <c:v>432.85714285714198</c:v>
                </c:pt>
                <c:pt idx="505">
                  <c:v>433.71428571428498</c:v>
                </c:pt>
                <c:pt idx="506">
                  <c:v>434.57142857142799</c:v>
                </c:pt>
                <c:pt idx="507">
                  <c:v>435.42857142857099</c:v>
                </c:pt>
                <c:pt idx="508">
                  <c:v>436.28571428571399</c:v>
                </c:pt>
                <c:pt idx="509">
                  <c:v>437.142857142857</c:v>
                </c:pt>
                <c:pt idx="510">
                  <c:v>438</c:v>
                </c:pt>
                <c:pt idx="511">
                  <c:v>438.85714285714198</c:v>
                </c:pt>
                <c:pt idx="512">
                  <c:v>439.71428571428498</c:v>
                </c:pt>
                <c:pt idx="513">
                  <c:v>440.57142857142799</c:v>
                </c:pt>
                <c:pt idx="514">
                  <c:v>441.42857142857099</c:v>
                </c:pt>
                <c:pt idx="515">
                  <c:v>442.28571428571399</c:v>
                </c:pt>
                <c:pt idx="516">
                  <c:v>443.142857142857</c:v>
                </c:pt>
                <c:pt idx="517">
                  <c:v>444</c:v>
                </c:pt>
                <c:pt idx="518">
                  <c:v>444.85714285714198</c:v>
                </c:pt>
                <c:pt idx="519">
                  <c:v>445.71428571428498</c:v>
                </c:pt>
                <c:pt idx="520">
                  <c:v>446.57142857142799</c:v>
                </c:pt>
                <c:pt idx="521">
                  <c:v>447.42857142857099</c:v>
                </c:pt>
                <c:pt idx="522">
                  <c:v>448.28571428571399</c:v>
                </c:pt>
                <c:pt idx="523">
                  <c:v>449.142857142857</c:v>
                </c:pt>
                <c:pt idx="524">
                  <c:v>450</c:v>
                </c:pt>
                <c:pt idx="525">
                  <c:v>450.85714285714198</c:v>
                </c:pt>
                <c:pt idx="526">
                  <c:v>451.71428571428498</c:v>
                </c:pt>
                <c:pt idx="527">
                  <c:v>452.57142857142799</c:v>
                </c:pt>
                <c:pt idx="528">
                  <c:v>453.42857142857099</c:v>
                </c:pt>
                <c:pt idx="529">
                  <c:v>454.28571428571399</c:v>
                </c:pt>
                <c:pt idx="530">
                  <c:v>455.142857142857</c:v>
                </c:pt>
                <c:pt idx="531">
                  <c:v>456</c:v>
                </c:pt>
                <c:pt idx="532">
                  <c:v>456.85714285714198</c:v>
                </c:pt>
                <c:pt idx="533">
                  <c:v>457.71428571428498</c:v>
                </c:pt>
                <c:pt idx="534">
                  <c:v>458.57142857142799</c:v>
                </c:pt>
                <c:pt idx="535">
                  <c:v>459.42857142857099</c:v>
                </c:pt>
                <c:pt idx="536">
                  <c:v>460.28571428571399</c:v>
                </c:pt>
                <c:pt idx="537">
                  <c:v>461.142857142857</c:v>
                </c:pt>
                <c:pt idx="538">
                  <c:v>462</c:v>
                </c:pt>
                <c:pt idx="539">
                  <c:v>462.85714285714198</c:v>
                </c:pt>
                <c:pt idx="540">
                  <c:v>463.71428571428498</c:v>
                </c:pt>
                <c:pt idx="541">
                  <c:v>464.57142857142799</c:v>
                </c:pt>
                <c:pt idx="542">
                  <c:v>465.42857142857099</c:v>
                </c:pt>
                <c:pt idx="543">
                  <c:v>466.28571428571399</c:v>
                </c:pt>
                <c:pt idx="544">
                  <c:v>467.142857142857</c:v>
                </c:pt>
                <c:pt idx="545">
                  <c:v>468</c:v>
                </c:pt>
                <c:pt idx="546">
                  <c:v>468.85714285714198</c:v>
                </c:pt>
                <c:pt idx="547">
                  <c:v>469.71428571428498</c:v>
                </c:pt>
                <c:pt idx="548">
                  <c:v>470.57142857142799</c:v>
                </c:pt>
                <c:pt idx="549">
                  <c:v>471.42857142857099</c:v>
                </c:pt>
                <c:pt idx="550">
                  <c:v>472.28571428571399</c:v>
                </c:pt>
                <c:pt idx="551">
                  <c:v>473.142857142857</c:v>
                </c:pt>
                <c:pt idx="552">
                  <c:v>474</c:v>
                </c:pt>
                <c:pt idx="553">
                  <c:v>474.85714285714198</c:v>
                </c:pt>
                <c:pt idx="554">
                  <c:v>475.71428571428498</c:v>
                </c:pt>
                <c:pt idx="555">
                  <c:v>476.57142857142799</c:v>
                </c:pt>
                <c:pt idx="556">
                  <c:v>477.42857142857099</c:v>
                </c:pt>
                <c:pt idx="557">
                  <c:v>478.28571428571399</c:v>
                </c:pt>
                <c:pt idx="558">
                  <c:v>479.142857142857</c:v>
                </c:pt>
                <c:pt idx="559">
                  <c:v>480</c:v>
                </c:pt>
                <c:pt idx="560">
                  <c:v>480.85714285714198</c:v>
                </c:pt>
                <c:pt idx="561">
                  <c:v>481.71428571428498</c:v>
                </c:pt>
                <c:pt idx="562">
                  <c:v>482.57142857142799</c:v>
                </c:pt>
                <c:pt idx="563">
                  <c:v>483.42857142857099</c:v>
                </c:pt>
                <c:pt idx="564">
                  <c:v>484.28571428571399</c:v>
                </c:pt>
                <c:pt idx="565">
                  <c:v>485.142857142857</c:v>
                </c:pt>
                <c:pt idx="566">
                  <c:v>486</c:v>
                </c:pt>
                <c:pt idx="567">
                  <c:v>486.85714285714198</c:v>
                </c:pt>
                <c:pt idx="568">
                  <c:v>487.71428571428498</c:v>
                </c:pt>
                <c:pt idx="569">
                  <c:v>488.57142857142799</c:v>
                </c:pt>
                <c:pt idx="570">
                  <c:v>489.42857142857099</c:v>
                </c:pt>
                <c:pt idx="571">
                  <c:v>490.28571428571399</c:v>
                </c:pt>
                <c:pt idx="572">
                  <c:v>491.142857142857</c:v>
                </c:pt>
                <c:pt idx="573">
                  <c:v>492</c:v>
                </c:pt>
                <c:pt idx="574">
                  <c:v>492.85714285714198</c:v>
                </c:pt>
                <c:pt idx="575">
                  <c:v>493.71428571428498</c:v>
                </c:pt>
                <c:pt idx="576">
                  <c:v>494.57142857142799</c:v>
                </c:pt>
                <c:pt idx="577">
                  <c:v>495.42857142857099</c:v>
                </c:pt>
                <c:pt idx="578">
                  <c:v>496.28571428571399</c:v>
                </c:pt>
                <c:pt idx="579">
                  <c:v>497.142857142857</c:v>
                </c:pt>
                <c:pt idx="580">
                  <c:v>498</c:v>
                </c:pt>
                <c:pt idx="581">
                  <c:v>498.85714285714198</c:v>
                </c:pt>
                <c:pt idx="582">
                  <c:v>499.71428571428498</c:v>
                </c:pt>
                <c:pt idx="583">
                  <c:v>500.57142857142799</c:v>
                </c:pt>
                <c:pt idx="584">
                  <c:v>501.42857142857099</c:v>
                </c:pt>
                <c:pt idx="585">
                  <c:v>502.28571428571399</c:v>
                </c:pt>
                <c:pt idx="586">
                  <c:v>503.142857142857</c:v>
                </c:pt>
                <c:pt idx="587">
                  <c:v>504</c:v>
                </c:pt>
                <c:pt idx="588">
                  <c:v>504.85714285714198</c:v>
                </c:pt>
                <c:pt idx="589">
                  <c:v>505.71428571428498</c:v>
                </c:pt>
                <c:pt idx="590">
                  <c:v>506.57142857142799</c:v>
                </c:pt>
                <c:pt idx="591">
                  <c:v>507.42857142857099</c:v>
                </c:pt>
                <c:pt idx="592">
                  <c:v>508.28571428571399</c:v>
                </c:pt>
                <c:pt idx="593">
                  <c:v>509.142857142857</c:v>
                </c:pt>
                <c:pt idx="594">
                  <c:v>510</c:v>
                </c:pt>
                <c:pt idx="595">
                  <c:v>510.85714285714198</c:v>
                </c:pt>
                <c:pt idx="596">
                  <c:v>511.71428571428498</c:v>
                </c:pt>
                <c:pt idx="597">
                  <c:v>512.57142857142799</c:v>
                </c:pt>
                <c:pt idx="598">
                  <c:v>513.42857142857099</c:v>
                </c:pt>
                <c:pt idx="599">
                  <c:v>514.28571428571399</c:v>
                </c:pt>
                <c:pt idx="600">
                  <c:v>515.142857142857</c:v>
                </c:pt>
                <c:pt idx="601">
                  <c:v>516</c:v>
                </c:pt>
                <c:pt idx="602">
                  <c:v>516.85714285714198</c:v>
                </c:pt>
                <c:pt idx="603">
                  <c:v>517.71428571428498</c:v>
                </c:pt>
                <c:pt idx="604">
                  <c:v>518.57142857142799</c:v>
                </c:pt>
                <c:pt idx="605">
                  <c:v>519.42857142857099</c:v>
                </c:pt>
                <c:pt idx="606">
                  <c:v>520.28571428571399</c:v>
                </c:pt>
                <c:pt idx="607">
                  <c:v>521.142857142857</c:v>
                </c:pt>
                <c:pt idx="608">
                  <c:v>522</c:v>
                </c:pt>
                <c:pt idx="609">
                  <c:v>522.85714285714198</c:v>
                </c:pt>
                <c:pt idx="610">
                  <c:v>523.71428571428498</c:v>
                </c:pt>
                <c:pt idx="611">
                  <c:v>524.57142857142799</c:v>
                </c:pt>
                <c:pt idx="612">
                  <c:v>525.42857142857099</c:v>
                </c:pt>
                <c:pt idx="613">
                  <c:v>526.28571428571399</c:v>
                </c:pt>
                <c:pt idx="614">
                  <c:v>527.142857142857</c:v>
                </c:pt>
                <c:pt idx="615">
                  <c:v>528</c:v>
                </c:pt>
                <c:pt idx="616">
                  <c:v>528.85714285714198</c:v>
                </c:pt>
                <c:pt idx="617">
                  <c:v>529.71428571428498</c:v>
                </c:pt>
                <c:pt idx="618">
                  <c:v>530.57142857142799</c:v>
                </c:pt>
                <c:pt idx="619">
                  <c:v>531.42857142857099</c:v>
                </c:pt>
                <c:pt idx="620">
                  <c:v>532.28571428571399</c:v>
                </c:pt>
                <c:pt idx="621">
                  <c:v>533.142857142857</c:v>
                </c:pt>
                <c:pt idx="622">
                  <c:v>534</c:v>
                </c:pt>
                <c:pt idx="623">
                  <c:v>534.85714285714198</c:v>
                </c:pt>
                <c:pt idx="624">
                  <c:v>535.71428571428498</c:v>
                </c:pt>
                <c:pt idx="625">
                  <c:v>536.57142857142799</c:v>
                </c:pt>
                <c:pt idx="626">
                  <c:v>537.42857142857099</c:v>
                </c:pt>
                <c:pt idx="627">
                  <c:v>538.28571428571399</c:v>
                </c:pt>
                <c:pt idx="628">
                  <c:v>539.142857142857</c:v>
                </c:pt>
                <c:pt idx="629">
                  <c:v>540</c:v>
                </c:pt>
                <c:pt idx="630">
                  <c:v>540.85714285714198</c:v>
                </c:pt>
                <c:pt idx="631">
                  <c:v>541.71428571428498</c:v>
                </c:pt>
                <c:pt idx="632">
                  <c:v>542.57142857142799</c:v>
                </c:pt>
                <c:pt idx="633">
                  <c:v>543.42857142857099</c:v>
                </c:pt>
                <c:pt idx="634">
                  <c:v>544.28571428571399</c:v>
                </c:pt>
                <c:pt idx="635">
                  <c:v>545.142857142857</c:v>
                </c:pt>
                <c:pt idx="636">
                  <c:v>546</c:v>
                </c:pt>
                <c:pt idx="637">
                  <c:v>546.85714285714198</c:v>
                </c:pt>
                <c:pt idx="638">
                  <c:v>547.71428571428498</c:v>
                </c:pt>
                <c:pt idx="639">
                  <c:v>548.57142857142799</c:v>
                </c:pt>
                <c:pt idx="640">
                  <c:v>549.42857142857099</c:v>
                </c:pt>
                <c:pt idx="641">
                  <c:v>550.28571428571399</c:v>
                </c:pt>
                <c:pt idx="642">
                  <c:v>551.142857142857</c:v>
                </c:pt>
                <c:pt idx="643">
                  <c:v>552</c:v>
                </c:pt>
                <c:pt idx="644">
                  <c:v>552.85714285714198</c:v>
                </c:pt>
                <c:pt idx="645">
                  <c:v>553.71428571428498</c:v>
                </c:pt>
                <c:pt idx="646">
                  <c:v>554.57142857142799</c:v>
                </c:pt>
                <c:pt idx="647">
                  <c:v>555.42857142857099</c:v>
                </c:pt>
                <c:pt idx="648">
                  <c:v>556.28571428571399</c:v>
                </c:pt>
                <c:pt idx="649">
                  <c:v>557.142857142857</c:v>
                </c:pt>
                <c:pt idx="650">
                  <c:v>558</c:v>
                </c:pt>
                <c:pt idx="651">
                  <c:v>558.85714285714198</c:v>
                </c:pt>
                <c:pt idx="652">
                  <c:v>559.71428571428498</c:v>
                </c:pt>
                <c:pt idx="653">
                  <c:v>560.57142857142799</c:v>
                </c:pt>
                <c:pt idx="654">
                  <c:v>561.42857142857099</c:v>
                </c:pt>
                <c:pt idx="655">
                  <c:v>562.28571428571399</c:v>
                </c:pt>
                <c:pt idx="656">
                  <c:v>563.142857142857</c:v>
                </c:pt>
                <c:pt idx="657">
                  <c:v>564</c:v>
                </c:pt>
                <c:pt idx="658">
                  <c:v>564.85714285714198</c:v>
                </c:pt>
                <c:pt idx="659">
                  <c:v>565.71428571428498</c:v>
                </c:pt>
                <c:pt idx="660">
                  <c:v>566.57142857142799</c:v>
                </c:pt>
                <c:pt idx="661">
                  <c:v>567.42857142857099</c:v>
                </c:pt>
                <c:pt idx="662">
                  <c:v>568.28571428571399</c:v>
                </c:pt>
                <c:pt idx="663">
                  <c:v>569.142857142857</c:v>
                </c:pt>
                <c:pt idx="664">
                  <c:v>570</c:v>
                </c:pt>
                <c:pt idx="665">
                  <c:v>570.85714285714198</c:v>
                </c:pt>
                <c:pt idx="666">
                  <c:v>571.71428571428498</c:v>
                </c:pt>
                <c:pt idx="667">
                  <c:v>572.57142857142799</c:v>
                </c:pt>
                <c:pt idx="668">
                  <c:v>573.42857142857099</c:v>
                </c:pt>
                <c:pt idx="669">
                  <c:v>574.28571428571399</c:v>
                </c:pt>
                <c:pt idx="670">
                  <c:v>575.142857142857</c:v>
                </c:pt>
                <c:pt idx="671">
                  <c:v>576</c:v>
                </c:pt>
                <c:pt idx="672">
                  <c:v>576.85714285714198</c:v>
                </c:pt>
                <c:pt idx="673">
                  <c:v>577.71428571428498</c:v>
                </c:pt>
                <c:pt idx="674">
                  <c:v>578.57142857142799</c:v>
                </c:pt>
                <c:pt idx="675">
                  <c:v>579.42857142857099</c:v>
                </c:pt>
                <c:pt idx="676">
                  <c:v>580.28571428571399</c:v>
                </c:pt>
                <c:pt idx="677">
                  <c:v>581.142857142857</c:v>
                </c:pt>
                <c:pt idx="678">
                  <c:v>582</c:v>
                </c:pt>
                <c:pt idx="679">
                  <c:v>582.85714285714198</c:v>
                </c:pt>
                <c:pt idx="680">
                  <c:v>583.71428571428498</c:v>
                </c:pt>
                <c:pt idx="681">
                  <c:v>584.57142857142799</c:v>
                </c:pt>
                <c:pt idx="682">
                  <c:v>585.42857142857099</c:v>
                </c:pt>
                <c:pt idx="683">
                  <c:v>586.28571428571399</c:v>
                </c:pt>
                <c:pt idx="684">
                  <c:v>587.142857142857</c:v>
                </c:pt>
                <c:pt idx="685">
                  <c:v>588</c:v>
                </c:pt>
                <c:pt idx="686">
                  <c:v>588.85714285714198</c:v>
                </c:pt>
                <c:pt idx="687">
                  <c:v>589.71428571428498</c:v>
                </c:pt>
                <c:pt idx="688">
                  <c:v>590.57142857142799</c:v>
                </c:pt>
                <c:pt idx="689">
                  <c:v>591.42857142857099</c:v>
                </c:pt>
                <c:pt idx="690">
                  <c:v>592.28571428571399</c:v>
                </c:pt>
                <c:pt idx="691">
                  <c:v>593.142857142857</c:v>
                </c:pt>
                <c:pt idx="692">
                  <c:v>594</c:v>
                </c:pt>
                <c:pt idx="693">
                  <c:v>594.85714285714198</c:v>
                </c:pt>
                <c:pt idx="694">
                  <c:v>595.71428571428498</c:v>
                </c:pt>
                <c:pt idx="695">
                  <c:v>596.57142857142799</c:v>
                </c:pt>
                <c:pt idx="696">
                  <c:v>597.42857142857099</c:v>
                </c:pt>
                <c:pt idx="697">
                  <c:v>598.28571428571399</c:v>
                </c:pt>
                <c:pt idx="698">
                  <c:v>599.142857142857</c:v>
                </c:pt>
                <c:pt idx="699">
                  <c:v>600</c:v>
                </c:pt>
                <c:pt idx="700">
                  <c:v>600.85714285714198</c:v>
                </c:pt>
                <c:pt idx="701">
                  <c:v>601.71428571428498</c:v>
                </c:pt>
                <c:pt idx="702">
                  <c:v>602.57142857142799</c:v>
                </c:pt>
                <c:pt idx="703">
                  <c:v>603.42857142857099</c:v>
                </c:pt>
                <c:pt idx="704">
                  <c:v>604.28571428571399</c:v>
                </c:pt>
                <c:pt idx="705">
                  <c:v>605.142857142857</c:v>
                </c:pt>
                <c:pt idx="706">
                  <c:v>606</c:v>
                </c:pt>
                <c:pt idx="707">
                  <c:v>606.85714285714198</c:v>
                </c:pt>
                <c:pt idx="708">
                  <c:v>607.71428571428498</c:v>
                </c:pt>
                <c:pt idx="709">
                  <c:v>608.57142857142799</c:v>
                </c:pt>
                <c:pt idx="710">
                  <c:v>609.42857142857099</c:v>
                </c:pt>
                <c:pt idx="711">
                  <c:v>610.28571428571399</c:v>
                </c:pt>
                <c:pt idx="712">
                  <c:v>611.142857142857</c:v>
                </c:pt>
                <c:pt idx="713">
                  <c:v>612</c:v>
                </c:pt>
                <c:pt idx="714">
                  <c:v>612.85714285714198</c:v>
                </c:pt>
                <c:pt idx="715">
                  <c:v>613.71428571428498</c:v>
                </c:pt>
                <c:pt idx="716">
                  <c:v>614.57142857142799</c:v>
                </c:pt>
                <c:pt idx="717">
                  <c:v>615.42857142857099</c:v>
                </c:pt>
                <c:pt idx="718">
                  <c:v>616.28571428571399</c:v>
                </c:pt>
                <c:pt idx="719">
                  <c:v>617.142857142857</c:v>
                </c:pt>
                <c:pt idx="720">
                  <c:v>618</c:v>
                </c:pt>
                <c:pt idx="721">
                  <c:v>618.85714285714198</c:v>
                </c:pt>
                <c:pt idx="722">
                  <c:v>619.71428571428498</c:v>
                </c:pt>
                <c:pt idx="723">
                  <c:v>620.57142857142799</c:v>
                </c:pt>
                <c:pt idx="724">
                  <c:v>621.42857142857099</c:v>
                </c:pt>
                <c:pt idx="725">
                  <c:v>622.28571428571399</c:v>
                </c:pt>
                <c:pt idx="726">
                  <c:v>623.142857142857</c:v>
                </c:pt>
                <c:pt idx="727">
                  <c:v>624</c:v>
                </c:pt>
                <c:pt idx="728">
                  <c:v>624.85714285714198</c:v>
                </c:pt>
                <c:pt idx="729">
                  <c:v>625.71428571428498</c:v>
                </c:pt>
                <c:pt idx="730">
                  <c:v>626.57142857142799</c:v>
                </c:pt>
                <c:pt idx="731">
                  <c:v>627.42857142857099</c:v>
                </c:pt>
                <c:pt idx="732">
                  <c:v>628.28571428571399</c:v>
                </c:pt>
                <c:pt idx="733">
                  <c:v>629.142857142857</c:v>
                </c:pt>
                <c:pt idx="734">
                  <c:v>630</c:v>
                </c:pt>
                <c:pt idx="735">
                  <c:v>630.85714285714198</c:v>
                </c:pt>
                <c:pt idx="736">
                  <c:v>631.71428571428498</c:v>
                </c:pt>
                <c:pt idx="737">
                  <c:v>632.57142857142799</c:v>
                </c:pt>
                <c:pt idx="738">
                  <c:v>633.42857142857099</c:v>
                </c:pt>
                <c:pt idx="739">
                  <c:v>634.28571428571399</c:v>
                </c:pt>
                <c:pt idx="740">
                  <c:v>635.142857142857</c:v>
                </c:pt>
                <c:pt idx="741">
                  <c:v>636</c:v>
                </c:pt>
                <c:pt idx="742">
                  <c:v>636.85714285714198</c:v>
                </c:pt>
                <c:pt idx="743">
                  <c:v>637.71428571428498</c:v>
                </c:pt>
                <c:pt idx="744">
                  <c:v>638.57142857142799</c:v>
                </c:pt>
                <c:pt idx="745">
                  <c:v>639.42857142857099</c:v>
                </c:pt>
                <c:pt idx="746">
                  <c:v>640.28571428571399</c:v>
                </c:pt>
                <c:pt idx="747">
                  <c:v>641.142857142857</c:v>
                </c:pt>
                <c:pt idx="748">
                  <c:v>642</c:v>
                </c:pt>
                <c:pt idx="749">
                  <c:v>642.85714285714198</c:v>
                </c:pt>
                <c:pt idx="750">
                  <c:v>643.71428571428498</c:v>
                </c:pt>
                <c:pt idx="751">
                  <c:v>644.57142857142799</c:v>
                </c:pt>
                <c:pt idx="752">
                  <c:v>645.42857142857099</c:v>
                </c:pt>
                <c:pt idx="753">
                  <c:v>646.28571428571399</c:v>
                </c:pt>
                <c:pt idx="754">
                  <c:v>647.142857142857</c:v>
                </c:pt>
                <c:pt idx="755">
                  <c:v>648</c:v>
                </c:pt>
                <c:pt idx="756">
                  <c:v>648.85714285714198</c:v>
                </c:pt>
                <c:pt idx="757">
                  <c:v>649.71428571428498</c:v>
                </c:pt>
                <c:pt idx="758">
                  <c:v>650.57142857142799</c:v>
                </c:pt>
                <c:pt idx="759">
                  <c:v>651.42857142857099</c:v>
                </c:pt>
                <c:pt idx="760">
                  <c:v>652.28571428571399</c:v>
                </c:pt>
                <c:pt idx="761">
                  <c:v>653.142857142857</c:v>
                </c:pt>
                <c:pt idx="762">
                  <c:v>654</c:v>
                </c:pt>
                <c:pt idx="763">
                  <c:v>654.85714285714198</c:v>
                </c:pt>
                <c:pt idx="764">
                  <c:v>655.71428571428498</c:v>
                </c:pt>
                <c:pt idx="765">
                  <c:v>656.57142857142799</c:v>
                </c:pt>
                <c:pt idx="766">
                  <c:v>657.42857142857099</c:v>
                </c:pt>
                <c:pt idx="767">
                  <c:v>658.28571428571399</c:v>
                </c:pt>
                <c:pt idx="768">
                  <c:v>659.142857142857</c:v>
                </c:pt>
                <c:pt idx="769">
                  <c:v>660</c:v>
                </c:pt>
                <c:pt idx="770">
                  <c:v>660.85714285714198</c:v>
                </c:pt>
                <c:pt idx="771">
                  <c:v>661.71428571428498</c:v>
                </c:pt>
                <c:pt idx="772">
                  <c:v>662.57142857142799</c:v>
                </c:pt>
                <c:pt idx="773">
                  <c:v>663.42857142857099</c:v>
                </c:pt>
                <c:pt idx="774">
                  <c:v>664.28571428571399</c:v>
                </c:pt>
                <c:pt idx="775">
                  <c:v>665.142857142857</c:v>
                </c:pt>
                <c:pt idx="776">
                  <c:v>666</c:v>
                </c:pt>
                <c:pt idx="777">
                  <c:v>666.85714285714198</c:v>
                </c:pt>
                <c:pt idx="778">
                  <c:v>667.71428571428498</c:v>
                </c:pt>
                <c:pt idx="779">
                  <c:v>668.57142857142799</c:v>
                </c:pt>
                <c:pt idx="780">
                  <c:v>669.42857142857099</c:v>
                </c:pt>
                <c:pt idx="781">
                  <c:v>670.28571428571399</c:v>
                </c:pt>
                <c:pt idx="782">
                  <c:v>671.142857142857</c:v>
                </c:pt>
                <c:pt idx="783">
                  <c:v>672</c:v>
                </c:pt>
                <c:pt idx="784">
                  <c:v>672.85714285714198</c:v>
                </c:pt>
                <c:pt idx="785">
                  <c:v>673.71428571428498</c:v>
                </c:pt>
                <c:pt idx="786">
                  <c:v>674.57142857142799</c:v>
                </c:pt>
                <c:pt idx="787">
                  <c:v>675.42857142857099</c:v>
                </c:pt>
                <c:pt idx="788">
                  <c:v>676.28571428571399</c:v>
                </c:pt>
                <c:pt idx="789">
                  <c:v>677.142857142857</c:v>
                </c:pt>
                <c:pt idx="790">
                  <c:v>678</c:v>
                </c:pt>
                <c:pt idx="791">
                  <c:v>678.85714285714198</c:v>
                </c:pt>
                <c:pt idx="792">
                  <c:v>679.71428571428498</c:v>
                </c:pt>
                <c:pt idx="793">
                  <c:v>680.57142857142799</c:v>
                </c:pt>
                <c:pt idx="794">
                  <c:v>681.42857142857099</c:v>
                </c:pt>
                <c:pt idx="795">
                  <c:v>682.28571428571399</c:v>
                </c:pt>
                <c:pt idx="796">
                  <c:v>683.142857142857</c:v>
                </c:pt>
                <c:pt idx="797">
                  <c:v>684</c:v>
                </c:pt>
                <c:pt idx="798">
                  <c:v>684.85714285714198</c:v>
                </c:pt>
                <c:pt idx="799">
                  <c:v>685.71428571428498</c:v>
                </c:pt>
                <c:pt idx="800">
                  <c:v>686.57142857142799</c:v>
                </c:pt>
                <c:pt idx="801">
                  <c:v>687.42857142857099</c:v>
                </c:pt>
                <c:pt idx="802">
                  <c:v>688.28571428571399</c:v>
                </c:pt>
                <c:pt idx="803">
                  <c:v>689.142857142857</c:v>
                </c:pt>
                <c:pt idx="804">
                  <c:v>690</c:v>
                </c:pt>
                <c:pt idx="805">
                  <c:v>690.85714285714198</c:v>
                </c:pt>
                <c:pt idx="806">
                  <c:v>691.71428571428498</c:v>
                </c:pt>
                <c:pt idx="807">
                  <c:v>692.57142857142799</c:v>
                </c:pt>
                <c:pt idx="808">
                  <c:v>693.42857142857099</c:v>
                </c:pt>
                <c:pt idx="809">
                  <c:v>694.28571428571399</c:v>
                </c:pt>
                <c:pt idx="810">
                  <c:v>695.142857142857</c:v>
                </c:pt>
                <c:pt idx="811">
                  <c:v>696</c:v>
                </c:pt>
                <c:pt idx="812">
                  <c:v>696.85714285714198</c:v>
                </c:pt>
                <c:pt idx="813">
                  <c:v>697.71428571428498</c:v>
                </c:pt>
                <c:pt idx="814">
                  <c:v>698.57142857142799</c:v>
                </c:pt>
                <c:pt idx="815">
                  <c:v>699.42857142857099</c:v>
                </c:pt>
                <c:pt idx="816">
                  <c:v>700.28571428571399</c:v>
                </c:pt>
                <c:pt idx="817">
                  <c:v>701.142857142857</c:v>
                </c:pt>
                <c:pt idx="818">
                  <c:v>702</c:v>
                </c:pt>
                <c:pt idx="819">
                  <c:v>702.85714285714198</c:v>
                </c:pt>
                <c:pt idx="820">
                  <c:v>703.71428571428498</c:v>
                </c:pt>
                <c:pt idx="821">
                  <c:v>704.57142857142799</c:v>
                </c:pt>
                <c:pt idx="822">
                  <c:v>705.42857142857099</c:v>
                </c:pt>
                <c:pt idx="823">
                  <c:v>706.28571428571399</c:v>
                </c:pt>
                <c:pt idx="824">
                  <c:v>707.142857142857</c:v>
                </c:pt>
                <c:pt idx="825">
                  <c:v>708</c:v>
                </c:pt>
                <c:pt idx="826">
                  <c:v>708.85714285714198</c:v>
                </c:pt>
                <c:pt idx="827">
                  <c:v>709.71428571428498</c:v>
                </c:pt>
                <c:pt idx="828">
                  <c:v>710.57142857142799</c:v>
                </c:pt>
                <c:pt idx="829">
                  <c:v>711.42857142857099</c:v>
                </c:pt>
                <c:pt idx="830">
                  <c:v>712.28571428571399</c:v>
                </c:pt>
                <c:pt idx="831">
                  <c:v>713.142857142857</c:v>
                </c:pt>
                <c:pt idx="832">
                  <c:v>714</c:v>
                </c:pt>
                <c:pt idx="833">
                  <c:v>714.85714285714198</c:v>
                </c:pt>
                <c:pt idx="834">
                  <c:v>715.71428571428498</c:v>
                </c:pt>
                <c:pt idx="835">
                  <c:v>716.57142857142799</c:v>
                </c:pt>
                <c:pt idx="836">
                  <c:v>717.42857142857099</c:v>
                </c:pt>
                <c:pt idx="837">
                  <c:v>718.28571428571399</c:v>
                </c:pt>
                <c:pt idx="838">
                  <c:v>719.142857142857</c:v>
                </c:pt>
                <c:pt idx="839">
                  <c:v>720</c:v>
                </c:pt>
                <c:pt idx="840">
                  <c:v>720.85714285714198</c:v>
                </c:pt>
                <c:pt idx="841">
                  <c:v>721.71428571428498</c:v>
                </c:pt>
                <c:pt idx="842">
                  <c:v>722.57142857142799</c:v>
                </c:pt>
                <c:pt idx="843">
                  <c:v>723.42857142857099</c:v>
                </c:pt>
                <c:pt idx="844">
                  <c:v>724.28571428571399</c:v>
                </c:pt>
                <c:pt idx="845">
                  <c:v>725.142857142857</c:v>
                </c:pt>
                <c:pt idx="846">
                  <c:v>726</c:v>
                </c:pt>
                <c:pt idx="847">
                  <c:v>726.85714285714198</c:v>
                </c:pt>
                <c:pt idx="848">
                  <c:v>727.71428571428498</c:v>
                </c:pt>
                <c:pt idx="849">
                  <c:v>728.57142857142799</c:v>
                </c:pt>
                <c:pt idx="850">
                  <c:v>729.42857142857099</c:v>
                </c:pt>
                <c:pt idx="851">
                  <c:v>730.28571428571399</c:v>
                </c:pt>
                <c:pt idx="852">
                  <c:v>731.142857142857</c:v>
                </c:pt>
                <c:pt idx="853">
                  <c:v>732</c:v>
                </c:pt>
                <c:pt idx="854">
                  <c:v>732.85714285714198</c:v>
                </c:pt>
                <c:pt idx="855">
                  <c:v>733.71428571428498</c:v>
                </c:pt>
                <c:pt idx="856">
                  <c:v>734.57142857142799</c:v>
                </c:pt>
                <c:pt idx="857">
                  <c:v>735.42857142857099</c:v>
                </c:pt>
                <c:pt idx="858">
                  <c:v>736.28571428571399</c:v>
                </c:pt>
                <c:pt idx="859">
                  <c:v>737.142857142857</c:v>
                </c:pt>
                <c:pt idx="860">
                  <c:v>738</c:v>
                </c:pt>
                <c:pt idx="861">
                  <c:v>738.85714285714198</c:v>
                </c:pt>
                <c:pt idx="862">
                  <c:v>739.71428571428498</c:v>
                </c:pt>
                <c:pt idx="863">
                  <c:v>740.57142857142799</c:v>
                </c:pt>
                <c:pt idx="864">
                  <c:v>741.42857142857099</c:v>
                </c:pt>
                <c:pt idx="865">
                  <c:v>742.28571428571399</c:v>
                </c:pt>
                <c:pt idx="866">
                  <c:v>743.142857142857</c:v>
                </c:pt>
                <c:pt idx="867">
                  <c:v>744</c:v>
                </c:pt>
                <c:pt idx="868">
                  <c:v>744.85714285714198</c:v>
                </c:pt>
                <c:pt idx="869">
                  <c:v>745.71428571428498</c:v>
                </c:pt>
                <c:pt idx="870">
                  <c:v>746.57142857142799</c:v>
                </c:pt>
                <c:pt idx="871">
                  <c:v>747.42857142857099</c:v>
                </c:pt>
                <c:pt idx="872">
                  <c:v>748.28571428571399</c:v>
                </c:pt>
                <c:pt idx="873">
                  <c:v>749.142857142857</c:v>
                </c:pt>
                <c:pt idx="874">
                  <c:v>750</c:v>
                </c:pt>
                <c:pt idx="875">
                  <c:v>750.85714285714198</c:v>
                </c:pt>
                <c:pt idx="876">
                  <c:v>751.71428571428498</c:v>
                </c:pt>
                <c:pt idx="877">
                  <c:v>752.57142857142799</c:v>
                </c:pt>
                <c:pt idx="878">
                  <c:v>753.42857142857099</c:v>
                </c:pt>
                <c:pt idx="879">
                  <c:v>754.28571428571399</c:v>
                </c:pt>
                <c:pt idx="880">
                  <c:v>755.142857142857</c:v>
                </c:pt>
                <c:pt idx="881">
                  <c:v>756</c:v>
                </c:pt>
                <c:pt idx="882">
                  <c:v>756.85714285714198</c:v>
                </c:pt>
                <c:pt idx="883">
                  <c:v>757.71428571428498</c:v>
                </c:pt>
                <c:pt idx="884">
                  <c:v>758.57142857142799</c:v>
                </c:pt>
                <c:pt idx="885">
                  <c:v>759.42857142857099</c:v>
                </c:pt>
                <c:pt idx="886">
                  <c:v>760.28571428571399</c:v>
                </c:pt>
                <c:pt idx="887">
                  <c:v>761.142857142857</c:v>
                </c:pt>
                <c:pt idx="888">
                  <c:v>762</c:v>
                </c:pt>
                <c:pt idx="889">
                  <c:v>762.85714285714198</c:v>
                </c:pt>
                <c:pt idx="890">
                  <c:v>763.71428571428498</c:v>
                </c:pt>
                <c:pt idx="891">
                  <c:v>764.57142857142799</c:v>
                </c:pt>
                <c:pt idx="892">
                  <c:v>765.42857142857099</c:v>
                </c:pt>
                <c:pt idx="893">
                  <c:v>766.28571428571399</c:v>
                </c:pt>
                <c:pt idx="894">
                  <c:v>767.142857142857</c:v>
                </c:pt>
                <c:pt idx="895">
                  <c:v>768</c:v>
                </c:pt>
                <c:pt idx="896">
                  <c:v>768.85714285714198</c:v>
                </c:pt>
                <c:pt idx="897">
                  <c:v>769.71428571428498</c:v>
                </c:pt>
                <c:pt idx="898">
                  <c:v>770.57142857142799</c:v>
                </c:pt>
                <c:pt idx="899">
                  <c:v>771.42857142857099</c:v>
                </c:pt>
                <c:pt idx="900">
                  <c:v>772.28571428571399</c:v>
                </c:pt>
                <c:pt idx="901">
                  <c:v>773.142857142857</c:v>
                </c:pt>
                <c:pt idx="902">
                  <c:v>774</c:v>
                </c:pt>
                <c:pt idx="903">
                  <c:v>774.85714285714198</c:v>
                </c:pt>
                <c:pt idx="904">
                  <c:v>775.71428571428498</c:v>
                </c:pt>
                <c:pt idx="905">
                  <c:v>776.57142857142799</c:v>
                </c:pt>
                <c:pt idx="906">
                  <c:v>777.42857142857099</c:v>
                </c:pt>
                <c:pt idx="907">
                  <c:v>778.28571428571399</c:v>
                </c:pt>
                <c:pt idx="908">
                  <c:v>779.142857142857</c:v>
                </c:pt>
                <c:pt idx="909">
                  <c:v>780</c:v>
                </c:pt>
                <c:pt idx="910">
                  <c:v>780.85714285714198</c:v>
                </c:pt>
                <c:pt idx="911">
                  <c:v>781.71428571428498</c:v>
                </c:pt>
                <c:pt idx="912">
                  <c:v>782.57142857142799</c:v>
                </c:pt>
                <c:pt idx="913">
                  <c:v>783.42857142857099</c:v>
                </c:pt>
                <c:pt idx="914">
                  <c:v>784.28571428571399</c:v>
                </c:pt>
                <c:pt idx="915">
                  <c:v>785.142857142857</c:v>
                </c:pt>
                <c:pt idx="916">
                  <c:v>786</c:v>
                </c:pt>
                <c:pt idx="917">
                  <c:v>786.85714285714198</c:v>
                </c:pt>
                <c:pt idx="918">
                  <c:v>787.71428571428498</c:v>
                </c:pt>
                <c:pt idx="919">
                  <c:v>788.57142857142799</c:v>
                </c:pt>
                <c:pt idx="920">
                  <c:v>789.42857142857099</c:v>
                </c:pt>
                <c:pt idx="921">
                  <c:v>790.28571428571399</c:v>
                </c:pt>
                <c:pt idx="922">
                  <c:v>791.142857142857</c:v>
                </c:pt>
                <c:pt idx="923">
                  <c:v>792</c:v>
                </c:pt>
                <c:pt idx="924">
                  <c:v>792.85714285714198</c:v>
                </c:pt>
                <c:pt idx="925">
                  <c:v>793.71428571428498</c:v>
                </c:pt>
                <c:pt idx="926">
                  <c:v>794.57142857142799</c:v>
                </c:pt>
                <c:pt idx="927">
                  <c:v>795.42857142857099</c:v>
                </c:pt>
                <c:pt idx="928">
                  <c:v>796.28571428571399</c:v>
                </c:pt>
                <c:pt idx="929">
                  <c:v>797.142857142857</c:v>
                </c:pt>
                <c:pt idx="930">
                  <c:v>798</c:v>
                </c:pt>
                <c:pt idx="931">
                  <c:v>798.85714285714198</c:v>
                </c:pt>
                <c:pt idx="932">
                  <c:v>799.71428571428498</c:v>
                </c:pt>
                <c:pt idx="933">
                  <c:v>800.57142857142799</c:v>
                </c:pt>
                <c:pt idx="934">
                  <c:v>801.42857142857099</c:v>
                </c:pt>
                <c:pt idx="935">
                  <c:v>802.28571428571399</c:v>
                </c:pt>
                <c:pt idx="936">
                  <c:v>803.142857142857</c:v>
                </c:pt>
                <c:pt idx="937">
                  <c:v>804</c:v>
                </c:pt>
                <c:pt idx="938">
                  <c:v>804.85714285714198</c:v>
                </c:pt>
                <c:pt idx="939">
                  <c:v>805.71428571428498</c:v>
                </c:pt>
                <c:pt idx="940">
                  <c:v>806.57142857142799</c:v>
                </c:pt>
                <c:pt idx="941">
                  <c:v>807.42857142857099</c:v>
                </c:pt>
                <c:pt idx="942">
                  <c:v>808.28571428571399</c:v>
                </c:pt>
                <c:pt idx="943">
                  <c:v>809.142857142857</c:v>
                </c:pt>
                <c:pt idx="944">
                  <c:v>810</c:v>
                </c:pt>
                <c:pt idx="945">
                  <c:v>810.85714285714198</c:v>
                </c:pt>
                <c:pt idx="946">
                  <c:v>811.71428571428498</c:v>
                </c:pt>
                <c:pt idx="947">
                  <c:v>812.57142857142799</c:v>
                </c:pt>
                <c:pt idx="948">
                  <c:v>813.42857142857099</c:v>
                </c:pt>
                <c:pt idx="949">
                  <c:v>814.28571428571399</c:v>
                </c:pt>
                <c:pt idx="950">
                  <c:v>815.142857142857</c:v>
                </c:pt>
                <c:pt idx="951">
                  <c:v>816</c:v>
                </c:pt>
                <c:pt idx="952">
                  <c:v>816.85714285714198</c:v>
                </c:pt>
                <c:pt idx="953">
                  <c:v>817.71428571428498</c:v>
                </c:pt>
                <c:pt idx="954">
                  <c:v>818.57142857142799</c:v>
                </c:pt>
                <c:pt idx="955">
                  <c:v>819.42857142857099</c:v>
                </c:pt>
                <c:pt idx="956">
                  <c:v>820.28571428571399</c:v>
                </c:pt>
                <c:pt idx="957">
                  <c:v>821.142857142857</c:v>
                </c:pt>
                <c:pt idx="958">
                  <c:v>822</c:v>
                </c:pt>
                <c:pt idx="959">
                  <c:v>822.85714285714198</c:v>
                </c:pt>
                <c:pt idx="960">
                  <c:v>823.71428571428498</c:v>
                </c:pt>
                <c:pt idx="961">
                  <c:v>824.57142857142799</c:v>
                </c:pt>
                <c:pt idx="962">
                  <c:v>825.42857142857099</c:v>
                </c:pt>
                <c:pt idx="963">
                  <c:v>826.28571428571399</c:v>
                </c:pt>
                <c:pt idx="964">
                  <c:v>827.142857142857</c:v>
                </c:pt>
                <c:pt idx="965">
                  <c:v>828</c:v>
                </c:pt>
                <c:pt idx="966">
                  <c:v>828.85714285714198</c:v>
                </c:pt>
                <c:pt idx="967">
                  <c:v>829.71428571428498</c:v>
                </c:pt>
                <c:pt idx="968">
                  <c:v>830.57142857142799</c:v>
                </c:pt>
                <c:pt idx="969">
                  <c:v>831.42857142857099</c:v>
                </c:pt>
                <c:pt idx="970">
                  <c:v>832.28571428571399</c:v>
                </c:pt>
                <c:pt idx="971">
                  <c:v>833.142857142857</c:v>
                </c:pt>
                <c:pt idx="972">
                  <c:v>834</c:v>
                </c:pt>
                <c:pt idx="973">
                  <c:v>834.85714285714198</c:v>
                </c:pt>
                <c:pt idx="974">
                  <c:v>835.71428571428498</c:v>
                </c:pt>
                <c:pt idx="975">
                  <c:v>836.57142857142799</c:v>
                </c:pt>
                <c:pt idx="976">
                  <c:v>837.42857142857099</c:v>
                </c:pt>
                <c:pt idx="977">
                  <c:v>838.28571428571399</c:v>
                </c:pt>
                <c:pt idx="978">
                  <c:v>839.142857142857</c:v>
                </c:pt>
                <c:pt idx="979">
                  <c:v>840</c:v>
                </c:pt>
                <c:pt idx="980">
                  <c:v>840.85714285714198</c:v>
                </c:pt>
                <c:pt idx="981">
                  <c:v>841.71428571428498</c:v>
                </c:pt>
                <c:pt idx="982">
                  <c:v>842.57142857142799</c:v>
                </c:pt>
                <c:pt idx="983">
                  <c:v>843.42857142857099</c:v>
                </c:pt>
                <c:pt idx="984">
                  <c:v>844.28571428571399</c:v>
                </c:pt>
                <c:pt idx="985">
                  <c:v>845.142857142857</c:v>
                </c:pt>
                <c:pt idx="986">
                  <c:v>846</c:v>
                </c:pt>
                <c:pt idx="987">
                  <c:v>846.85714285714198</c:v>
                </c:pt>
                <c:pt idx="988">
                  <c:v>847.71428571428498</c:v>
                </c:pt>
                <c:pt idx="989">
                  <c:v>848.57142857142799</c:v>
                </c:pt>
                <c:pt idx="990">
                  <c:v>849.42857142857099</c:v>
                </c:pt>
                <c:pt idx="991">
                  <c:v>850.28571428571399</c:v>
                </c:pt>
                <c:pt idx="992">
                  <c:v>851.142857142857</c:v>
                </c:pt>
                <c:pt idx="993">
                  <c:v>852</c:v>
                </c:pt>
                <c:pt idx="994">
                  <c:v>852.85714285714198</c:v>
                </c:pt>
                <c:pt idx="995">
                  <c:v>853.71428571428498</c:v>
                </c:pt>
                <c:pt idx="996">
                  <c:v>854.57142857142799</c:v>
                </c:pt>
                <c:pt idx="997">
                  <c:v>855.42857142857099</c:v>
                </c:pt>
                <c:pt idx="998">
                  <c:v>856.28571428571399</c:v>
                </c:pt>
                <c:pt idx="999">
                  <c:v>857.142857142857</c:v>
                </c:pt>
                <c:pt idx="1000">
                  <c:v>858</c:v>
                </c:pt>
                <c:pt idx="1001">
                  <c:v>858.85714285714198</c:v>
                </c:pt>
                <c:pt idx="1002">
                  <c:v>859.71428571428498</c:v>
                </c:pt>
                <c:pt idx="1003">
                  <c:v>860.57142857142799</c:v>
                </c:pt>
                <c:pt idx="1004">
                  <c:v>861.42857142857099</c:v>
                </c:pt>
                <c:pt idx="1005">
                  <c:v>862.28571428571399</c:v>
                </c:pt>
                <c:pt idx="1006">
                  <c:v>863.142857142857</c:v>
                </c:pt>
                <c:pt idx="1007">
                  <c:v>864</c:v>
                </c:pt>
                <c:pt idx="1008">
                  <c:v>864.85714285714198</c:v>
                </c:pt>
                <c:pt idx="1009">
                  <c:v>865.71428571428498</c:v>
                </c:pt>
                <c:pt idx="1010">
                  <c:v>866.57142857142799</c:v>
                </c:pt>
                <c:pt idx="1011">
                  <c:v>867.42857142857099</c:v>
                </c:pt>
                <c:pt idx="1012">
                  <c:v>868.28571428571399</c:v>
                </c:pt>
                <c:pt idx="1013">
                  <c:v>869.142857142857</c:v>
                </c:pt>
                <c:pt idx="1014">
                  <c:v>870</c:v>
                </c:pt>
                <c:pt idx="1015">
                  <c:v>870.85714285714198</c:v>
                </c:pt>
                <c:pt idx="1016">
                  <c:v>871.71428571428498</c:v>
                </c:pt>
                <c:pt idx="1017">
                  <c:v>872.57142857142799</c:v>
                </c:pt>
                <c:pt idx="1018">
                  <c:v>873.42857142857099</c:v>
                </c:pt>
                <c:pt idx="1019">
                  <c:v>874.28571428571399</c:v>
                </c:pt>
                <c:pt idx="1020">
                  <c:v>875.142857142857</c:v>
                </c:pt>
                <c:pt idx="1021">
                  <c:v>876</c:v>
                </c:pt>
                <c:pt idx="1022">
                  <c:v>876.85714285714198</c:v>
                </c:pt>
                <c:pt idx="1023">
                  <c:v>877.71428571428498</c:v>
                </c:pt>
                <c:pt idx="1024">
                  <c:v>878.57142857142799</c:v>
                </c:pt>
                <c:pt idx="1025">
                  <c:v>879.42857142857099</c:v>
                </c:pt>
                <c:pt idx="1026">
                  <c:v>880.28571428571399</c:v>
                </c:pt>
                <c:pt idx="1027">
                  <c:v>881.142857142857</c:v>
                </c:pt>
                <c:pt idx="1028">
                  <c:v>882</c:v>
                </c:pt>
                <c:pt idx="1029">
                  <c:v>882.85714285714198</c:v>
                </c:pt>
                <c:pt idx="1030">
                  <c:v>883.71428571428498</c:v>
                </c:pt>
                <c:pt idx="1031">
                  <c:v>884.57142857142799</c:v>
                </c:pt>
                <c:pt idx="1032">
                  <c:v>885.42857142857099</c:v>
                </c:pt>
                <c:pt idx="1033">
                  <c:v>886.28571428571399</c:v>
                </c:pt>
                <c:pt idx="1034">
                  <c:v>887.142857142857</c:v>
                </c:pt>
                <c:pt idx="1035">
                  <c:v>888</c:v>
                </c:pt>
                <c:pt idx="1036">
                  <c:v>888.85714285714198</c:v>
                </c:pt>
                <c:pt idx="1037">
                  <c:v>889.71428571428498</c:v>
                </c:pt>
                <c:pt idx="1038">
                  <c:v>890.57142857142799</c:v>
                </c:pt>
                <c:pt idx="1039">
                  <c:v>891.42857142857099</c:v>
                </c:pt>
                <c:pt idx="1040">
                  <c:v>892.28571428571399</c:v>
                </c:pt>
                <c:pt idx="1041">
                  <c:v>893.142857142857</c:v>
                </c:pt>
                <c:pt idx="1042">
                  <c:v>894</c:v>
                </c:pt>
                <c:pt idx="1043">
                  <c:v>894.85714285714198</c:v>
                </c:pt>
                <c:pt idx="1044">
                  <c:v>895.71428571428498</c:v>
                </c:pt>
                <c:pt idx="1045">
                  <c:v>896.57142857142799</c:v>
                </c:pt>
                <c:pt idx="1046">
                  <c:v>897.42857142857099</c:v>
                </c:pt>
                <c:pt idx="1047">
                  <c:v>898.28571428571399</c:v>
                </c:pt>
                <c:pt idx="1048">
                  <c:v>899.142857142857</c:v>
                </c:pt>
                <c:pt idx="1049">
                  <c:v>900</c:v>
                </c:pt>
                <c:pt idx="1050">
                  <c:v>900.85714285714198</c:v>
                </c:pt>
                <c:pt idx="1051">
                  <c:v>901.71428571428498</c:v>
                </c:pt>
                <c:pt idx="1052">
                  <c:v>902.57142857142799</c:v>
                </c:pt>
                <c:pt idx="1053">
                  <c:v>903.42857142857099</c:v>
                </c:pt>
                <c:pt idx="1054">
                  <c:v>904.28571428571399</c:v>
                </c:pt>
                <c:pt idx="1055">
                  <c:v>905.142857142857</c:v>
                </c:pt>
                <c:pt idx="1056">
                  <c:v>906</c:v>
                </c:pt>
                <c:pt idx="1057">
                  <c:v>906.85714285714198</c:v>
                </c:pt>
                <c:pt idx="1058">
                  <c:v>907.71428571428498</c:v>
                </c:pt>
                <c:pt idx="1059">
                  <c:v>908.57142857142799</c:v>
                </c:pt>
                <c:pt idx="1060">
                  <c:v>909.42857142857099</c:v>
                </c:pt>
                <c:pt idx="1061">
                  <c:v>910.28571428571399</c:v>
                </c:pt>
                <c:pt idx="1062">
                  <c:v>911.142857142857</c:v>
                </c:pt>
                <c:pt idx="1063">
                  <c:v>912</c:v>
                </c:pt>
                <c:pt idx="1064">
                  <c:v>912.85714285714198</c:v>
                </c:pt>
                <c:pt idx="1065">
                  <c:v>913.71428571428498</c:v>
                </c:pt>
                <c:pt idx="1066">
                  <c:v>914.57142857142799</c:v>
                </c:pt>
                <c:pt idx="1067">
                  <c:v>915.42857142857099</c:v>
                </c:pt>
                <c:pt idx="1068">
                  <c:v>916.28571428571399</c:v>
                </c:pt>
                <c:pt idx="1069">
                  <c:v>917.142857142857</c:v>
                </c:pt>
                <c:pt idx="1070">
                  <c:v>918</c:v>
                </c:pt>
                <c:pt idx="1071">
                  <c:v>918.85714285714198</c:v>
                </c:pt>
                <c:pt idx="1072">
                  <c:v>919.71428571428498</c:v>
                </c:pt>
                <c:pt idx="1073">
                  <c:v>920.57142857142799</c:v>
                </c:pt>
                <c:pt idx="1074">
                  <c:v>921.42857142857099</c:v>
                </c:pt>
                <c:pt idx="1075">
                  <c:v>922.28571428571399</c:v>
                </c:pt>
                <c:pt idx="1076">
                  <c:v>923.142857142857</c:v>
                </c:pt>
                <c:pt idx="1077">
                  <c:v>924</c:v>
                </c:pt>
                <c:pt idx="1078">
                  <c:v>924.85714285714198</c:v>
                </c:pt>
                <c:pt idx="1079">
                  <c:v>925.71428571428498</c:v>
                </c:pt>
                <c:pt idx="1080">
                  <c:v>926.57142857142799</c:v>
                </c:pt>
                <c:pt idx="1081">
                  <c:v>927.42857142857099</c:v>
                </c:pt>
                <c:pt idx="1082">
                  <c:v>928.28571428571399</c:v>
                </c:pt>
                <c:pt idx="1083">
                  <c:v>929.142857142857</c:v>
                </c:pt>
                <c:pt idx="1084">
                  <c:v>930</c:v>
                </c:pt>
                <c:pt idx="1085">
                  <c:v>930.85714285714198</c:v>
                </c:pt>
                <c:pt idx="1086">
                  <c:v>931.71428571428498</c:v>
                </c:pt>
                <c:pt idx="1087">
                  <c:v>932.57142857142799</c:v>
                </c:pt>
                <c:pt idx="1088">
                  <c:v>933.42857142857099</c:v>
                </c:pt>
                <c:pt idx="1089">
                  <c:v>934.28571428571399</c:v>
                </c:pt>
                <c:pt idx="1090">
                  <c:v>935.142857142857</c:v>
                </c:pt>
                <c:pt idx="1091">
                  <c:v>936</c:v>
                </c:pt>
                <c:pt idx="1092">
                  <c:v>936.85714285714198</c:v>
                </c:pt>
                <c:pt idx="1093">
                  <c:v>937.71428571428498</c:v>
                </c:pt>
                <c:pt idx="1094">
                  <c:v>938.57142857142799</c:v>
                </c:pt>
                <c:pt idx="1095">
                  <c:v>939.42857142857099</c:v>
                </c:pt>
                <c:pt idx="1096">
                  <c:v>940.28571428571399</c:v>
                </c:pt>
                <c:pt idx="1097">
                  <c:v>941.142857142857</c:v>
                </c:pt>
                <c:pt idx="1098">
                  <c:v>942</c:v>
                </c:pt>
                <c:pt idx="1099">
                  <c:v>942.85714285714198</c:v>
                </c:pt>
                <c:pt idx="1100">
                  <c:v>943.71428571428498</c:v>
                </c:pt>
                <c:pt idx="1101">
                  <c:v>944.57142857142799</c:v>
                </c:pt>
                <c:pt idx="1102">
                  <c:v>945.42857142857099</c:v>
                </c:pt>
                <c:pt idx="1103">
                  <c:v>946.28571428571399</c:v>
                </c:pt>
                <c:pt idx="1104">
                  <c:v>947.142857142857</c:v>
                </c:pt>
                <c:pt idx="1105">
                  <c:v>948</c:v>
                </c:pt>
                <c:pt idx="1106">
                  <c:v>948.85714285714198</c:v>
                </c:pt>
                <c:pt idx="1107">
                  <c:v>949.71428571428498</c:v>
                </c:pt>
                <c:pt idx="1108">
                  <c:v>950.57142857142799</c:v>
                </c:pt>
                <c:pt idx="1109">
                  <c:v>951.42857142857099</c:v>
                </c:pt>
                <c:pt idx="1110">
                  <c:v>952.28571428571399</c:v>
                </c:pt>
                <c:pt idx="1111">
                  <c:v>953.142857142857</c:v>
                </c:pt>
                <c:pt idx="1112">
                  <c:v>954</c:v>
                </c:pt>
                <c:pt idx="1113">
                  <c:v>954.85714285714198</c:v>
                </c:pt>
                <c:pt idx="1114">
                  <c:v>955.71428571428498</c:v>
                </c:pt>
                <c:pt idx="1115">
                  <c:v>956.57142857142799</c:v>
                </c:pt>
                <c:pt idx="1116">
                  <c:v>957.42857142857099</c:v>
                </c:pt>
                <c:pt idx="1117">
                  <c:v>958.28571428571399</c:v>
                </c:pt>
                <c:pt idx="1118">
                  <c:v>959.142857142857</c:v>
                </c:pt>
                <c:pt idx="1119">
                  <c:v>960</c:v>
                </c:pt>
                <c:pt idx="1120">
                  <c:v>960.85714285714198</c:v>
                </c:pt>
                <c:pt idx="1121">
                  <c:v>961.71428571428498</c:v>
                </c:pt>
                <c:pt idx="1122">
                  <c:v>962.57142857142799</c:v>
                </c:pt>
                <c:pt idx="1123">
                  <c:v>963.42857142857099</c:v>
                </c:pt>
                <c:pt idx="1124">
                  <c:v>964.28571428571399</c:v>
                </c:pt>
                <c:pt idx="1125">
                  <c:v>965.142857142857</c:v>
                </c:pt>
                <c:pt idx="1126">
                  <c:v>966</c:v>
                </c:pt>
                <c:pt idx="1127">
                  <c:v>966.85714285714198</c:v>
                </c:pt>
                <c:pt idx="1128">
                  <c:v>967.71428571428498</c:v>
                </c:pt>
                <c:pt idx="1129">
                  <c:v>968.57142857142799</c:v>
                </c:pt>
                <c:pt idx="1130">
                  <c:v>969.42857142857099</c:v>
                </c:pt>
                <c:pt idx="1131">
                  <c:v>970.28571428571399</c:v>
                </c:pt>
                <c:pt idx="1132">
                  <c:v>971.142857142857</c:v>
                </c:pt>
                <c:pt idx="1133">
                  <c:v>972</c:v>
                </c:pt>
                <c:pt idx="1134">
                  <c:v>972.85714285714198</c:v>
                </c:pt>
                <c:pt idx="1135">
                  <c:v>973.71428571428498</c:v>
                </c:pt>
                <c:pt idx="1136">
                  <c:v>974.57142857142799</c:v>
                </c:pt>
                <c:pt idx="1137">
                  <c:v>975.42857142857099</c:v>
                </c:pt>
                <c:pt idx="1138">
                  <c:v>976.28571428571399</c:v>
                </c:pt>
                <c:pt idx="1139">
                  <c:v>977.142857142857</c:v>
                </c:pt>
                <c:pt idx="1140">
                  <c:v>978</c:v>
                </c:pt>
                <c:pt idx="1141">
                  <c:v>978.85714285714198</c:v>
                </c:pt>
                <c:pt idx="1142">
                  <c:v>979.71428571428498</c:v>
                </c:pt>
                <c:pt idx="1143">
                  <c:v>980.57142857142799</c:v>
                </c:pt>
                <c:pt idx="1144">
                  <c:v>981.42857142857099</c:v>
                </c:pt>
                <c:pt idx="1145">
                  <c:v>982.28571428571399</c:v>
                </c:pt>
                <c:pt idx="1146">
                  <c:v>983.142857142857</c:v>
                </c:pt>
                <c:pt idx="1147">
                  <c:v>984</c:v>
                </c:pt>
                <c:pt idx="1148">
                  <c:v>984.85714285714198</c:v>
                </c:pt>
                <c:pt idx="1149">
                  <c:v>985.71428571428498</c:v>
                </c:pt>
                <c:pt idx="1150">
                  <c:v>986.57142857142799</c:v>
                </c:pt>
                <c:pt idx="1151">
                  <c:v>987.42857142857099</c:v>
                </c:pt>
                <c:pt idx="1152">
                  <c:v>988.28571428571399</c:v>
                </c:pt>
                <c:pt idx="1153">
                  <c:v>989.142857142857</c:v>
                </c:pt>
                <c:pt idx="1154">
                  <c:v>990</c:v>
                </c:pt>
                <c:pt idx="1155">
                  <c:v>990.85714285714198</c:v>
                </c:pt>
                <c:pt idx="1156">
                  <c:v>991.71428571428498</c:v>
                </c:pt>
                <c:pt idx="1157">
                  <c:v>992.57142857142799</c:v>
                </c:pt>
                <c:pt idx="1158">
                  <c:v>993.42857142857099</c:v>
                </c:pt>
                <c:pt idx="1159">
                  <c:v>994.28571428571399</c:v>
                </c:pt>
                <c:pt idx="1160">
                  <c:v>995.142857142857</c:v>
                </c:pt>
                <c:pt idx="1161">
                  <c:v>996</c:v>
                </c:pt>
                <c:pt idx="1162">
                  <c:v>996.85714285714198</c:v>
                </c:pt>
                <c:pt idx="1163">
                  <c:v>997.71428571428498</c:v>
                </c:pt>
                <c:pt idx="1164">
                  <c:v>998.57142857142799</c:v>
                </c:pt>
                <c:pt idx="1165">
                  <c:v>999.42857142857099</c:v>
                </c:pt>
                <c:pt idx="1166">
                  <c:v>1000.28571428571</c:v>
                </c:pt>
                <c:pt idx="1167">
                  <c:v>1001.1428571428499</c:v>
                </c:pt>
                <c:pt idx="1168">
                  <c:v>1002</c:v>
                </c:pt>
                <c:pt idx="1169">
                  <c:v>1002.85714285714</c:v>
                </c:pt>
                <c:pt idx="1170">
                  <c:v>1003.71428571428</c:v>
                </c:pt>
                <c:pt idx="1171">
                  <c:v>1004.57142857142</c:v>
                </c:pt>
                <c:pt idx="1172">
                  <c:v>1005.42857142856</c:v>
                </c:pt>
                <c:pt idx="1173">
                  <c:v>1006.2857142857</c:v>
                </c:pt>
                <c:pt idx="1174">
                  <c:v>1007.1428571428399</c:v>
                </c:pt>
                <c:pt idx="1175">
                  <c:v>1007.99999999998</c:v>
                </c:pt>
                <c:pt idx="1176">
                  <c:v>1008.85714285712</c:v>
                </c:pt>
                <c:pt idx="1177">
                  <c:v>1009.71428571426</c:v>
                </c:pt>
                <c:pt idx="1178">
                  <c:v>1010.5714285714</c:v>
                </c:pt>
                <c:pt idx="1179">
                  <c:v>1011.42857142854</c:v>
                </c:pt>
                <c:pt idx="1180">
                  <c:v>1012.28571428568</c:v>
                </c:pt>
                <c:pt idx="1181">
                  <c:v>1013.14285714282</c:v>
                </c:pt>
                <c:pt idx="1182">
                  <c:v>1013.99999999996</c:v>
                </c:pt>
                <c:pt idx="1183">
                  <c:v>1014.8571428571</c:v>
                </c:pt>
                <c:pt idx="1184">
                  <c:v>1015.71428571424</c:v>
                </c:pt>
                <c:pt idx="1185">
                  <c:v>1016.57142857138</c:v>
                </c:pt>
                <c:pt idx="1186">
                  <c:v>1017.4285714285199</c:v>
                </c:pt>
                <c:pt idx="1187">
                  <c:v>1018.28571428566</c:v>
                </c:pt>
                <c:pt idx="1188">
                  <c:v>1019.1428571428</c:v>
                </c:pt>
                <c:pt idx="1189">
                  <c:v>1019.99999999994</c:v>
                </c:pt>
                <c:pt idx="1190">
                  <c:v>1020.85714285708</c:v>
                </c:pt>
                <c:pt idx="1191">
                  <c:v>1021.71428571422</c:v>
                </c:pt>
                <c:pt idx="1192">
                  <c:v>1022.57142857136</c:v>
                </c:pt>
                <c:pt idx="1193">
                  <c:v>1023.4285714285</c:v>
                </c:pt>
                <c:pt idx="1194">
                  <c:v>1024.2857142856401</c:v>
                </c:pt>
                <c:pt idx="1195">
                  <c:v>1025.14285714278</c:v>
                </c:pt>
                <c:pt idx="1196">
                  <c:v>1025.99999999992</c:v>
                </c:pt>
                <c:pt idx="1197">
                  <c:v>1026.8571428570599</c:v>
                </c:pt>
                <c:pt idx="1198">
                  <c:v>1027.7142857142001</c:v>
                </c:pt>
                <c:pt idx="1199">
                  <c:v>1028.57142857134</c:v>
                </c:pt>
                <c:pt idx="1200">
                  <c:v>1029.4285714284799</c:v>
                </c:pt>
                <c:pt idx="1201">
                  <c:v>1030.2857142856201</c:v>
                </c:pt>
                <c:pt idx="1202">
                  <c:v>1031.14285714276</c:v>
                </c:pt>
                <c:pt idx="1203">
                  <c:v>1031.9999999999</c:v>
                </c:pt>
                <c:pt idx="1204">
                  <c:v>1032.8571428570399</c:v>
                </c:pt>
                <c:pt idx="1205">
                  <c:v>1033.7142857141801</c:v>
                </c:pt>
                <c:pt idx="1206">
                  <c:v>1034.57142857132</c:v>
                </c:pt>
                <c:pt idx="1207">
                  <c:v>1035.4285714284599</c:v>
                </c:pt>
                <c:pt idx="1208">
                  <c:v>1036.2857142856001</c:v>
                </c:pt>
                <c:pt idx="1209">
                  <c:v>1037.14285714274</c:v>
                </c:pt>
                <c:pt idx="1210">
                  <c:v>1037.9999999998799</c:v>
                </c:pt>
                <c:pt idx="1211">
                  <c:v>1038.8571428570201</c:v>
                </c:pt>
                <c:pt idx="1212">
                  <c:v>1039.71428571416</c:v>
                </c:pt>
                <c:pt idx="1213">
                  <c:v>1040.5714285713</c:v>
                </c:pt>
                <c:pt idx="1214">
                  <c:v>1041.4285714284399</c:v>
                </c:pt>
                <c:pt idx="1215">
                  <c:v>1042.2857142855801</c:v>
                </c:pt>
                <c:pt idx="1216">
                  <c:v>1043.14285714272</c:v>
                </c:pt>
                <c:pt idx="1217">
                  <c:v>1043.9999999998599</c:v>
                </c:pt>
                <c:pt idx="1218">
                  <c:v>1044.8571428570001</c:v>
                </c:pt>
                <c:pt idx="1219">
                  <c:v>1045.71428571414</c:v>
                </c:pt>
                <c:pt idx="1220">
                  <c:v>1046.57142857128</c:v>
                </c:pt>
                <c:pt idx="1221">
                  <c:v>1047.4285714284199</c:v>
                </c:pt>
                <c:pt idx="1222">
                  <c:v>1048.2857142855601</c:v>
                </c:pt>
                <c:pt idx="1223">
                  <c:v>1049.1428571427</c:v>
                </c:pt>
                <c:pt idx="1224">
                  <c:v>1049.9999999998399</c:v>
                </c:pt>
                <c:pt idx="1225">
                  <c:v>1050.8571428569801</c:v>
                </c:pt>
                <c:pt idx="1226">
                  <c:v>1051.71428571412</c:v>
                </c:pt>
                <c:pt idx="1227">
                  <c:v>1052.57142857126</c:v>
                </c:pt>
                <c:pt idx="1228">
                  <c:v>1053.4285714283999</c:v>
                </c:pt>
                <c:pt idx="1229">
                  <c:v>1054.2857142855401</c:v>
                </c:pt>
                <c:pt idx="1230">
                  <c:v>1055.14285714268</c:v>
                </c:pt>
                <c:pt idx="1231">
                  <c:v>1055.9999999998199</c:v>
                </c:pt>
                <c:pt idx="1232">
                  <c:v>1056.8571428569601</c:v>
                </c:pt>
                <c:pt idx="1233">
                  <c:v>1057.7142857141</c:v>
                </c:pt>
                <c:pt idx="1234">
                  <c:v>1058.5714285712399</c:v>
                </c:pt>
                <c:pt idx="1235">
                  <c:v>1059.4285714283801</c:v>
                </c:pt>
                <c:pt idx="1236">
                  <c:v>1060.28571428552</c:v>
                </c:pt>
                <c:pt idx="1237">
                  <c:v>1061.14285714266</c:v>
                </c:pt>
                <c:pt idx="1238">
                  <c:v>1061.9999999997999</c:v>
                </c:pt>
                <c:pt idx="1239">
                  <c:v>1062.8571428569401</c:v>
                </c:pt>
                <c:pt idx="1240">
                  <c:v>1063.71428571408</c:v>
                </c:pt>
                <c:pt idx="1241">
                  <c:v>1064.5714285712199</c:v>
                </c:pt>
                <c:pt idx="1242">
                  <c:v>1065.4285714283601</c:v>
                </c:pt>
                <c:pt idx="1243">
                  <c:v>1066.2857142855</c:v>
                </c:pt>
                <c:pt idx="1244">
                  <c:v>1067.14285714264</c:v>
                </c:pt>
                <c:pt idx="1245">
                  <c:v>1067.9999999997799</c:v>
                </c:pt>
                <c:pt idx="1246">
                  <c:v>1068.8571428569201</c:v>
                </c:pt>
                <c:pt idx="1247">
                  <c:v>1069.71428571406</c:v>
                </c:pt>
                <c:pt idx="1248">
                  <c:v>1070.5714285711999</c:v>
                </c:pt>
                <c:pt idx="1249">
                  <c:v>1071.4285714283401</c:v>
                </c:pt>
                <c:pt idx="1250">
                  <c:v>1072.28571428548</c:v>
                </c:pt>
                <c:pt idx="1251">
                  <c:v>1073.14285714262</c:v>
                </c:pt>
                <c:pt idx="1252">
                  <c:v>1073.9999999997599</c:v>
                </c:pt>
                <c:pt idx="1253">
                  <c:v>1074.8571428569001</c:v>
                </c:pt>
                <c:pt idx="1254">
                  <c:v>1075.71428571404</c:v>
                </c:pt>
                <c:pt idx="1255">
                  <c:v>1076.5714285711799</c:v>
                </c:pt>
                <c:pt idx="1256">
                  <c:v>1077.4285714283201</c:v>
                </c:pt>
                <c:pt idx="1257">
                  <c:v>1078.28571428546</c:v>
                </c:pt>
                <c:pt idx="1258">
                  <c:v>1079.1428571426</c:v>
                </c:pt>
                <c:pt idx="1259">
                  <c:v>1079.9999999997401</c:v>
                </c:pt>
                <c:pt idx="1260">
                  <c:v>1080.85714285688</c:v>
                </c:pt>
                <c:pt idx="1261">
                  <c:v>1081.71428571402</c:v>
                </c:pt>
                <c:pt idx="1262">
                  <c:v>1082.5714285711599</c:v>
                </c:pt>
                <c:pt idx="1263">
                  <c:v>1083.4285714283001</c:v>
                </c:pt>
                <c:pt idx="1264">
                  <c:v>1084.28571428544</c:v>
                </c:pt>
                <c:pt idx="1265">
                  <c:v>1085.1428571425799</c:v>
                </c:pt>
                <c:pt idx="1266">
                  <c:v>1085.9999999997201</c:v>
                </c:pt>
                <c:pt idx="1267">
                  <c:v>1086.85714285686</c:v>
                </c:pt>
                <c:pt idx="1268">
                  <c:v>1087.714285714</c:v>
                </c:pt>
                <c:pt idx="1269">
                  <c:v>1088.5714285711399</c:v>
                </c:pt>
                <c:pt idx="1270">
                  <c:v>1089.4285714282801</c:v>
                </c:pt>
                <c:pt idx="1271">
                  <c:v>1090.28571428543</c:v>
                </c:pt>
                <c:pt idx="1272">
                  <c:v>1091.1428571425599</c:v>
                </c:pt>
                <c:pt idx="1273">
                  <c:v>1091.9999999997101</c:v>
                </c:pt>
                <c:pt idx="1274">
                  <c:v>1092.85714285685</c:v>
                </c:pt>
                <c:pt idx="1275">
                  <c:v>1093.71428571399</c:v>
                </c:pt>
                <c:pt idx="1276">
                  <c:v>1094.5714285711299</c:v>
                </c:pt>
                <c:pt idx="1277">
                  <c:v>1095.4285714282701</c:v>
                </c:pt>
                <c:pt idx="1278">
                  <c:v>1096.28571428541</c:v>
                </c:pt>
                <c:pt idx="1279">
                  <c:v>1097.1428571425499</c:v>
                </c:pt>
                <c:pt idx="1280">
                  <c:v>1097.9999999996901</c:v>
                </c:pt>
                <c:pt idx="1281">
                  <c:v>1098.85714285683</c:v>
                </c:pt>
                <c:pt idx="1282">
                  <c:v>1099.71428571397</c:v>
                </c:pt>
                <c:pt idx="1283">
                  <c:v>1100.5714285711099</c:v>
                </c:pt>
                <c:pt idx="1284">
                  <c:v>1101.4285714282501</c:v>
                </c:pt>
                <c:pt idx="1285">
                  <c:v>1102.28571428539</c:v>
                </c:pt>
                <c:pt idx="1286">
                  <c:v>1103.1428571425299</c:v>
                </c:pt>
                <c:pt idx="1287">
                  <c:v>1103.9999999996701</c:v>
                </c:pt>
                <c:pt idx="1288">
                  <c:v>1104.85714285681</c:v>
                </c:pt>
                <c:pt idx="1289">
                  <c:v>1105.7142857139499</c:v>
                </c:pt>
                <c:pt idx="1290">
                  <c:v>1106.5714285710901</c:v>
                </c:pt>
                <c:pt idx="1291">
                  <c:v>1107.42857142823</c:v>
                </c:pt>
                <c:pt idx="1292">
                  <c:v>1108.28571428537</c:v>
                </c:pt>
                <c:pt idx="1293">
                  <c:v>1109.1428571425099</c:v>
                </c:pt>
                <c:pt idx="1294">
                  <c:v>1109.9999999996501</c:v>
                </c:pt>
                <c:pt idx="1295">
                  <c:v>1110.85714285679</c:v>
                </c:pt>
                <c:pt idx="1296">
                  <c:v>1111.7142857139299</c:v>
                </c:pt>
                <c:pt idx="1297">
                  <c:v>1112.5714285710701</c:v>
                </c:pt>
                <c:pt idx="1298">
                  <c:v>1113.42857142821</c:v>
                </c:pt>
                <c:pt idx="1299">
                  <c:v>1114.28571428535</c:v>
                </c:pt>
                <c:pt idx="1300">
                  <c:v>1115.1428571424899</c:v>
                </c:pt>
                <c:pt idx="1301">
                  <c:v>1115.9999999996301</c:v>
                </c:pt>
                <c:pt idx="1302">
                  <c:v>1116.85714285677</c:v>
                </c:pt>
                <c:pt idx="1303">
                  <c:v>1117.7142857139099</c:v>
                </c:pt>
                <c:pt idx="1304">
                  <c:v>1118.5714285710501</c:v>
                </c:pt>
                <c:pt idx="1305">
                  <c:v>1119.42857142819</c:v>
                </c:pt>
                <c:pt idx="1306">
                  <c:v>1120.28571428533</c:v>
                </c:pt>
                <c:pt idx="1307">
                  <c:v>1121.1428571424699</c:v>
                </c:pt>
                <c:pt idx="1308">
                  <c:v>1121.9999999996101</c:v>
                </c:pt>
                <c:pt idx="1309">
                  <c:v>1122.85714285675</c:v>
                </c:pt>
                <c:pt idx="1310">
                  <c:v>1123.7142857138899</c:v>
                </c:pt>
                <c:pt idx="1311">
                  <c:v>1124.5714285710301</c:v>
                </c:pt>
                <c:pt idx="1312">
                  <c:v>1125.42857142817</c:v>
                </c:pt>
                <c:pt idx="1313">
                  <c:v>1126.28571428531</c:v>
                </c:pt>
                <c:pt idx="1314">
                  <c:v>1127.1428571424501</c:v>
                </c:pt>
                <c:pt idx="1315">
                  <c:v>1127.99999999959</c:v>
                </c:pt>
                <c:pt idx="1316">
                  <c:v>1128.85714285673</c:v>
                </c:pt>
                <c:pt idx="1317">
                  <c:v>1129.7142857138699</c:v>
                </c:pt>
                <c:pt idx="1318">
                  <c:v>1130.5714285710101</c:v>
                </c:pt>
                <c:pt idx="1319">
                  <c:v>1131.42857142815</c:v>
                </c:pt>
                <c:pt idx="1320">
                  <c:v>1132.2857142852899</c:v>
                </c:pt>
                <c:pt idx="1321">
                  <c:v>1133.1428571424301</c:v>
                </c:pt>
                <c:pt idx="1322">
                  <c:v>1133.99999999957</c:v>
                </c:pt>
                <c:pt idx="1323">
                  <c:v>1134.85714285671</c:v>
                </c:pt>
                <c:pt idx="1324">
                  <c:v>1135.7142857138499</c:v>
                </c:pt>
                <c:pt idx="1325">
                  <c:v>1136.5714285709901</c:v>
                </c:pt>
                <c:pt idx="1326">
                  <c:v>1137.42857142813</c:v>
                </c:pt>
                <c:pt idx="1327">
                  <c:v>1138.2857142852699</c:v>
                </c:pt>
                <c:pt idx="1328">
                  <c:v>1139.1428571424101</c:v>
                </c:pt>
                <c:pt idx="1329">
                  <c:v>1139.99999999955</c:v>
                </c:pt>
                <c:pt idx="1330">
                  <c:v>1140.85714285669</c:v>
                </c:pt>
                <c:pt idx="1331">
                  <c:v>1141.7142857138299</c:v>
                </c:pt>
                <c:pt idx="1332">
                  <c:v>1142.5714285709701</c:v>
                </c:pt>
                <c:pt idx="1333">
                  <c:v>1143.42857142811</c:v>
                </c:pt>
                <c:pt idx="1334">
                  <c:v>1144.2857142852499</c:v>
                </c:pt>
                <c:pt idx="1335">
                  <c:v>1145.1428571423901</c:v>
                </c:pt>
                <c:pt idx="1336">
                  <c:v>1145.99999999953</c:v>
                </c:pt>
                <c:pt idx="1337">
                  <c:v>1146.85714285667</c:v>
                </c:pt>
                <c:pt idx="1338">
                  <c:v>1147.7142857138101</c:v>
                </c:pt>
                <c:pt idx="1339">
                  <c:v>1148.57142857095</c:v>
                </c:pt>
                <c:pt idx="1340">
                  <c:v>1149.42857142809</c:v>
                </c:pt>
                <c:pt idx="1341">
                  <c:v>1150.2857142852299</c:v>
                </c:pt>
                <c:pt idx="1342">
                  <c:v>1151.1428571423701</c:v>
                </c:pt>
                <c:pt idx="1343">
                  <c:v>1151.99999999951</c:v>
                </c:pt>
                <c:pt idx="1344">
                  <c:v>1152.8571428566499</c:v>
                </c:pt>
                <c:pt idx="1345">
                  <c:v>1153.7142857137901</c:v>
                </c:pt>
                <c:pt idx="1346">
                  <c:v>1154.57142857093</c:v>
                </c:pt>
                <c:pt idx="1347">
                  <c:v>1155.42857142807</c:v>
                </c:pt>
                <c:pt idx="1348">
                  <c:v>1156.2857142852099</c:v>
                </c:pt>
                <c:pt idx="1349">
                  <c:v>1157.1428571423501</c:v>
                </c:pt>
                <c:pt idx="1350">
                  <c:v>1157.99999999949</c:v>
                </c:pt>
                <c:pt idx="1351">
                  <c:v>1158.8571428566299</c:v>
                </c:pt>
                <c:pt idx="1352">
                  <c:v>1159.7142857137701</c:v>
                </c:pt>
                <c:pt idx="1353">
                  <c:v>1160.57142857091</c:v>
                </c:pt>
                <c:pt idx="1354">
                  <c:v>1161.42857142805</c:v>
                </c:pt>
                <c:pt idx="1355">
                  <c:v>1162.2857142851899</c:v>
                </c:pt>
                <c:pt idx="1356">
                  <c:v>1163.1428571423301</c:v>
                </c:pt>
                <c:pt idx="1357">
                  <c:v>1163.99999999947</c:v>
                </c:pt>
                <c:pt idx="1358">
                  <c:v>1164.8571428566099</c:v>
                </c:pt>
                <c:pt idx="1359">
                  <c:v>1165.7142857137501</c:v>
                </c:pt>
                <c:pt idx="1360">
                  <c:v>1166.57142857089</c:v>
                </c:pt>
                <c:pt idx="1361">
                  <c:v>1167.42857142803</c:v>
                </c:pt>
                <c:pt idx="1362">
                  <c:v>1168.2857142851699</c:v>
                </c:pt>
                <c:pt idx="1363">
                  <c:v>1169.14285714231</c:v>
                </c:pt>
                <c:pt idx="1364">
                  <c:v>1169.99999999945</c:v>
                </c:pt>
                <c:pt idx="1365">
                  <c:v>1170.8571428565899</c:v>
                </c:pt>
                <c:pt idx="1366">
                  <c:v>1171.7142857137301</c:v>
                </c:pt>
                <c:pt idx="1367">
                  <c:v>1172.57142857087</c:v>
                </c:pt>
                <c:pt idx="1368">
                  <c:v>1173.4285714280099</c:v>
                </c:pt>
                <c:pt idx="1369">
                  <c:v>1174.2857142851501</c:v>
                </c:pt>
                <c:pt idx="1370">
                  <c:v>1175.14285714229</c:v>
                </c:pt>
                <c:pt idx="1371">
                  <c:v>1175.99999999943</c:v>
                </c:pt>
                <c:pt idx="1372">
                  <c:v>1176.8571428565699</c:v>
                </c:pt>
                <c:pt idx="1373">
                  <c:v>1177.7142857137101</c:v>
                </c:pt>
                <c:pt idx="1374">
                  <c:v>1178.57142857085</c:v>
                </c:pt>
                <c:pt idx="1375">
                  <c:v>1179.4285714279899</c:v>
                </c:pt>
                <c:pt idx="1376">
                  <c:v>1180.2857142851301</c:v>
                </c:pt>
                <c:pt idx="1377">
                  <c:v>1181.14285714227</c:v>
                </c:pt>
                <c:pt idx="1378">
                  <c:v>1181.99999999941</c:v>
                </c:pt>
                <c:pt idx="1379">
                  <c:v>1182.8571428565499</c:v>
                </c:pt>
                <c:pt idx="1380">
                  <c:v>1183.7142857136901</c:v>
                </c:pt>
                <c:pt idx="1381">
                  <c:v>1184.57142857083</c:v>
                </c:pt>
                <c:pt idx="1382">
                  <c:v>1185.4285714279699</c:v>
                </c:pt>
                <c:pt idx="1383">
                  <c:v>1186.2857142851101</c:v>
                </c:pt>
                <c:pt idx="1384">
                  <c:v>1187.14285714225</c:v>
                </c:pt>
                <c:pt idx="1385">
                  <c:v>1187.99999999939</c:v>
                </c:pt>
                <c:pt idx="1386">
                  <c:v>1188.8571428565299</c:v>
                </c:pt>
                <c:pt idx="1387">
                  <c:v>1189.7142857136701</c:v>
                </c:pt>
                <c:pt idx="1388">
                  <c:v>1190.57142857081</c:v>
                </c:pt>
                <c:pt idx="1389">
                  <c:v>1191.4285714279499</c:v>
                </c:pt>
                <c:pt idx="1390">
                  <c:v>1192.2857142850901</c:v>
                </c:pt>
                <c:pt idx="1391">
                  <c:v>1193.14285714223</c:v>
                </c:pt>
                <c:pt idx="1392">
                  <c:v>1193.9999999993699</c:v>
                </c:pt>
                <c:pt idx="1393">
                  <c:v>1194.8571428565101</c:v>
                </c:pt>
                <c:pt idx="1394">
                  <c:v>1195.71428571365</c:v>
                </c:pt>
                <c:pt idx="1395">
                  <c:v>1196.57142857079</c:v>
                </c:pt>
                <c:pt idx="1396">
                  <c:v>1197.4285714279299</c:v>
                </c:pt>
                <c:pt idx="1397">
                  <c:v>1198.2857142850701</c:v>
                </c:pt>
                <c:pt idx="1398">
                  <c:v>1199.14285714221</c:v>
                </c:pt>
                <c:pt idx="1399">
                  <c:v>1199.9999999993499</c:v>
                </c:pt>
                <c:pt idx="1400">
                  <c:v>1200.8571428564901</c:v>
                </c:pt>
                <c:pt idx="1401">
                  <c:v>1201.71428571363</c:v>
                </c:pt>
                <c:pt idx="1402">
                  <c:v>1202.57142857077</c:v>
                </c:pt>
                <c:pt idx="1403">
                  <c:v>1203.4285714279099</c:v>
                </c:pt>
                <c:pt idx="1404">
                  <c:v>1204.2857142850501</c:v>
                </c:pt>
                <c:pt idx="1405">
                  <c:v>1205.14285714219</c:v>
                </c:pt>
                <c:pt idx="1406">
                  <c:v>1205.9999999993299</c:v>
                </c:pt>
                <c:pt idx="1407">
                  <c:v>1206.8571428564701</c:v>
                </c:pt>
                <c:pt idx="1408">
                  <c:v>1207.71428571361</c:v>
                </c:pt>
                <c:pt idx="1409">
                  <c:v>1208.57142857075</c:v>
                </c:pt>
                <c:pt idx="1410">
                  <c:v>1209.4285714278899</c:v>
                </c:pt>
                <c:pt idx="1411">
                  <c:v>1210.2857142850301</c:v>
                </c:pt>
                <c:pt idx="1412">
                  <c:v>1211.14285714217</c:v>
                </c:pt>
                <c:pt idx="1413">
                  <c:v>1211.9999999993099</c:v>
                </c:pt>
                <c:pt idx="1414">
                  <c:v>1212.8571428564501</c:v>
                </c:pt>
                <c:pt idx="1415">
                  <c:v>1213.71428571359</c:v>
                </c:pt>
                <c:pt idx="1416">
                  <c:v>1214.5714285707299</c:v>
                </c:pt>
                <c:pt idx="1417">
                  <c:v>1215.4285714278701</c:v>
                </c:pt>
                <c:pt idx="1418">
                  <c:v>1216.28571428501</c:v>
                </c:pt>
                <c:pt idx="1419">
                  <c:v>1217.14285714215</c:v>
                </c:pt>
                <c:pt idx="1420">
                  <c:v>1217.9999999992899</c:v>
                </c:pt>
                <c:pt idx="1421">
                  <c:v>1218.8571428564301</c:v>
                </c:pt>
                <c:pt idx="1422">
                  <c:v>1219.71428571357</c:v>
                </c:pt>
                <c:pt idx="1423">
                  <c:v>1220.5714285707099</c:v>
                </c:pt>
                <c:pt idx="1424">
                  <c:v>1221.4285714278501</c:v>
                </c:pt>
                <c:pt idx="1425">
                  <c:v>1222.28571428499</c:v>
                </c:pt>
                <c:pt idx="1426">
                  <c:v>1223.14285714213</c:v>
                </c:pt>
                <c:pt idx="1427">
                  <c:v>1223.9999999992699</c:v>
                </c:pt>
                <c:pt idx="1428">
                  <c:v>1224.8571428564101</c:v>
                </c:pt>
                <c:pt idx="1429">
                  <c:v>1225.71428571355</c:v>
                </c:pt>
                <c:pt idx="1430">
                  <c:v>1226.5714285706899</c:v>
                </c:pt>
                <c:pt idx="1431">
                  <c:v>1227.4285714278301</c:v>
                </c:pt>
                <c:pt idx="1432">
                  <c:v>1228.28571428497</c:v>
                </c:pt>
                <c:pt idx="1433">
                  <c:v>1229.14285714211</c:v>
                </c:pt>
                <c:pt idx="1434">
                  <c:v>1229.9999999992499</c:v>
                </c:pt>
                <c:pt idx="1435">
                  <c:v>1230.8571428563901</c:v>
                </c:pt>
                <c:pt idx="1436">
                  <c:v>1231.71428571353</c:v>
                </c:pt>
                <c:pt idx="1437">
                  <c:v>1232.5714285706699</c:v>
                </c:pt>
                <c:pt idx="1438">
                  <c:v>1233.4285714278101</c:v>
                </c:pt>
                <c:pt idx="1439">
                  <c:v>1234.28571428495</c:v>
                </c:pt>
                <c:pt idx="1440">
                  <c:v>1235.14285714209</c:v>
                </c:pt>
                <c:pt idx="1441">
                  <c:v>1235.9999999992301</c:v>
                </c:pt>
                <c:pt idx="1442">
                  <c:v>1236.85714285637</c:v>
                </c:pt>
                <c:pt idx="1443">
                  <c:v>1237.71428571351</c:v>
                </c:pt>
                <c:pt idx="1444">
                  <c:v>1238.5714285706499</c:v>
                </c:pt>
                <c:pt idx="1445">
                  <c:v>1239.4285714277901</c:v>
                </c:pt>
                <c:pt idx="1446">
                  <c:v>1240.28571428493</c:v>
                </c:pt>
                <c:pt idx="1447">
                  <c:v>1241.1428571420699</c:v>
                </c:pt>
                <c:pt idx="1448">
                  <c:v>1241.9999999992101</c:v>
                </c:pt>
                <c:pt idx="1449">
                  <c:v>1242.85714285635</c:v>
                </c:pt>
                <c:pt idx="1450">
                  <c:v>1243.71428571349</c:v>
                </c:pt>
                <c:pt idx="1451">
                  <c:v>1244.5714285706299</c:v>
                </c:pt>
                <c:pt idx="1452">
                  <c:v>1245.4285714277701</c:v>
                </c:pt>
                <c:pt idx="1453">
                  <c:v>1246.28571428491</c:v>
                </c:pt>
                <c:pt idx="1454">
                  <c:v>1247.1428571420499</c:v>
                </c:pt>
                <c:pt idx="1455">
                  <c:v>1247.9999999991901</c:v>
                </c:pt>
                <c:pt idx="1456">
                  <c:v>1248.85714285633</c:v>
                </c:pt>
                <c:pt idx="1457">
                  <c:v>1249.71428571347</c:v>
                </c:pt>
                <c:pt idx="1458">
                  <c:v>1250.5714285706099</c:v>
                </c:pt>
                <c:pt idx="1459">
                  <c:v>1251.4285714277501</c:v>
                </c:pt>
                <c:pt idx="1460">
                  <c:v>1252.28571428489</c:v>
                </c:pt>
                <c:pt idx="1461">
                  <c:v>1253.1428571420299</c:v>
                </c:pt>
                <c:pt idx="1462">
                  <c:v>1253.9999999991701</c:v>
                </c:pt>
                <c:pt idx="1463">
                  <c:v>1254.85714285631</c:v>
                </c:pt>
                <c:pt idx="1464">
                  <c:v>1255.71428571345</c:v>
                </c:pt>
                <c:pt idx="1465">
                  <c:v>1256.5714285705899</c:v>
                </c:pt>
                <c:pt idx="1466">
                  <c:v>1257.42857142773</c:v>
                </c:pt>
                <c:pt idx="1467">
                  <c:v>1258.28571428487</c:v>
                </c:pt>
                <c:pt idx="1468">
                  <c:v>1259.1428571420099</c:v>
                </c:pt>
                <c:pt idx="1469">
                  <c:v>1259.9999999991501</c:v>
                </c:pt>
                <c:pt idx="1470">
                  <c:v>1260.85714285629</c:v>
                </c:pt>
                <c:pt idx="1471">
                  <c:v>1261.7142857134299</c:v>
                </c:pt>
                <c:pt idx="1472">
                  <c:v>1262.5714285705701</c:v>
                </c:pt>
                <c:pt idx="1473">
                  <c:v>1263.42857142771</c:v>
                </c:pt>
                <c:pt idx="1474">
                  <c:v>1264.28571428485</c:v>
                </c:pt>
                <c:pt idx="1475">
                  <c:v>1265.1428571419999</c:v>
                </c:pt>
                <c:pt idx="1476">
                  <c:v>1265.9999999991401</c:v>
                </c:pt>
                <c:pt idx="1477">
                  <c:v>1266.85714285628</c:v>
                </c:pt>
                <c:pt idx="1478">
                  <c:v>1267.7142857134099</c:v>
                </c:pt>
                <c:pt idx="1479">
                  <c:v>1268.5714285705501</c:v>
                </c:pt>
                <c:pt idx="1480">
                  <c:v>1269.4285714277</c:v>
                </c:pt>
                <c:pt idx="1481">
                  <c:v>1270.28571428483</c:v>
                </c:pt>
                <c:pt idx="1482">
                  <c:v>1271.1428571419799</c:v>
                </c:pt>
                <c:pt idx="1483">
                  <c:v>1271.9999999991201</c:v>
                </c:pt>
                <c:pt idx="1484">
                  <c:v>1272.85714285625</c:v>
                </c:pt>
                <c:pt idx="1485">
                  <c:v>1273.7142857133899</c:v>
                </c:pt>
                <c:pt idx="1486">
                  <c:v>1274.7142857133899</c:v>
                </c:pt>
                <c:pt idx="1487">
                  <c:v>1275.7142857133899</c:v>
                </c:pt>
                <c:pt idx="1488">
                  <c:v>1276.7142857133899</c:v>
                </c:pt>
                <c:pt idx="1489">
                  <c:v>1277.7142857133899</c:v>
                </c:pt>
                <c:pt idx="1490">
                  <c:v>1278.7142857133899</c:v>
                </c:pt>
                <c:pt idx="1491">
                  <c:v>1279.7142857133899</c:v>
                </c:pt>
                <c:pt idx="1492">
                  <c:v>1280.7142857133899</c:v>
                </c:pt>
                <c:pt idx="1493">
                  <c:v>1281.7142857133899</c:v>
                </c:pt>
                <c:pt idx="1494">
                  <c:v>1282.7142857133899</c:v>
                </c:pt>
                <c:pt idx="1495">
                  <c:v>1283.7142857133899</c:v>
                </c:pt>
                <c:pt idx="1496">
                  <c:v>1284.7142857133899</c:v>
                </c:pt>
                <c:pt idx="1497">
                  <c:v>1285.7142857133899</c:v>
                </c:pt>
                <c:pt idx="1498">
                  <c:v>1286.7142857133899</c:v>
                </c:pt>
                <c:pt idx="1499">
                  <c:v>1287.7142857133899</c:v>
                </c:pt>
                <c:pt idx="1500">
                  <c:v>1288.7142857133899</c:v>
                </c:pt>
                <c:pt idx="1501">
                  <c:v>1289.7142857133899</c:v>
                </c:pt>
                <c:pt idx="1502">
                  <c:v>1290.7142857133899</c:v>
                </c:pt>
                <c:pt idx="1503">
                  <c:v>1291.7142857133899</c:v>
                </c:pt>
                <c:pt idx="1504">
                  <c:v>1292.7142857133899</c:v>
                </c:pt>
                <c:pt idx="1505">
                  <c:v>1293.7142857133899</c:v>
                </c:pt>
                <c:pt idx="1506">
                  <c:v>1294.7142857133899</c:v>
                </c:pt>
                <c:pt idx="1507">
                  <c:v>1295.7142857133899</c:v>
                </c:pt>
                <c:pt idx="1508">
                  <c:v>1296.7142857133899</c:v>
                </c:pt>
                <c:pt idx="1509">
                  <c:v>1297.7142857133899</c:v>
                </c:pt>
                <c:pt idx="1510">
                  <c:v>1298.7142857133899</c:v>
                </c:pt>
                <c:pt idx="1511">
                  <c:v>1299.7142857133899</c:v>
                </c:pt>
                <c:pt idx="1512">
                  <c:v>1300.7142857133899</c:v>
                </c:pt>
                <c:pt idx="1513">
                  <c:v>1301.7142857133899</c:v>
                </c:pt>
                <c:pt idx="1514">
                  <c:v>1302.7142857133899</c:v>
                </c:pt>
                <c:pt idx="1515">
                  <c:v>1303.7142857133899</c:v>
                </c:pt>
                <c:pt idx="1516">
                  <c:v>1304.7142857133899</c:v>
                </c:pt>
                <c:pt idx="1517">
                  <c:v>1305.7142857133899</c:v>
                </c:pt>
                <c:pt idx="1518">
                  <c:v>1306.7142857133899</c:v>
                </c:pt>
                <c:pt idx="1519">
                  <c:v>1307.7142857133899</c:v>
                </c:pt>
                <c:pt idx="1520">
                  <c:v>1308.7142857133899</c:v>
                </c:pt>
                <c:pt idx="1521">
                  <c:v>1309.7142857133899</c:v>
                </c:pt>
                <c:pt idx="1522">
                  <c:v>1310.7142857133899</c:v>
                </c:pt>
                <c:pt idx="1523">
                  <c:v>1311.7142857133899</c:v>
                </c:pt>
                <c:pt idx="1524">
                  <c:v>1312.7142857133899</c:v>
                </c:pt>
                <c:pt idx="1525">
                  <c:v>1313.7142857133899</c:v>
                </c:pt>
                <c:pt idx="1526">
                  <c:v>1314.7142857133899</c:v>
                </c:pt>
                <c:pt idx="1527">
                  <c:v>1315.7142857133899</c:v>
                </c:pt>
                <c:pt idx="1528">
                  <c:v>1316.7142857133899</c:v>
                </c:pt>
                <c:pt idx="1529">
                  <c:v>1317.7142857133899</c:v>
                </c:pt>
                <c:pt idx="1530">
                  <c:v>1318.7142857133899</c:v>
                </c:pt>
                <c:pt idx="1531">
                  <c:v>1319.7142857133899</c:v>
                </c:pt>
                <c:pt idx="1532">
                  <c:v>1320.7142857133899</c:v>
                </c:pt>
                <c:pt idx="1533">
                  <c:v>1321.7142857133899</c:v>
                </c:pt>
                <c:pt idx="1534">
                  <c:v>1322.7142857133899</c:v>
                </c:pt>
                <c:pt idx="1535">
                  <c:v>1323.7142857133899</c:v>
                </c:pt>
                <c:pt idx="1536">
                  <c:v>1324.7142857133899</c:v>
                </c:pt>
                <c:pt idx="1537">
                  <c:v>1325.7142857133899</c:v>
                </c:pt>
                <c:pt idx="1538">
                  <c:v>1326.7142857133899</c:v>
                </c:pt>
                <c:pt idx="1539">
                  <c:v>1327.7142857133899</c:v>
                </c:pt>
                <c:pt idx="1540">
                  <c:v>1328.7142857133899</c:v>
                </c:pt>
                <c:pt idx="1541">
                  <c:v>1329.7142857133899</c:v>
                </c:pt>
                <c:pt idx="1542">
                  <c:v>1330.7142857133899</c:v>
                </c:pt>
                <c:pt idx="1543">
                  <c:v>1331.7142857133899</c:v>
                </c:pt>
                <c:pt idx="1544">
                  <c:v>1332.7142857133899</c:v>
                </c:pt>
                <c:pt idx="1545">
                  <c:v>1333.7142857133899</c:v>
                </c:pt>
                <c:pt idx="1546">
                  <c:v>1334.7142857133899</c:v>
                </c:pt>
                <c:pt idx="1547">
                  <c:v>1335.7142857133899</c:v>
                </c:pt>
                <c:pt idx="1548">
                  <c:v>1336.7142857133899</c:v>
                </c:pt>
                <c:pt idx="1549">
                  <c:v>1337.7142857133899</c:v>
                </c:pt>
                <c:pt idx="1550">
                  <c:v>1338.7142857133899</c:v>
                </c:pt>
                <c:pt idx="1551">
                  <c:v>1339.7142857133899</c:v>
                </c:pt>
                <c:pt idx="1552">
                  <c:v>1340.7142857133899</c:v>
                </c:pt>
                <c:pt idx="1553">
                  <c:v>1341.7142857133899</c:v>
                </c:pt>
                <c:pt idx="1554">
                  <c:v>1342.7142857133899</c:v>
                </c:pt>
                <c:pt idx="1555">
                  <c:v>1343.7142857133899</c:v>
                </c:pt>
                <c:pt idx="1556">
                  <c:v>1344.7142857133899</c:v>
                </c:pt>
                <c:pt idx="1557">
                  <c:v>1345.7142857133899</c:v>
                </c:pt>
                <c:pt idx="1558">
                  <c:v>1346.7142857133899</c:v>
                </c:pt>
                <c:pt idx="1559">
                  <c:v>1347.7142857133899</c:v>
                </c:pt>
                <c:pt idx="1560">
                  <c:v>1348.7142857133899</c:v>
                </c:pt>
                <c:pt idx="1561">
                  <c:v>1349.7142857133899</c:v>
                </c:pt>
                <c:pt idx="1562">
                  <c:v>1350.7142857133899</c:v>
                </c:pt>
                <c:pt idx="1563">
                  <c:v>1351.7142857133899</c:v>
                </c:pt>
                <c:pt idx="1564">
                  <c:v>1352.7142857133899</c:v>
                </c:pt>
                <c:pt idx="1565">
                  <c:v>1353.7142857133899</c:v>
                </c:pt>
                <c:pt idx="1566">
                  <c:v>1354.7142857133899</c:v>
                </c:pt>
                <c:pt idx="1567">
                  <c:v>1355.7142857133899</c:v>
                </c:pt>
                <c:pt idx="1568">
                  <c:v>1356.7142857133899</c:v>
                </c:pt>
                <c:pt idx="1569">
                  <c:v>1357.7142857133899</c:v>
                </c:pt>
                <c:pt idx="1570">
                  <c:v>1358.7142857133899</c:v>
                </c:pt>
                <c:pt idx="1571">
                  <c:v>1359.7142857133899</c:v>
                </c:pt>
                <c:pt idx="1572">
                  <c:v>1360.7142857133899</c:v>
                </c:pt>
                <c:pt idx="1573">
                  <c:v>1361.7142857133899</c:v>
                </c:pt>
                <c:pt idx="1574">
                  <c:v>1362.7142857133899</c:v>
                </c:pt>
                <c:pt idx="1575">
                  <c:v>1363.7142857133899</c:v>
                </c:pt>
                <c:pt idx="1576">
                  <c:v>1364.7142857133899</c:v>
                </c:pt>
                <c:pt idx="1577">
                  <c:v>1365.7142857133899</c:v>
                </c:pt>
                <c:pt idx="1578">
                  <c:v>1366.7142857133899</c:v>
                </c:pt>
                <c:pt idx="1579">
                  <c:v>1367.7142857133899</c:v>
                </c:pt>
                <c:pt idx="1580">
                  <c:v>1368.7142857133899</c:v>
                </c:pt>
                <c:pt idx="1581">
                  <c:v>1369.7142857133899</c:v>
                </c:pt>
                <c:pt idx="1582">
                  <c:v>1370.7142857133899</c:v>
                </c:pt>
                <c:pt idx="1583">
                  <c:v>1371.7142857133899</c:v>
                </c:pt>
                <c:pt idx="1584">
                  <c:v>1372.7142857133899</c:v>
                </c:pt>
                <c:pt idx="1585">
                  <c:v>1373.7142857133899</c:v>
                </c:pt>
                <c:pt idx="1586">
                  <c:v>1374.7142857133899</c:v>
                </c:pt>
                <c:pt idx="1587">
                  <c:v>1375.7142857133899</c:v>
                </c:pt>
                <c:pt idx="1588">
                  <c:v>1376.7142857133899</c:v>
                </c:pt>
                <c:pt idx="1589">
                  <c:v>1377.7142857133899</c:v>
                </c:pt>
                <c:pt idx="1590">
                  <c:v>1378.7142857133899</c:v>
                </c:pt>
                <c:pt idx="1591">
                  <c:v>1379.7142857133899</c:v>
                </c:pt>
                <c:pt idx="1592">
                  <c:v>1380.7142857133899</c:v>
                </c:pt>
                <c:pt idx="1593">
                  <c:v>1381.7142857133899</c:v>
                </c:pt>
                <c:pt idx="1594">
                  <c:v>1382.7142857133899</c:v>
                </c:pt>
                <c:pt idx="1595">
                  <c:v>1383.7142857133899</c:v>
                </c:pt>
                <c:pt idx="1596">
                  <c:v>1384.7142857133899</c:v>
                </c:pt>
                <c:pt idx="1597">
                  <c:v>1385.7142857133899</c:v>
                </c:pt>
                <c:pt idx="1598">
                  <c:v>1386.7142857133899</c:v>
                </c:pt>
                <c:pt idx="1599">
                  <c:v>1387.7142857133899</c:v>
                </c:pt>
                <c:pt idx="1600">
                  <c:v>1388.7142857133899</c:v>
                </c:pt>
                <c:pt idx="1601">
                  <c:v>1389.7142857133899</c:v>
                </c:pt>
                <c:pt idx="1602">
                  <c:v>1390.7142857133899</c:v>
                </c:pt>
                <c:pt idx="1603">
                  <c:v>1391.7142857133899</c:v>
                </c:pt>
                <c:pt idx="1604">
                  <c:v>1392.7142857133899</c:v>
                </c:pt>
                <c:pt idx="1605">
                  <c:v>1393.7142857133899</c:v>
                </c:pt>
                <c:pt idx="1606">
                  <c:v>1394.7142857133899</c:v>
                </c:pt>
                <c:pt idx="1607">
                  <c:v>1395.7142857133899</c:v>
                </c:pt>
                <c:pt idx="1608">
                  <c:v>1396.7142857133899</c:v>
                </c:pt>
                <c:pt idx="1609">
                  <c:v>1397.7142857133899</c:v>
                </c:pt>
                <c:pt idx="1610">
                  <c:v>1398.7142857133899</c:v>
                </c:pt>
                <c:pt idx="1611">
                  <c:v>1399.7142857133899</c:v>
                </c:pt>
                <c:pt idx="1612">
                  <c:v>1400.7142857133899</c:v>
                </c:pt>
                <c:pt idx="1613">
                  <c:v>1401.7142857133899</c:v>
                </c:pt>
                <c:pt idx="1614">
                  <c:v>1402.7142857133899</c:v>
                </c:pt>
                <c:pt idx="1615">
                  <c:v>1403.7142857133899</c:v>
                </c:pt>
                <c:pt idx="1616">
                  <c:v>1404.7142857133899</c:v>
                </c:pt>
                <c:pt idx="1617">
                  <c:v>1405.7142857133899</c:v>
                </c:pt>
                <c:pt idx="1618">
                  <c:v>1406.7142857133899</c:v>
                </c:pt>
                <c:pt idx="1619">
                  <c:v>1407.7142857133899</c:v>
                </c:pt>
                <c:pt idx="1620">
                  <c:v>1408.7142857133899</c:v>
                </c:pt>
                <c:pt idx="1621">
                  <c:v>1409.7142857133899</c:v>
                </c:pt>
                <c:pt idx="1622">
                  <c:v>1410.7142857133899</c:v>
                </c:pt>
              </c:numCache>
            </c:numRef>
          </c:xVal>
          <c:yVal>
            <c:numRef>
              <c:f>'Amplitude (appxi)'!$J$3:$J$1625</c:f>
              <c:numCache>
                <c:formatCode>0.00E+00</c:formatCode>
                <c:ptCount val="1623"/>
                <c:pt idx="0">
                  <c:v>6.1492668553961796</c:v>
                </c:pt>
                <c:pt idx="1">
                  <c:v>8.2856301079457193</c:v>
                </c:pt>
                <c:pt idx="2">
                  <c:v>8.6667463989047899</c:v>
                </c:pt>
                <c:pt idx="3">
                  <c:v>9.1789353185653102</c:v>
                </c:pt>
                <c:pt idx="4">
                  <c:v>9.3911825637190098</c:v>
                </c:pt>
                <c:pt idx="5">
                  <c:v>9.5774110217707609</c:v>
                </c:pt>
                <c:pt idx="6">
                  <c:v>9.74534721976495</c:v>
                </c:pt>
                <c:pt idx="7">
                  <c:v>9.9000732439344308</c:v>
                </c:pt>
                <c:pt idx="8">
                  <c:v>10.044038630170901</c:v>
                </c:pt>
                <c:pt idx="9">
                  <c:v>10.1812185965893</c:v>
                </c:pt>
                <c:pt idx="10">
                  <c:v>10.312257773020299</c:v>
                </c:pt>
                <c:pt idx="11">
                  <c:v>10.439020746516301</c:v>
                </c:pt>
                <c:pt idx="12">
                  <c:v>10.5615623525708</c:v>
                </c:pt>
                <c:pt idx="13">
                  <c:v>10.681637629266501</c:v>
                </c:pt>
                <c:pt idx="14">
                  <c:v>10.799748438156</c:v>
                </c:pt>
                <c:pt idx="15">
                  <c:v>10.9156598432136</c:v>
                </c:pt>
                <c:pt idx="16">
                  <c:v>11.028995827926501</c:v>
                </c:pt>
                <c:pt idx="17">
                  <c:v>11.140789651461899</c:v>
                </c:pt>
                <c:pt idx="18">
                  <c:v>11.2528653751704</c:v>
                </c:pt>
                <c:pt idx="19">
                  <c:v>11.362292892211199</c:v>
                </c:pt>
                <c:pt idx="20">
                  <c:v>11.469668379222901</c:v>
                </c:pt>
                <c:pt idx="21">
                  <c:v>11.5754250619432</c:v>
                </c:pt>
                <c:pt idx="22">
                  <c:v>11.678937450543099</c:v>
                </c:pt>
                <c:pt idx="23">
                  <c:v>11.7813543570412</c:v>
                </c:pt>
                <c:pt idx="24">
                  <c:v>11.883345486549199</c:v>
                </c:pt>
                <c:pt idx="25">
                  <c:v>11.9838236851706</c:v>
                </c:pt>
                <c:pt idx="26">
                  <c:v>12.082450357817301</c:v>
                </c:pt>
                <c:pt idx="27">
                  <c:v>12.1804418442625</c:v>
                </c:pt>
                <c:pt idx="28">
                  <c:v>12.2771983902402</c:v>
                </c:pt>
                <c:pt idx="29">
                  <c:v>12.373073509991499</c:v>
                </c:pt>
                <c:pt idx="30">
                  <c:v>12.4676829129388</c:v>
                </c:pt>
                <c:pt idx="31">
                  <c:v>12.561928735627999</c:v>
                </c:pt>
                <c:pt idx="32">
                  <c:v>12.654218480798299</c:v>
                </c:pt>
                <c:pt idx="33">
                  <c:v>12.745677062038601</c:v>
                </c:pt>
                <c:pt idx="34">
                  <c:v>12.835168473098699</c:v>
                </c:pt>
                <c:pt idx="35">
                  <c:v>12.9239338422638</c:v>
                </c:pt>
                <c:pt idx="36">
                  <c:v>13.012610681532401</c:v>
                </c:pt>
                <c:pt idx="37">
                  <c:v>13.099258872879</c:v>
                </c:pt>
                <c:pt idx="38">
                  <c:v>13.185017542706399</c:v>
                </c:pt>
                <c:pt idx="39">
                  <c:v>13.270312663978901</c:v>
                </c:pt>
                <c:pt idx="40">
                  <c:v>13.354861451758</c:v>
                </c:pt>
                <c:pt idx="41">
                  <c:v>13.438040462887599</c:v>
                </c:pt>
                <c:pt idx="42">
                  <c:v>13.519877325364799</c:v>
                </c:pt>
                <c:pt idx="43">
                  <c:v>13.6007014640479</c:v>
                </c:pt>
                <c:pt idx="44">
                  <c:v>13.655395522699299</c:v>
                </c:pt>
                <c:pt idx="45">
                  <c:v>13.7400081047969</c:v>
                </c:pt>
                <c:pt idx="46">
                  <c:v>13.8332976216434</c:v>
                </c:pt>
                <c:pt idx="47">
                  <c:v>13.9144202354209</c:v>
                </c:pt>
                <c:pt idx="48">
                  <c:v>13.9674727975995</c:v>
                </c:pt>
                <c:pt idx="49">
                  <c:v>14.048030113637999</c:v>
                </c:pt>
                <c:pt idx="50">
                  <c:v>14.136783155555699</c:v>
                </c:pt>
                <c:pt idx="51">
                  <c:v>14.1893049080625</c:v>
                </c:pt>
                <c:pt idx="52">
                  <c:v>14.2683100880512</c:v>
                </c:pt>
                <c:pt idx="53">
                  <c:v>14.3549385481607</c:v>
                </c:pt>
                <c:pt idx="54">
                  <c:v>14.4062266502086</c:v>
                </c:pt>
                <c:pt idx="55">
                  <c:v>14.4826549052448</c:v>
                </c:pt>
                <c:pt idx="56">
                  <c:v>14.5664459079912</c:v>
                </c:pt>
                <c:pt idx="57">
                  <c:v>14.6158532567609</c:v>
                </c:pt>
                <c:pt idx="58">
                  <c:v>14.689504498346199</c:v>
                </c:pt>
                <c:pt idx="59">
                  <c:v>14.770217975943901</c:v>
                </c:pt>
                <c:pt idx="60">
                  <c:v>14.8176689021006</c:v>
                </c:pt>
                <c:pt idx="61">
                  <c:v>14.8882102461559</c:v>
                </c:pt>
                <c:pt idx="62">
                  <c:v>14.9430688238967</c:v>
                </c:pt>
                <c:pt idx="63">
                  <c:v>15.0135372988186</c:v>
                </c:pt>
                <c:pt idx="64">
                  <c:v>15.068952707010601</c:v>
                </c:pt>
                <c:pt idx="65">
                  <c:v>15.138684833200999</c:v>
                </c:pt>
                <c:pt idx="66">
                  <c:v>15.1937271375369</c:v>
                </c:pt>
                <c:pt idx="67">
                  <c:v>15.2620714592623</c:v>
                </c:pt>
                <c:pt idx="68">
                  <c:v>15.315974822037401</c:v>
                </c:pt>
                <c:pt idx="69">
                  <c:v>15.3826080786428</c:v>
                </c:pt>
                <c:pt idx="70">
                  <c:v>15.434781737340799</c:v>
                </c:pt>
                <c:pt idx="71">
                  <c:v>15.5006539966456</c:v>
                </c:pt>
                <c:pt idx="72">
                  <c:v>15.551934957851</c:v>
                </c:pt>
                <c:pt idx="73">
                  <c:v>15.6151044759506</c:v>
                </c:pt>
                <c:pt idx="74">
                  <c:v>15.6657158054985</c:v>
                </c:pt>
                <c:pt idx="75">
                  <c:v>15.7285804271775</c:v>
                </c:pt>
                <c:pt idx="76">
                  <c:v>15.7784898192059</c:v>
                </c:pt>
                <c:pt idx="77">
                  <c:v>15.8400797500588</c:v>
                </c:pt>
                <c:pt idx="78">
                  <c:v>15.888174965950901</c:v>
                </c:pt>
                <c:pt idx="79">
                  <c:v>15.947726064251199</c:v>
                </c:pt>
                <c:pt idx="80">
                  <c:v>15.994786673693399</c:v>
                </c:pt>
                <c:pt idx="81">
                  <c:v>16.053113745158299</c:v>
                </c:pt>
                <c:pt idx="82">
                  <c:v>16.099284779558801</c:v>
                </c:pt>
                <c:pt idx="83">
                  <c:v>16.1566274329031</c:v>
                </c:pt>
                <c:pt idx="84">
                  <c:v>16.201362427402799</c:v>
                </c:pt>
                <c:pt idx="85">
                  <c:v>16.257507044749801</c:v>
                </c:pt>
                <c:pt idx="86">
                  <c:v>16.301279074341501</c:v>
                </c:pt>
                <c:pt idx="87">
                  <c:v>16.356134978792898</c:v>
                </c:pt>
                <c:pt idx="88">
                  <c:v>16.398736812739099</c:v>
                </c:pt>
                <c:pt idx="89">
                  <c:v>16.4523808760874</c:v>
                </c:pt>
                <c:pt idx="90">
                  <c:v>16.4945293950524</c:v>
                </c:pt>
                <c:pt idx="91">
                  <c:v>16.547046957414501</c:v>
                </c:pt>
                <c:pt idx="92">
                  <c:v>16.588318977373898</c:v>
                </c:pt>
                <c:pt idx="93">
                  <c:v>16.639448217902402</c:v>
                </c:pt>
                <c:pt idx="94">
                  <c:v>16.679284980532</c:v>
                </c:pt>
                <c:pt idx="95">
                  <c:v>16.729268000737001</c:v>
                </c:pt>
                <c:pt idx="96">
                  <c:v>16.768586685386602</c:v>
                </c:pt>
                <c:pt idx="97">
                  <c:v>16.817805744305801</c:v>
                </c:pt>
                <c:pt idx="98">
                  <c:v>16.856283174256198</c:v>
                </c:pt>
                <c:pt idx="99">
                  <c:v>16.904640089865399</c:v>
                </c:pt>
                <c:pt idx="100">
                  <c:v>16.941895310512901</c:v>
                </c:pt>
                <c:pt idx="101">
                  <c:v>16.9887962389904</c:v>
                </c:pt>
                <c:pt idx="102">
                  <c:v>17.0251243475197</c:v>
                </c:pt>
                <c:pt idx="103">
                  <c:v>17.071002896864201</c:v>
                </c:pt>
                <c:pt idx="104">
                  <c:v>17.106831944769699</c:v>
                </c:pt>
                <c:pt idx="105">
                  <c:v>17.132488483041701</c:v>
                </c:pt>
                <c:pt idx="106">
                  <c:v>17.1872230140483</c:v>
                </c:pt>
                <c:pt idx="107">
                  <c:v>17.225059334179601</c:v>
                </c:pt>
                <c:pt idx="108">
                  <c:v>17.2695704108631</c:v>
                </c:pt>
                <c:pt idx="109">
                  <c:v>17.3040450359624</c:v>
                </c:pt>
                <c:pt idx="110">
                  <c:v>17.328365827670201</c:v>
                </c:pt>
                <c:pt idx="111">
                  <c:v>17.380496896637201</c:v>
                </c:pt>
                <c:pt idx="112">
                  <c:v>17.416775592252701</c:v>
                </c:pt>
                <c:pt idx="113">
                  <c:v>17.440471804015001</c:v>
                </c:pt>
                <c:pt idx="114">
                  <c:v>17.491596655763601</c:v>
                </c:pt>
                <c:pt idx="115">
                  <c:v>17.526608730386702</c:v>
                </c:pt>
                <c:pt idx="116">
                  <c:v>17.549513184223802</c:v>
                </c:pt>
                <c:pt idx="117">
                  <c:v>17.598971138099301</c:v>
                </c:pt>
                <c:pt idx="118">
                  <c:v>17.632641154160201</c:v>
                </c:pt>
                <c:pt idx="119">
                  <c:v>17.654761498583099</c:v>
                </c:pt>
                <c:pt idx="120">
                  <c:v>17.702451911047099</c:v>
                </c:pt>
                <c:pt idx="121">
                  <c:v>17.734921114021098</c:v>
                </c:pt>
                <c:pt idx="122">
                  <c:v>17.756475399871299</c:v>
                </c:pt>
                <c:pt idx="123">
                  <c:v>17.802937305811199</c:v>
                </c:pt>
                <c:pt idx="124">
                  <c:v>17.834103745857899</c:v>
                </c:pt>
                <c:pt idx="125">
                  <c:v>17.854672872279199</c:v>
                </c:pt>
                <c:pt idx="126">
                  <c:v>17.899731151178099</c:v>
                </c:pt>
                <c:pt idx="127">
                  <c:v>17.929861479745998</c:v>
                </c:pt>
                <c:pt idx="128">
                  <c:v>17.949968690191799</c:v>
                </c:pt>
                <c:pt idx="129">
                  <c:v>17.993470699351199</c:v>
                </c:pt>
                <c:pt idx="130">
                  <c:v>18.023192343583698</c:v>
                </c:pt>
                <c:pt idx="131">
                  <c:v>18.042574067308902</c:v>
                </c:pt>
                <c:pt idx="132">
                  <c:v>18.084895341042301</c:v>
                </c:pt>
                <c:pt idx="133">
                  <c:v>18.1137204892254</c:v>
                </c:pt>
                <c:pt idx="134">
                  <c:v>18.132477816480101</c:v>
                </c:pt>
                <c:pt idx="135">
                  <c:v>18.173355035583398</c:v>
                </c:pt>
                <c:pt idx="136">
                  <c:v>18.201403409321902</c:v>
                </c:pt>
                <c:pt idx="137">
                  <c:v>18.219577703374</c:v>
                </c:pt>
                <c:pt idx="138">
                  <c:v>18.259452443082001</c:v>
                </c:pt>
                <c:pt idx="139">
                  <c:v>18.285872461683802</c:v>
                </c:pt>
                <c:pt idx="140">
                  <c:v>18.303421287684898</c:v>
                </c:pt>
                <c:pt idx="141">
                  <c:v>18.3421085621329</c:v>
                </c:pt>
                <c:pt idx="142">
                  <c:v>18.368256654185199</c:v>
                </c:pt>
                <c:pt idx="143">
                  <c:v>18.3851704713895</c:v>
                </c:pt>
                <c:pt idx="144">
                  <c:v>18.4043443261981</c:v>
                </c:pt>
                <c:pt idx="145">
                  <c:v>18.4447970690616</c:v>
                </c:pt>
                <c:pt idx="146">
                  <c:v>18.472126718342601</c:v>
                </c:pt>
                <c:pt idx="147">
                  <c:v>18.488424020121201</c:v>
                </c:pt>
                <c:pt idx="148">
                  <c:v>18.507069450496999</c:v>
                </c:pt>
                <c:pt idx="149">
                  <c:v>18.546455181862601</c:v>
                </c:pt>
                <c:pt idx="150">
                  <c:v>18.572631901202499</c:v>
                </c:pt>
                <c:pt idx="151">
                  <c:v>18.588240707365699</c:v>
                </c:pt>
                <c:pt idx="152">
                  <c:v>18.6061389413547</c:v>
                </c:pt>
                <c:pt idx="153">
                  <c:v>18.644137360266601</c:v>
                </c:pt>
                <c:pt idx="154">
                  <c:v>18.669657489496</c:v>
                </c:pt>
                <c:pt idx="155">
                  <c:v>18.684643695066601</c:v>
                </c:pt>
                <c:pt idx="156">
                  <c:v>18.701823041026699</c:v>
                </c:pt>
                <c:pt idx="157">
                  <c:v>18.7383515953398</c:v>
                </c:pt>
                <c:pt idx="158">
                  <c:v>18.7625811839997</c:v>
                </c:pt>
                <c:pt idx="159">
                  <c:v>18.776934537629799</c:v>
                </c:pt>
                <c:pt idx="160">
                  <c:v>18.7933754741927</c:v>
                </c:pt>
                <c:pt idx="161">
                  <c:v>18.8286769629382</c:v>
                </c:pt>
                <c:pt idx="162">
                  <c:v>18.851830798717799</c:v>
                </c:pt>
                <c:pt idx="163">
                  <c:v>18.865609062196501</c:v>
                </c:pt>
                <c:pt idx="164">
                  <c:v>18.8814193432972</c:v>
                </c:pt>
                <c:pt idx="165">
                  <c:v>18.915156831382902</c:v>
                </c:pt>
                <c:pt idx="166">
                  <c:v>18.938311730634201</c:v>
                </c:pt>
                <c:pt idx="167">
                  <c:v>18.951568188247698</c:v>
                </c:pt>
                <c:pt idx="168">
                  <c:v>18.966746336967802</c:v>
                </c:pt>
                <c:pt idx="169">
                  <c:v>18.999215876282701</c:v>
                </c:pt>
                <c:pt idx="170">
                  <c:v>19.0210841024691</c:v>
                </c:pt>
                <c:pt idx="171">
                  <c:v>19.033732324258299</c:v>
                </c:pt>
                <c:pt idx="172">
                  <c:v>19.048293223162499</c:v>
                </c:pt>
                <c:pt idx="173">
                  <c:v>19.0620171845881</c:v>
                </c:pt>
                <c:pt idx="174">
                  <c:v>19.0964583513021</c:v>
                </c:pt>
                <c:pt idx="175">
                  <c:v>19.1189290429393</c:v>
                </c:pt>
                <c:pt idx="176">
                  <c:v>19.1309755821067</c:v>
                </c:pt>
                <c:pt idx="177">
                  <c:v>19.144828763067899</c:v>
                </c:pt>
                <c:pt idx="178">
                  <c:v>19.157899706355799</c:v>
                </c:pt>
                <c:pt idx="179">
                  <c:v>19.191195036099401</c:v>
                </c:pt>
                <c:pt idx="180">
                  <c:v>19.212257499255799</c:v>
                </c:pt>
                <c:pt idx="181">
                  <c:v>19.223696421543501</c:v>
                </c:pt>
                <c:pt idx="182">
                  <c:v>19.2368719654331</c:v>
                </c:pt>
                <c:pt idx="183">
                  <c:v>19.2491116180463</c:v>
                </c:pt>
                <c:pt idx="184">
                  <c:v>19.281012038058499</c:v>
                </c:pt>
                <c:pt idx="185">
                  <c:v>19.301375651284602</c:v>
                </c:pt>
                <c:pt idx="186">
                  <c:v>19.312270804190799</c:v>
                </c:pt>
                <c:pt idx="187">
                  <c:v>19.324793670062899</c:v>
                </c:pt>
                <c:pt idx="188">
                  <c:v>19.336589675804799</c:v>
                </c:pt>
                <c:pt idx="189">
                  <c:v>19.3666849031342</c:v>
                </c:pt>
                <c:pt idx="190">
                  <c:v>19.385892924105001</c:v>
                </c:pt>
                <c:pt idx="191">
                  <c:v>19.396240070806201</c:v>
                </c:pt>
                <c:pt idx="192">
                  <c:v>19.408158395441099</c:v>
                </c:pt>
                <c:pt idx="193">
                  <c:v>19.419361054479801</c:v>
                </c:pt>
                <c:pt idx="194">
                  <c:v>19.430752418334599</c:v>
                </c:pt>
                <c:pt idx="195">
                  <c:v>19.462129721639201</c:v>
                </c:pt>
                <c:pt idx="196">
                  <c:v>19.481607511258201</c:v>
                </c:pt>
                <c:pt idx="197">
                  <c:v>19.4913333589184</c:v>
                </c:pt>
                <c:pt idx="198">
                  <c:v>19.5026297726065</c:v>
                </c:pt>
                <c:pt idx="199">
                  <c:v>19.5132217496413</c:v>
                </c:pt>
                <c:pt idx="200">
                  <c:v>19.524018322712301</c:v>
                </c:pt>
                <c:pt idx="201">
                  <c:v>19.5538270091497</c:v>
                </c:pt>
                <c:pt idx="202">
                  <c:v>19.572336243522301</c:v>
                </c:pt>
                <c:pt idx="203">
                  <c:v>19.581401147328599</c:v>
                </c:pt>
                <c:pt idx="204">
                  <c:v>19.592023309557302</c:v>
                </c:pt>
                <c:pt idx="205">
                  <c:v>19.601987956391799</c:v>
                </c:pt>
                <c:pt idx="206">
                  <c:v>19.6121461386861</c:v>
                </c:pt>
                <c:pt idx="207">
                  <c:v>19.640308591744901</c:v>
                </c:pt>
                <c:pt idx="208">
                  <c:v>19.657777519130899</c:v>
                </c:pt>
                <c:pt idx="209">
                  <c:v>19.6663862955245</c:v>
                </c:pt>
                <c:pt idx="210">
                  <c:v>19.6764118981854</c:v>
                </c:pt>
                <c:pt idx="211">
                  <c:v>19.6858127051579</c:v>
                </c:pt>
                <c:pt idx="212">
                  <c:v>19.695357748439701</c:v>
                </c:pt>
                <c:pt idx="213">
                  <c:v>19.704736136217999</c:v>
                </c:pt>
                <c:pt idx="214">
                  <c:v>19.733820017223799</c:v>
                </c:pt>
                <c:pt idx="215">
                  <c:v>19.751624589860601</c:v>
                </c:pt>
                <c:pt idx="216">
                  <c:v>19.759674897897799</c:v>
                </c:pt>
                <c:pt idx="217">
                  <c:v>19.7691182837181</c:v>
                </c:pt>
                <c:pt idx="218">
                  <c:v>19.7779251684514</c:v>
                </c:pt>
                <c:pt idx="219">
                  <c:v>19.786903098284199</c:v>
                </c:pt>
                <c:pt idx="220">
                  <c:v>19.795712470087999</c:v>
                </c:pt>
                <c:pt idx="221">
                  <c:v>19.823211992095501</c:v>
                </c:pt>
                <c:pt idx="222">
                  <c:v>19.8394831663099</c:v>
                </c:pt>
                <c:pt idx="223">
                  <c:v>19.846979068795399</c:v>
                </c:pt>
                <c:pt idx="224">
                  <c:v>19.855777342378602</c:v>
                </c:pt>
                <c:pt idx="225">
                  <c:v>19.864005471014099</c:v>
                </c:pt>
                <c:pt idx="226">
                  <c:v>19.872392788858701</c:v>
                </c:pt>
                <c:pt idx="227">
                  <c:v>19.880636686036802</c:v>
                </c:pt>
                <c:pt idx="228">
                  <c:v>19.888806452388401</c:v>
                </c:pt>
                <c:pt idx="229">
                  <c:v>19.916456738115901</c:v>
                </c:pt>
                <c:pt idx="230">
                  <c:v>19.932741706708001</c:v>
                </c:pt>
                <c:pt idx="231">
                  <c:v>19.9396831676065</c:v>
                </c:pt>
                <c:pt idx="232">
                  <c:v>19.947865810927699</c:v>
                </c:pt>
                <c:pt idx="233">
                  <c:v>19.955488964345601</c:v>
                </c:pt>
                <c:pt idx="234">
                  <c:v>19.963252615650301</c:v>
                </c:pt>
                <c:pt idx="235">
                  <c:v>19.9708696426156</c:v>
                </c:pt>
                <c:pt idx="236">
                  <c:v>19.9784773438302</c:v>
                </c:pt>
                <c:pt idx="237">
                  <c:v>20.004354109707698</c:v>
                </c:pt>
                <c:pt idx="238">
                  <c:v>20.0192726666365</c:v>
                </c:pt>
                <c:pt idx="239">
                  <c:v>20.0257104538546</c:v>
                </c:pt>
                <c:pt idx="240">
                  <c:v>20.033300306083898</c:v>
                </c:pt>
                <c:pt idx="241">
                  <c:v>20.0403749733218</c:v>
                </c:pt>
                <c:pt idx="242">
                  <c:v>20.047724338520901</c:v>
                </c:pt>
                <c:pt idx="243">
                  <c:v>20.054831456492799</c:v>
                </c:pt>
                <c:pt idx="244">
                  <c:v>20.061903443168401</c:v>
                </c:pt>
                <c:pt idx="245">
                  <c:v>20.0688873022</c:v>
                </c:pt>
                <c:pt idx="246">
                  <c:v>20.0946844727981</c:v>
                </c:pt>
                <c:pt idx="247">
                  <c:v>20.1091300814854</c:v>
                </c:pt>
                <c:pt idx="248">
                  <c:v>20.115144365183699</c:v>
                </c:pt>
                <c:pt idx="249">
                  <c:v>20.122163860726701</c:v>
                </c:pt>
                <c:pt idx="250">
                  <c:v>20.1286701437106</c:v>
                </c:pt>
                <c:pt idx="251">
                  <c:v>20.135171327299702</c:v>
                </c:pt>
                <c:pt idx="252">
                  <c:v>20.141596683994599</c:v>
                </c:pt>
                <c:pt idx="253">
                  <c:v>20.1481267681384</c:v>
                </c:pt>
                <c:pt idx="254">
                  <c:v>20.15455343851</c:v>
                </c:pt>
                <c:pt idx="255">
                  <c:v>20.160936258206199</c:v>
                </c:pt>
                <c:pt idx="256">
                  <c:v>20.186362714401302</c:v>
                </c:pt>
                <c:pt idx="257">
                  <c:v>20.2003612945405</c:v>
                </c:pt>
                <c:pt idx="258">
                  <c:v>20.2057279796636</c:v>
                </c:pt>
                <c:pt idx="259">
                  <c:v>20.212130715892201</c:v>
                </c:pt>
                <c:pt idx="260">
                  <c:v>20.218060166321202</c:v>
                </c:pt>
                <c:pt idx="261">
                  <c:v>20.224109638839298</c:v>
                </c:pt>
                <c:pt idx="262">
                  <c:v>20.230042296947499</c:v>
                </c:pt>
                <c:pt idx="263">
                  <c:v>20.235968051168701</c:v>
                </c:pt>
                <c:pt idx="264">
                  <c:v>20.241825382471799</c:v>
                </c:pt>
                <c:pt idx="265">
                  <c:v>20.2476463396466</c:v>
                </c:pt>
                <c:pt idx="266">
                  <c:v>20.253413934997901</c:v>
                </c:pt>
                <c:pt idx="267">
                  <c:v>20.277801186783801</c:v>
                </c:pt>
                <c:pt idx="268">
                  <c:v>20.2906961972899</c:v>
                </c:pt>
                <c:pt idx="269">
                  <c:v>20.295516572774101</c:v>
                </c:pt>
                <c:pt idx="270">
                  <c:v>20.301331260474399</c:v>
                </c:pt>
                <c:pt idx="271">
                  <c:v>20.306699467295001</c:v>
                </c:pt>
                <c:pt idx="272">
                  <c:v>20.312181196742799</c:v>
                </c:pt>
                <c:pt idx="273">
                  <c:v>20.317560617855399</c:v>
                </c:pt>
                <c:pt idx="274">
                  <c:v>20.322933221777099</c:v>
                </c:pt>
                <c:pt idx="275">
                  <c:v>20.328245137790599</c:v>
                </c:pt>
                <c:pt idx="276">
                  <c:v>20.333524143502999</c:v>
                </c:pt>
                <c:pt idx="277">
                  <c:v>20.338748883207199</c:v>
                </c:pt>
                <c:pt idx="278">
                  <c:v>20.362799346534825</c:v>
                </c:pt>
                <c:pt idx="279">
                  <c:v>20.370917780955313</c:v>
                </c:pt>
                <c:pt idx="280">
                  <c:v>20.379007272589163</c:v>
                </c:pt>
                <c:pt idx="281">
                  <c:v>20.387068027069635</c:v>
                </c:pt>
                <c:pt idx="282">
                  <c:v>20.395100247846234</c:v>
                </c:pt>
                <c:pt idx="283">
                  <c:v>20.403104136215557</c:v>
                </c:pt>
                <c:pt idx="284">
                  <c:v>20.411079891351559</c:v>
                </c:pt>
                <c:pt idx="285">
                  <c:v>20.419027710335293</c:v>
                </c:pt>
                <c:pt idx="286">
                  <c:v>20.426947788184123</c:v>
                </c:pt>
                <c:pt idx="287">
                  <c:v>20.434840317880436</c:v>
                </c:pt>
                <c:pt idx="288">
                  <c:v>20.442705490399881</c:v>
                </c:pt>
                <c:pt idx="289">
                  <c:v>20.450543494739058</c:v>
                </c:pt>
                <c:pt idx="290">
                  <c:v>20.458354517942798</c:v>
                </c:pt>
                <c:pt idx="291">
                  <c:v>20.466138745130923</c:v>
                </c:pt>
                <c:pt idx="292">
                  <c:v>20.473896359524595</c:v>
                </c:pt>
                <c:pt idx="293">
                  <c:v>20.481627542472172</c:v>
                </c:pt>
                <c:pt idx="294">
                  <c:v>20.489332473474647</c:v>
                </c:pt>
                <c:pt idx="295">
                  <c:v>20.497011330210686</c:v>
                </c:pt>
                <c:pt idx="296">
                  <c:v>20.50466428856117</c:v>
                </c:pt>
                <c:pt idx="297">
                  <c:v>20.51229152263338</c:v>
                </c:pt>
                <c:pt idx="298">
                  <c:v>20.519893204784772</c:v>
                </c:pt>
                <c:pt idx="299">
                  <c:v>20.527469505646351</c:v>
                </c:pt>
                <c:pt idx="300">
                  <c:v>20.535020594145642</c:v>
                </c:pt>
                <c:pt idx="301">
                  <c:v>20.542546637529277</c:v>
                </c:pt>
                <c:pt idx="302">
                  <c:v>20.550047801385272</c:v>
                </c:pt>
                <c:pt idx="303">
                  <c:v>20.557524249664819</c:v>
                </c:pt>
                <c:pt idx="304">
                  <c:v>20.564976144703841</c:v>
                </c:pt>
                <c:pt idx="305">
                  <c:v>20.572403647244112</c:v>
                </c:pt>
                <c:pt idx="306">
                  <c:v>20.579806916454075</c:v>
                </c:pt>
                <c:pt idx="307">
                  <c:v>20.587186109949304</c:v>
                </c:pt>
                <c:pt idx="308">
                  <c:v>20.594541383812636</c:v>
                </c:pt>
                <c:pt idx="309">
                  <c:v>20.601872892613994</c:v>
                </c:pt>
                <c:pt idx="310">
                  <c:v>20.60918078942986</c:v>
                </c:pt>
                <c:pt idx="311">
                  <c:v>20.616465225862459</c:v>
                </c:pt>
                <c:pt idx="312">
                  <c:v>20.623726352058629</c:v>
                </c:pt>
                <c:pt idx="313">
                  <c:v>20.630964316728384</c:v>
                </c:pt>
                <c:pt idx="314">
                  <c:v>20.638179267163213</c:v>
                </c:pt>
                <c:pt idx="315">
                  <c:v>20.645371349254024</c:v>
                </c:pt>
                <c:pt idx="316">
                  <c:v>20.652540707508898</c:v>
                </c:pt>
                <c:pt idx="317">
                  <c:v>20.65968748507046</c:v>
                </c:pt>
                <c:pt idx="318">
                  <c:v>20.666811823733056</c:v>
                </c:pt>
                <c:pt idx="319">
                  <c:v>20.673913863959616</c:v>
                </c:pt>
                <c:pt idx="320">
                  <c:v>20.680993744898284</c:v>
                </c:pt>
                <c:pt idx="321">
                  <c:v>20.688051604398783</c:v>
                </c:pt>
                <c:pt idx="322">
                  <c:v>20.695087579028488</c:v>
                </c:pt>
                <c:pt idx="323">
                  <c:v>20.702101804088336</c:v>
                </c:pt>
                <c:pt idx="324">
                  <c:v>20.709094413628371</c:v>
                </c:pt>
                <c:pt idx="325">
                  <c:v>20.716065540463159</c:v>
                </c:pt>
                <c:pt idx="326">
                  <c:v>20.72301531618692</c:v>
                </c:pt>
                <c:pt idx="327">
                  <c:v>20.729943871188429</c:v>
                </c:pt>
                <c:pt idx="328">
                  <c:v>20.736851334665673</c:v>
                </c:pt>
                <c:pt idx="329">
                  <c:v>20.743737834640338</c:v>
                </c:pt>
                <c:pt idx="330">
                  <c:v>20.750603497972055</c:v>
                </c:pt>
                <c:pt idx="331">
                  <c:v>20.757448450372369</c:v>
                </c:pt>
                <c:pt idx="332">
                  <c:v>20.76427281641859</c:v>
                </c:pt>
                <c:pt idx="333">
                  <c:v>20.771076719567397</c:v>
                </c:pt>
                <c:pt idx="334">
                  <c:v>20.777860282168223</c:v>
                </c:pt>
                <c:pt idx="335">
                  <c:v>20.784623625476474</c:v>
                </c:pt>
                <c:pt idx="336">
                  <c:v>20.791366869666504</c:v>
                </c:pt>
                <c:pt idx="337">
                  <c:v>20.798090133844479</c:v>
                </c:pt>
                <c:pt idx="338">
                  <c:v>20.804793536060942</c:v>
                </c:pt>
                <c:pt idx="339">
                  <c:v>20.811477193323284</c:v>
                </c:pt>
                <c:pt idx="340">
                  <c:v>20.818141221607991</c:v>
                </c:pt>
                <c:pt idx="341">
                  <c:v>20.824785735872723</c:v>
                </c:pt>
                <c:pt idx="342">
                  <c:v>20.831410850068202</c:v>
                </c:pt>
                <c:pt idx="343">
                  <c:v>20.838016677149941</c:v>
                </c:pt>
                <c:pt idx="344">
                  <c:v>20.844603329089818</c:v>
                </c:pt>
                <c:pt idx="345">
                  <c:v>20.851170916887444</c:v>
                </c:pt>
                <c:pt idx="346">
                  <c:v>20.857719550581383</c:v>
                </c:pt>
                <c:pt idx="347">
                  <c:v>20.864249339260223</c:v>
                </c:pt>
                <c:pt idx="348">
                  <c:v>20.870760391073492</c:v>
                </c:pt>
                <c:pt idx="349">
                  <c:v>20.807796818974957</c:v>
                </c:pt>
                <c:pt idx="350">
                  <c:v>20.813315795614514</c:v>
                </c:pt>
                <c:pt idx="351">
                  <c:v>20.818819071019107</c:v>
                </c:pt>
                <c:pt idx="352">
                  <c:v>20.824306734273918</c:v>
                </c:pt>
                <c:pt idx="353">
                  <c:v>20.829778873708122</c:v>
                </c:pt>
                <c:pt idx="354">
                  <c:v>20.835235576903393</c:v>
                </c:pt>
                <c:pt idx="355">
                  <c:v>20.840676930702315</c:v>
                </c:pt>
                <c:pt idx="356">
                  <c:v>20.846103021216685</c:v>
                </c:pt>
                <c:pt idx="357">
                  <c:v>20.851513933835662</c:v>
                </c:pt>
                <c:pt idx="358">
                  <c:v>20.856909753233872</c:v>
                </c:pt>
                <c:pt idx="359">
                  <c:v>20.862290563379325</c:v>
                </c:pt>
                <c:pt idx="360">
                  <c:v>20.867656447541272</c:v>
                </c:pt>
                <c:pt idx="361">
                  <c:v>20.873007488297922</c:v>
                </c:pt>
                <c:pt idx="362">
                  <c:v>20.878343767544077</c:v>
                </c:pt>
                <c:pt idx="363">
                  <c:v>20.883665366498661</c:v>
                </c:pt>
                <c:pt idx="364">
                  <c:v>20.888972365712117</c:v>
                </c:pt>
                <c:pt idx="365">
                  <c:v>20.894264845073749</c:v>
                </c:pt>
                <c:pt idx="366">
                  <c:v>20.89954288381891</c:v>
                </c:pt>
                <c:pt idx="367">
                  <c:v>20.90480656053613</c:v>
                </c:pt>
                <c:pt idx="368">
                  <c:v>20.910055953174144</c:v>
                </c:pt>
                <c:pt idx="369">
                  <c:v>20.915291139048819</c:v>
                </c:pt>
                <c:pt idx="370">
                  <c:v>20.920512194849973</c:v>
                </c:pt>
                <c:pt idx="371">
                  <c:v>20.925719196648121</c:v>
                </c:pt>
                <c:pt idx="372">
                  <c:v>20.930912219901145</c:v>
                </c:pt>
                <c:pt idx="373">
                  <c:v>20.936091339460816</c:v>
                </c:pt>
                <c:pt idx="374">
                  <c:v>20.941256629579311</c:v>
                </c:pt>
                <c:pt idx="375">
                  <c:v>20.946408163915564</c:v>
                </c:pt>
                <c:pt idx="376">
                  <c:v>20.951546015541581</c:v>
                </c:pt>
                <c:pt idx="377">
                  <c:v>20.95667025694868</c:v>
                </c:pt>
                <c:pt idx="378">
                  <c:v>20.961780960053591</c:v>
                </c:pt>
                <c:pt idx="379">
                  <c:v>20.966878196204547</c:v>
                </c:pt>
                <c:pt idx="380">
                  <c:v>20.971962036187236</c:v>
                </c:pt>
                <c:pt idx="381">
                  <c:v>20.977032550230707</c:v>
                </c:pt>
                <c:pt idx="382">
                  <c:v>20.982089808013193</c:v>
                </c:pt>
                <c:pt idx="383">
                  <c:v>20.987133878667848</c:v>
                </c:pt>
                <c:pt idx="384">
                  <c:v>20.99216483078844</c:v>
                </c:pt>
                <c:pt idx="385">
                  <c:v>20.997182732434915</c:v>
                </c:pt>
                <c:pt idx="386">
                  <c:v>21.002187651138957</c:v>
                </c:pt>
                <c:pt idx="387">
                  <c:v>21.007179653909411</c:v>
                </c:pt>
                <c:pt idx="388">
                  <c:v>21.012158807237672</c:v>
                </c:pt>
                <c:pt idx="389">
                  <c:v>21.017125177103019</c:v>
                </c:pt>
                <c:pt idx="390">
                  <c:v>21.02207882897784</c:v>
                </c:pt>
                <c:pt idx="391">
                  <c:v>21.027019827832824</c:v>
                </c:pt>
                <c:pt idx="392">
                  <c:v>21.031948238142043</c:v>
                </c:pt>
                <c:pt idx="393">
                  <c:v>21.036864123888069</c:v>
                </c:pt>
                <c:pt idx="394">
                  <c:v>21.041767548566881</c:v>
                </c:pt>
                <c:pt idx="395">
                  <c:v>21.046658575192815</c:v>
                </c:pt>
                <c:pt idx="396">
                  <c:v>21.051537266303448</c:v>
                </c:pt>
                <c:pt idx="397">
                  <c:v>21.056403683964366</c:v>
                </c:pt>
                <c:pt idx="398">
                  <c:v>21.061257889773902</c:v>
                </c:pt>
                <c:pt idx="399">
                  <c:v>21.066099944867826</c:v>
                </c:pt>
                <c:pt idx="400">
                  <c:v>21.070929909923976</c:v>
                </c:pt>
                <c:pt idx="401">
                  <c:v>21.075747845166781</c:v>
                </c:pt>
                <c:pt idx="402">
                  <c:v>21.080553810371811</c:v>
                </c:pt>
                <c:pt idx="403">
                  <c:v>21.085347864870197</c:v>
                </c:pt>
                <c:pt idx="404">
                  <c:v>21.090130067553041</c:v>
                </c:pt>
                <c:pt idx="405">
                  <c:v>21.094900476875743</c:v>
                </c:pt>
                <c:pt idx="406">
                  <c:v>21.099659150862301</c:v>
                </c:pt>
                <c:pt idx="407">
                  <c:v>21.140656905273637</c:v>
                </c:pt>
                <c:pt idx="408">
                  <c:v>21.143332059608344</c:v>
                </c:pt>
                <c:pt idx="409">
                  <c:v>21.146000681203134</c:v>
                </c:pt>
                <c:pt idx="410">
                  <c:v>21.148662801886257</c:v>
                </c:pt>
                <c:pt idx="411">
                  <c:v>21.151318453253936</c:v>
                </c:pt>
                <c:pt idx="412">
                  <c:v>21.153967666672589</c:v>
                </c:pt>
                <c:pt idx="413">
                  <c:v>21.156610473281074</c:v>
                </c:pt>
                <c:pt idx="414">
                  <c:v>21.159246903992877</c:v>
                </c:pt>
                <c:pt idx="415">
                  <c:v>21.161876989498278</c:v>
                </c:pt>
                <c:pt idx="416">
                  <c:v>21.164500760266499</c:v>
                </c:pt>
                <c:pt idx="417">
                  <c:v>21.167118246547826</c:v>
                </c:pt>
                <c:pt idx="418">
                  <c:v>21.169729478375686</c:v>
                </c:pt>
                <c:pt idx="419">
                  <c:v>21.172334485568729</c:v>
                </c:pt>
                <c:pt idx="420">
                  <c:v>21.174933297732878</c:v>
                </c:pt>
                <c:pt idx="421">
                  <c:v>21.177525944263323</c:v>
                </c:pt>
                <c:pt idx="422">
                  <c:v>21.180112454346542</c:v>
                </c:pt>
                <c:pt idx="423">
                  <c:v>21.182692856962255</c:v>
                </c:pt>
                <c:pt idx="424">
                  <c:v>21.185267180885376</c:v>
                </c:pt>
                <c:pt idx="425">
                  <c:v>21.187835454687942</c:v>
                </c:pt>
                <c:pt idx="426">
                  <c:v>21.190397706741013</c:v>
                </c:pt>
                <c:pt idx="427">
                  <c:v>21.192953965216557</c:v>
                </c:pt>
                <c:pt idx="428">
                  <c:v>21.195504258089308</c:v>
                </c:pt>
                <c:pt idx="429">
                  <c:v>21.198048613138589</c:v>
                </c:pt>
                <c:pt idx="430">
                  <c:v>21.200587057950145</c:v>
                </c:pt>
                <c:pt idx="431">
                  <c:v>21.203119619917935</c:v>
                </c:pt>
                <c:pt idx="432">
                  <c:v>21.205646326245891</c:v>
                </c:pt>
                <c:pt idx="433">
                  <c:v>21.208167203949692</c:v>
                </c:pt>
                <c:pt idx="434">
                  <c:v>21.210682279858485</c:v>
                </c:pt>
                <c:pt idx="435">
                  <c:v>21.213191580616595</c:v>
                </c:pt>
                <c:pt idx="436">
                  <c:v>21.21569513268523</c:v>
                </c:pt>
                <c:pt idx="437">
                  <c:v>21.218192962344151</c:v>
                </c:pt>
                <c:pt idx="438">
                  <c:v>21.22068509569332</c:v>
                </c:pt>
                <c:pt idx="439">
                  <c:v>21.223171558654542</c:v>
                </c:pt>
                <c:pt idx="440">
                  <c:v>21.225652376973088</c:v>
                </c:pt>
                <c:pt idx="441">
                  <c:v>21.228127576219279</c:v>
                </c:pt>
                <c:pt idx="442">
                  <c:v>21.230597181790095</c:v>
                </c:pt>
                <c:pt idx="443">
                  <c:v>21.233061218910706</c:v>
                </c:pt>
                <c:pt idx="444">
                  <c:v>21.235519712636037</c:v>
                </c:pt>
                <c:pt idx="445">
                  <c:v>21.237972687852299</c:v>
                </c:pt>
                <c:pt idx="446">
                  <c:v>21.24042016927848</c:v>
                </c:pt>
                <c:pt idx="447">
                  <c:v>21.242862181467867</c:v>
                </c:pt>
                <c:pt idx="448">
                  <c:v>21.245298748809503</c:v>
                </c:pt>
                <c:pt idx="449">
                  <c:v>21.24772989552967</c:v>
                </c:pt>
                <c:pt idx="450">
                  <c:v>21.250155645693297</c:v>
                </c:pt>
                <c:pt idx="451">
                  <c:v>21.252576023205435</c:v>
                </c:pt>
                <c:pt idx="452">
                  <c:v>21.254991051812631</c:v>
                </c:pt>
                <c:pt idx="453">
                  <c:v>21.257400755104356</c:v>
                </c:pt>
                <c:pt idx="454">
                  <c:v>21.259805156514371</c:v>
                </c:pt>
                <c:pt idx="455">
                  <c:v>21.262204279322091</c:v>
                </c:pt>
                <c:pt idx="456">
                  <c:v>21.264598146653956</c:v>
                </c:pt>
                <c:pt idx="457">
                  <c:v>21.266986781484754</c:v>
                </c:pt>
                <c:pt idx="458">
                  <c:v>21.269370206638936</c:v>
                </c:pt>
                <c:pt idx="459">
                  <c:v>21.271748444791946</c:v>
                </c:pt>
                <c:pt idx="460">
                  <c:v>21.27412151847151</c:v>
                </c:pt>
                <c:pt idx="461">
                  <c:v>21.276489450058897</c:v>
                </c:pt>
                <c:pt idx="462">
                  <c:v>21.278852261790206</c:v>
                </c:pt>
                <c:pt idx="463">
                  <c:v>21.281209975757623</c:v>
                </c:pt>
                <c:pt idx="464">
                  <c:v>21.283562613910632</c:v>
                </c:pt>
                <c:pt idx="465">
                  <c:v>21.285910198057277</c:v>
                </c:pt>
                <c:pt idx="466">
                  <c:v>21.288252749865343</c:v>
                </c:pt>
                <c:pt idx="467">
                  <c:v>21.290590290863577</c:v>
                </c:pt>
                <c:pt idx="468">
                  <c:v>21.292922842442866</c:v>
                </c:pt>
                <c:pt idx="469">
                  <c:v>21.295250425857414</c:v>
                </c:pt>
                <c:pt idx="470">
                  <c:v>21.297573062225911</c:v>
                </c:pt>
                <c:pt idx="471">
                  <c:v>21.299890772532667</c:v>
                </c:pt>
                <c:pt idx="472">
                  <c:v>21.302203577628756</c:v>
                </c:pt>
                <c:pt idx="473">
                  <c:v>21.30451149823315</c:v>
                </c:pt>
                <c:pt idx="474">
                  <c:v>21.30681455493383</c:v>
                </c:pt>
                <c:pt idx="475">
                  <c:v>21.309112768188868</c:v>
                </c:pt>
                <c:pt idx="476">
                  <c:v>21.31140615832755</c:v>
                </c:pt>
                <c:pt idx="477">
                  <c:v>21.313694745551434</c:v>
                </c:pt>
                <c:pt idx="478">
                  <c:v>21.315978549935419</c:v>
                </c:pt>
                <c:pt idx="479">
                  <c:v>21.318257591428807</c:v>
                </c:pt>
                <c:pt idx="480">
                  <c:v>21.320531889856348</c:v>
                </c:pt>
                <c:pt idx="481">
                  <c:v>21.322801464919266</c:v>
                </c:pt>
                <c:pt idx="482">
                  <c:v>21.325066336196304</c:v>
                </c:pt>
                <c:pt idx="483">
                  <c:v>21.327326523144706</c:v>
                </c:pt>
                <c:pt idx="484">
                  <c:v>21.329582045101255</c:v>
                </c:pt>
                <c:pt idx="485">
                  <c:v>21.33183292128323</c:v>
                </c:pt>
                <c:pt idx="486">
                  <c:v>21.334079170789426</c:v>
                </c:pt>
                <c:pt idx="487">
                  <c:v>21.336320812601091</c:v>
                </c:pt>
                <c:pt idx="488">
                  <c:v>21.338557865582914</c:v>
                </c:pt>
                <c:pt idx="489">
                  <c:v>21.340790348483957</c:v>
                </c:pt>
                <c:pt idx="490">
                  <c:v>21.343018279938622</c:v>
                </c:pt>
                <c:pt idx="491">
                  <c:v>21.345241678467566</c:v>
                </c:pt>
                <c:pt idx="492">
                  <c:v>21.347460562478624</c:v>
                </c:pt>
                <c:pt idx="493">
                  <c:v>21.349674950267733</c:v>
                </c:pt>
                <c:pt idx="494">
                  <c:v>21.351884860019837</c:v>
                </c:pt>
                <c:pt idx="495">
                  <c:v>21.354090309809774</c:v>
                </c:pt>
                <c:pt idx="496">
                  <c:v>21.356291317603169</c:v>
                </c:pt>
                <c:pt idx="497">
                  <c:v>21.358487901257313</c:v>
                </c:pt>
                <c:pt idx="498">
                  <c:v>21.36068007852203</c:v>
                </c:pt>
                <c:pt idx="499">
                  <c:v>21.362867867040542</c:v>
                </c:pt>
                <c:pt idx="500">
                  <c:v>21.365051284350312</c:v>
                </c:pt>
                <c:pt idx="501">
                  <c:v>21.367230347883893</c:v>
                </c:pt>
                <c:pt idx="502">
                  <c:v>21.369405074969766</c:v>
                </c:pt>
                <c:pt idx="503">
                  <c:v>21.371575482833165</c:v>
                </c:pt>
                <c:pt idx="504">
                  <c:v>21.373741588596882</c:v>
                </c:pt>
                <c:pt idx="505">
                  <c:v>21.375903409282113</c:v>
                </c:pt>
                <c:pt idx="506">
                  <c:v>21.378060961809215</c:v>
                </c:pt>
                <c:pt idx="507">
                  <c:v>21.380214262998535</c:v>
                </c:pt>
                <c:pt idx="508">
                  <c:v>21.382363329571184</c:v>
                </c:pt>
                <c:pt idx="509">
                  <c:v>21.384508178149808</c:v>
                </c:pt>
                <c:pt idx="510">
                  <c:v>21.386648825259382</c:v>
                </c:pt>
                <c:pt idx="511">
                  <c:v>21.388785287327945</c:v>
                </c:pt>
                <c:pt idx="512">
                  <c:v>21.390917580687386</c:v>
                </c:pt>
                <c:pt idx="513">
                  <c:v>21.393045721574175</c:v>
                </c:pt>
                <c:pt idx="514">
                  <c:v>21.395169726130103</c:v>
                </c:pt>
                <c:pt idx="515">
                  <c:v>21.397289610403021</c:v>
                </c:pt>
                <c:pt idx="516">
                  <c:v>21.399405390347582</c:v>
                </c:pt>
                <c:pt idx="517">
                  <c:v>21.401517081825936</c:v>
                </c:pt>
                <c:pt idx="518">
                  <c:v>21.403624700608454</c:v>
                </c:pt>
                <c:pt idx="519">
                  <c:v>21.405728262374446</c:v>
                </c:pt>
                <c:pt idx="520">
                  <c:v>21.40782778271285</c:v>
                </c:pt>
                <c:pt idx="521">
                  <c:v>21.409923277122918</c:v>
                </c:pt>
                <c:pt idx="522">
                  <c:v>21.41201476101492</c:v>
                </c:pt>
                <c:pt idx="523">
                  <c:v>21.414102249710808</c:v>
                </c:pt>
                <c:pt idx="524">
                  <c:v>21.416185758444897</c:v>
                </c:pt>
                <c:pt idx="525">
                  <c:v>21.418265302364539</c:v>
                </c:pt>
                <c:pt idx="526">
                  <c:v>21.420340896530771</c:v>
                </c:pt>
                <c:pt idx="527">
                  <c:v>21.422412555918974</c:v>
                </c:pt>
                <c:pt idx="528">
                  <c:v>21.424480295419521</c:v>
                </c:pt>
                <c:pt idx="529">
                  <c:v>21.426544129838422</c:v>
                </c:pt>
                <c:pt idx="530">
                  <c:v>21.428604073897962</c:v>
                </c:pt>
                <c:pt idx="531">
                  <c:v>21.430660142237322</c:v>
                </c:pt>
                <c:pt idx="532">
                  <c:v>21.432712349413205</c:v>
                </c:pt>
                <c:pt idx="533">
                  <c:v>21.434760709900473</c:v>
                </c:pt>
                <c:pt idx="534">
                  <c:v>21.436805238092727</c:v>
                </c:pt>
                <c:pt idx="535">
                  <c:v>21.438845948302944</c:v>
                </c:pt>
                <c:pt idx="536">
                  <c:v>21.440882854764059</c:v>
                </c:pt>
                <c:pt idx="537">
                  <c:v>21.442915971629571</c:v>
                </c:pt>
                <c:pt idx="538">
                  <c:v>21.444945312974124</c:v>
                </c:pt>
                <c:pt idx="539">
                  <c:v>21.446970892794102</c:v>
                </c:pt>
                <c:pt idx="540">
                  <c:v>21.448992725008203</c:v>
                </c:pt>
                <c:pt idx="541">
                  <c:v>21.451010823458017</c:v>
                </c:pt>
                <c:pt idx="542">
                  <c:v>21.453025201908577</c:v>
                </c:pt>
                <c:pt idx="543">
                  <c:v>21.455035874048946</c:v>
                </c:pt>
                <c:pt idx="544">
                  <c:v>21.457042853492766</c:v>
                </c:pt>
                <c:pt idx="545">
                  <c:v>21.459046153778804</c:v>
                </c:pt>
                <c:pt idx="546">
                  <c:v>21.461045788371511</c:v>
                </c:pt>
                <c:pt idx="547">
                  <c:v>21.463041770661562</c:v>
                </c:pt>
                <c:pt idx="548">
                  <c:v>21.465034113966386</c:v>
                </c:pt>
                <c:pt idx="549">
                  <c:v>21.467022831530709</c:v>
                </c:pt>
                <c:pt idx="550">
                  <c:v>21.469007936527078</c:v>
                </c:pt>
                <c:pt idx="551">
                  <c:v>21.470989442056382</c:v>
                </c:pt>
                <c:pt idx="552">
                  <c:v>21.472967361148381</c:v>
                </c:pt>
                <c:pt idx="553">
                  <c:v>21.474941706762202</c:v>
                </c:pt>
                <c:pt idx="554">
                  <c:v>21.476912491786873</c:v>
                </c:pt>
                <c:pt idx="555">
                  <c:v>21.478879729041807</c:v>
                </c:pt>
                <c:pt idx="556">
                  <c:v>21.480843431277307</c:v>
                </c:pt>
                <c:pt idx="557">
                  <c:v>21.482803611175068</c:v>
                </c:pt>
                <c:pt idx="558">
                  <c:v>21.484760281348663</c:v>
                </c:pt>
                <c:pt idx="559">
                  <c:v>21.486713454344034</c:v>
                </c:pt>
                <c:pt idx="560">
                  <c:v>21.488663142639972</c:v>
                </c:pt>
                <c:pt idx="561">
                  <c:v>21.490609358648598</c:v>
                </c:pt>
                <c:pt idx="562">
                  <c:v>21.492552114715824</c:v>
                </c:pt>
                <c:pt idx="563">
                  <c:v>21.49449142312185</c:v>
                </c:pt>
                <c:pt idx="564">
                  <c:v>21.496427296081603</c:v>
                </c:pt>
                <c:pt idx="565">
                  <c:v>21.498359745745212</c:v>
                </c:pt>
                <c:pt idx="566">
                  <c:v>21.50028878419846</c:v>
                </c:pt>
                <c:pt idx="567">
                  <c:v>21.502214423463244</c:v>
                </c:pt>
                <c:pt idx="568">
                  <c:v>21.504136675498025</c:v>
                </c:pt>
                <c:pt idx="569">
                  <c:v>21.506055552198262</c:v>
                </c:pt>
                <c:pt idx="570">
                  <c:v>21.507971065396859</c:v>
                </c:pt>
                <c:pt idx="571">
                  <c:v>21.509883226864616</c:v>
                </c:pt>
                <c:pt idx="572">
                  <c:v>21.511792048310639</c:v>
                </c:pt>
                <c:pt idx="573">
                  <c:v>21.513697541382793</c:v>
                </c:pt>
                <c:pt idx="574">
                  <c:v>21.515599717668113</c:v>
                </c:pt>
                <c:pt idx="575">
                  <c:v>21.51749858869324</c:v>
                </c:pt>
                <c:pt idx="576">
                  <c:v>21.519394165924822</c:v>
                </c:pt>
                <c:pt idx="577">
                  <c:v>21.521286460769943</c:v>
                </c:pt>
                <c:pt idx="578">
                  <c:v>21.523175484576541</c:v>
                </c:pt>
                <c:pt idx="579">
                  <c:v>21.52506124863379</c:v>
                </c:pt>
                <c:pt idx="580">
                  <c:v>21.52694376417254</c:v>
                </c:pt>
                <c:pt idx="581">
                  <c:v>21.528823042365687</c:v>
                </c:pt>
                <c:pt idx="582">
                  <c:v>21.53069909432859</c:v>
                </c:pt>
                <c:pt idx="583">
                  <c:v>21.532571931119456</c:v>
                </c:pt>
                <c:pt idx="584">
                  <c:v>21.534441563739744</c:v>
                </c:pt>
                <c:pt idx="585">
                  <c:v>21.536308003134533</c:v>
                </c:pt>
                <c:pt idx="586">
                  <c:v>21.538171260192915</c:v>
                </c:pt>
                <c:pt idx="587">
                  <c:v>21.540031345748393</c:v>
                </c:pt>
                <c:pt idx="588">
                  <c:v>21.541888270579225</c:v>
                </c:pt>
                <c:pt idx="589">
                  <c:v>21.543742045408834</c:v>
                </c:pt>
                <c:pt idx="590">
                  <c:v>21.545592680906154</c:v>
                </c:pt>
                <c:pt idx="591">
                  <c:v>21.547440187686014</c:v>
                </c:pt>
                <c:pt idx="592">
                  <c:v>21.549284576309486</c:v>
                </c:pt>
                <c:pt idx="593">
                  <c:v>21.551125857284269</c:v>
                </c:pt>
                <c:pt idx="594">
                  <c:v>21.552964041065035</c:v>
                </c:pt>
                <c:pt idx="595">
                  <c:v>21.5607589068292</c:v>
                </c:pt>
                <c:pt idx="596">
                  <c:v>21.561044070349464</c:v>
                </c:pt>
                <c:pt idx="597">
                  <c:v>21.561328756608386</c:v>
                </c:pt>
                <c:pt idx="598">
                  <c:v>21.561612967200823</c:v>
                </c:pt>
                <c:pt idx="599">
                  <c:v>21.56189670371365</c:v>
                </c:pt>
                <c:pt idx="600">
                  <c:v>21.562179967725822</c:v>
                </c:pt>
                <c:pt idx="601">
                  <c:v>21.562462760808415</c:v>
                </c:pt>
                <c:pt idx="602">
                  <c:v>21.562745084524678</c:v>
                </c:pt>
                <c:pt idx="603">
                  <c:v>21.563026940430095</c:v>
                </c:pt>
                <c:pt idx="604">
                  <c:v>21.563308330072431</c:v>
                </c:pt>
                <c:pt idx="605">
                  <c:v>21.563589254991772</c:v>
                </c:pt>
                <c:pt idx="606">
                  <c:v>21.563869716720603</c:v>
                </c:pt>
                <c:pt idx="607">
                  <c:v>21.564149716783827</c:v>
                </c:pt>
                <c:pt idx="608">
                  <c:v>21.564429256698837</c:v>
                </c:pt>
                <c:pt idx="609">
                  <c:v>21.564708337975549</c:v>
                </c:pt>
                <c:pt idx="610">
                  <c:v>21.564986962116471</c:v>
                </c:pt>
                <c:pt idx="611">
                  <c:v>21.56526513061673</c:v>
                </c:pt>
                <c:pt idx="612">
                  <c:v>21.565542844964131</c:v>
                </c:pt>
                <c:pt idx="613">
                  <c:v>21.565820106639212</c:v>
                </c:pt>
                <c:pt idx="614">
                  <c:v>21.566096917115271</c:v>
                </c:pt>
                <c:pt idx="615">
                  <c:v>21.566373277858435</c:v>
                </c:pt>
                <c:pt idx="616">
                  <c:v>21.566649190327688</c:v>
                </c:pt>
                <c:pt idx="617">
                  <c:v>21.566924655974937</c:v>
                </c:pt>
                <c:pt idx="618">
                  <c:v>21.567199676245032</c:v>
                </c:pt>
                <c:pt idx="619">
                  <c:v>21.567474252575842</c:v>
                </c:pt>
                <c:pt idx="620">
                  <c:v>21.567748386398268</c:v>
                </c:pt>
                <c:pt idx="621">
                  <c:v>21.568022079136316</c:v>
                </c:pt>
                <c:pt idx="622">
                  <c:v>21.568295332207128</c:v>
                </c:pt>
                <c:pt idx="623">
                  <c:v>21.568568147021022</c:v>
                </c:pt>
                <c:pt idx="624">
                  <c:v>21.568840524981546</c:v>
                </c:pt>
                <c:pt idx="625">
                  <c:v>21.56911246748551</c:v>
                </c:pt>
                <c:pt idx="626">
                  <c:v>21.569383975923042</c:v>
                </c:pt>
                <c:pt idx="627">
                  <c:v>21.569655051677625</c:v>
                </c:pt>
                <c:pt idx="628">
                  <c:v>21.569925696126127</c:v>
                </c:pt>
                <c:pt idx="629">
                  <c:v>21.570195910638869</c:v>
                </c:pt>
                <c:pt idx="630">
                  <c:v>21.570465696579642</c:v>
                </c:pt>
                <c:pt idx="631">
                  <c:v>21.570735055305764</c:v>
                </c:pt>
                <c:pt idx="632">
                  <c:v>21.571003988168108</c:v>
                </c:pt>
                <c:pt idx="633">
                  <c:v>21.571272496511156</c:v>
                </c:pt>
                <c:pt idx="634">
                  <c:v>21.57154058167303</c:v>
                </c:pt>
                <c:pt idx="635">
                  <c:v>21.571808244985537</c:v>
                </c:pt>
                <c:pt idx="636">
                  <c:v>21.572075487774207</c:v>
                </c:pt>
                <c:pt idx="637">
                  <c:v>21.572342311358334</c:v>
                </c:pt>
                <c:pt idx="638">
                  <c:v>21.572608717051001</c:v>
                </c:pt>
                <c:pt idx="639">
                  <c:v>21.572874706159151</c:v>
                </c:pt>
                <c:pt idx="640">
                  <c:v>21.573140279983591</c:v>
                </c:pt>
                <c:pt idx="641">
                  <c:v>21.573405439819044</c:v>
                </c:pt>
                <c:pt idx="642">
                  <c:v>21.573670186954203</c:v>
                </c:pt>
                <c:pt idx="643">
                  <c:v>21.573934522671735</c:v>
                </c:pt>
                <c:pt idx="644">
                  <c:v>21.574198448248342</c:v>
                </c:pt>
                <c:pt idx="645">
                  <c:v>21.574461964954804</c:v>
                </c:pt>
                <c:pt idx="646">
                  <c:v>21.574725074055987</c:v>
                </c:pt>
                <c:pt idx="647">
                  <c:v>21.574987776810904</c:v>
                </c:pt>
                <c:pt idx="648">
                  <c:v>21.575250074472748</c:v>
                </c:pt>
                <c:pt idx="649">
                  <c:v>21.575511968288918</c:v>
                </c:pt>
                <c:pt idx="650">
                  <c:v>21.575773459501061</c:v>
                </c:pt>
                <c:pt idx="651">
                  <c:v>21.576034549345106</c:v>
                </c:pt>
                <c:pt idx="652">
                  <c:v>21.576295239051305</c:v>
                </c:pt>
                <c:pt idx="653">
                  <c:v>21.576555529844253</c:v>
                </c:pt>
                <c:pt idx="654">
                  <c:v>21.576815422942939</c:v>
                </c:pt>
                <c:pt idx="655">
                  <c:v>21.577074919560772</c:v>
                </c:pt>
                <c:pt idx="656">
                  <c:v>21.577334020905617</c:v>
                </c:pt>
                <c:pt idx="657">
                  <c:v>21.57759272817982</c:v>
                </c:pt>
                <c:pt idx="658">
                  <c:v>21.57785104258026</c:v>
                </c:pt>
                <c:pt idx="659">
                  <c:v>21.578108965298366</c:v>
                </c:pt>
                <c:pt idx="660">
                  <c:v>21.578366497520154</c:v>
                </c:pt>
                <c:pt idx="661">
                  <c:v>21.578623640426269</c:v>
                </c:pt>
                <c:pt idx="662">
                  <c:v>21.578880395191998</c:v>
                </c:pt>
                <c:pt idx="663">
                  <c:v>21.579136762987325</c:v>
                </c:pt>
                <c:pt idx="664">
                  <c:v>21.579392744976943</c:v>
                </c:pt>
                <c:pt idx="665">
                  <c:v>21.579648342320304</c:v>
                </c:pt>
                <c:pt idx="666">
                  <c:v>21.579903556171629</c:v>
                </c:pt>
                <c:pt idx="667">
                  <c:v>21.580158387679965</c:v>
                </c:pt>
                <c:pt idx="668">
                  <c:v>21.580412837989194</c:v>
                </c:pt>
                <c:pt idx="669">
                  <c:v>21.580666908238072</c:v>
                </c:pt>
                <c:pt idx="670">
                  <c:v>21.580920599560265</c:v>
                </c:pt>
                <c:pt idx="671">
                  <c:v>21.58117391308437</c:v>
                </c:pt>
                <c:pt idx="672">
                  <c:v>21.581426849933951</c:v>
                </c:pt>
                <c:pt idx="673">
                  <c:v>21.581679411227565</c:v>
                </c:pt>
                <c:pt idx="674">
                  <c:v>21.5819315980788</c:v>
                </c:pt>
                <c:pt idx="675">
                  <c:v>21.58218341159629</c:v>
                </c:pt>
                <c:pt idx="676">
                  <c:v>21.582434852883761</c:v>
                </c:pt>
                <c:pt idx="677">
                  <c:v>21.582685923040046</c:v>
                </c:pt>
                <c:pt idx="678">
                  <c:v>21.582936623159117</c:v>
                </c:pt>
                <c:pt idx="679">
                  <c:v>21.583186954330127</c:v>
                </c:pt>
                <c:pt idx="680">
                  <c:v>21.583436917637414</c:v>
                </c:pt>
                <c:pt idx="681">
                  <c:v>21.583686514160554</c:v>
                </c:pt>
                <c:pt idx="682">
                  <c:v>21.583935744974376</c:v>
                </c:pt>
                <c:pt idx="683">
                  <c:v>21.584184611148977</c:v>
                </c:pt>
                <c:pt idx="684">
                  <c:v>21.584433113749789</c:v>
                </c:pt>
                <c:pt idx="685">
                  <c:v>21.584681253837555</c:v>
                </c:pt>
                <c:pt idx="686">
                  <c:v>21.584929032468406</c:v>
                </c:pt>
                <c:pt idx="687">
                  <c:v>21.585176450693844</c:v>
                </c:pt>
                <c:pt idx="688">
                  <c:v>21.585423509560805</c:v>
                </c:pt>
                <c:pt idx="689">
                  <c:v>21.585670210111665</c:v>
                </c:pt>
                <c:pt idx="690">
                  <c:v>21.585916553384266</c:v>
                </c:pt>
                <c:pt idx="691">
                  <c:v>21.586162540411948</c:v>
                </c:pt>
                <c:pt idx="692">
                  <c:v>21.586408172223585</c:v>
                </c:pt>
                <c:pt idx="693">
                  <c:v>21.586653449843592</c:v>
                </c:pt>
                <c:pt idx="694">
                  <c:v>21.586898374291955</c:v>
                </c:pt>
                <c:pt idx="695">
                  <c:v>21.587142946584269</c:v>
                </c:pt>
                <c:pt idx="696">
                  <c:v>21.587387167731748</c:v>
                </c:pt>
                <c:pt idx="697">
                  <c:v>21.587631038741264</c:v>
                </c:pt>
                <c:pt idx="698">
                  <c:v>21.587874560615354</c:v>
                </c:pt>
                <c:pt idx="699">
                  <c:v>21.588117734352267</c:v>
                </c:pt>
                <c:pt idx="700">
                  <c:v>21.588360560945965</c:v>
                </c:pt>
                <c:pt idx="701">
                  <c:v>21.588603041386172</c:v>
                </c:pt>
                <c:pt idx="702">
                  <c:v>21.588845176658378</c:v>
                </c:pt>
                <c:pt idx="703">
                  <c:v>21.589086967743867</c:v>
                </c:pt>
                <c:pt idx="704">
                  <c:v>21.58932841561975</c:v>
                </c:pt>
                <c:pt idx="705">
                  <c:v>21.589569521258984</c:v>
                </c:pt>
                <c:pt idx="706">
                  <c:v>21.589810285630392</c:v>
                </c:pt>
                <c:pt idx="707">
                  <c:v>21.590050709698684</c:v>
                </c:pt>
                <c:pt idx="708">
                  <c:v>21.590290794424497</c:v>
                </c:pt>
                <c:pt idx="709">
                  <c:v>21.590530540764398</c:v>
                </c:pt>
                <c:pt idx="710">
                  <c:v>21.590769949670914</c:v>
                </c:pt>
                <c:pt idx="711">
                  <c:v>21.59100902209256</c:v>
                </c:pt>
                <c:pt idx="712">
                  <c:v>21.591247758973854</c:v>
                </c:pt>
                <c:pt idx="713">
                  <c:v>21.591486161255347</c:v>
                </c:pt>
                <c:pt idx="714">
                  <c:v>21.591724229873634</c:v>
                </c:pt>
                <c:pt idx="715">
                  <c:v>21.591961965761389</c:v>
                </c:pt>
                <c:pt idx="716">
                  <c:v>21.592199369847378</c:v>
                </c:pt>
                <c:pt idx="717">
                  <c:v>21.592436443056485</c:v>
                </c:pt>
                <c:pt idx="718">
                  <c:v>21.592673186309732</c:v>
                </c:pt>
                <c:pt idx="719">
                  <c:v>21.592909600524301</c:v>
                </c:pt>
                <c:pt idx="720">
                  <c:v>21.593145686613553</c:v>
                </c:pt>
                <c:pt idx="721">
                  <c:v>21.593381445487054</c:v>
                </c:pt>
                <c:pt idx="722">
                  <c:v>21.593616878050589</c:v>
                </c:pt>
                <c:pt idx="723">
                  <c:v>21.593851985206193</c:v>
                </c:pt>
                <c:pt idx="724">
                  <c:v>21.594086767852165</c:v>
                </c:pt>
                <c:pt idx="725">
                  <c:v>21.594321226883082</c:v>
                </c:pt>
                <c:pt idx="726">
                  <c:v>21.594555363189833</c:v>
                </c:pt>
                <c:pt idx="727">
                  <c:v>21.594789177659639</c:v>
                </c:pt>
                <c:pt idx="728">
                  <c:v>21.595022671176057</c:v>
                </c:pt>
                <c:pt idx="729">
                  <c:v>21.595255844619011</c:v>
                </c:pt>
                <c:pt idx="730">
                  <c:v>21.59548869886482</c:v>
                </c:pt>
                <c:pt idx="731">
                  <c:v>21.595721234786204</c:v>
                </c:pt>
                <c:pt idx="732">
                  <c:v>21.595953453252303</c:v>
                </c:pt>
                <c:pt idx="733">
                  <c:v>21.596185355128711</c:v>
                </c:pt>
                <c:pt idx="734">
                  <c:v>21.596416941277486</c:v>
                </c:pt>
                <c:pt idx="735">
                  <c:v>21.596648212557167</c:v>
                </c:pt>
                <c:pt idx="736">
                  <c:v>21.596879169822788</c:v>
                </c:pt>
                <c:pt idx="737">
                  <c:v>21.597109813925925</c:v>
                </c:pt>
                <c:pt idx="738">
                  <c:v>21.597340145714671</c:v>
                </c:pt>
                <c:pt idx="739">
                  <c:v>21.597570166033698</c:v>
                </c:pt>
                <c:pt idx="740">
                  <c:v>21.597799875724249</c:v>
                </c:pt>
                <c:pt idx="741">
                  <c:v>21.598029275624153</c:v>
                </c:pt>
                <c:pt idx="742">
                  <c:v>21.598258366567872</c:v>
                </c:pt>
                <c:pt idx="743">
                  <c:v>21.598487149386493</c:v>
                </c:pt>
                <c:pt idx="744">
                  <c:v>21.598715624907747</c:v>
                </c:pt>
                <c:pt idx="745">
                  <c:v>21.598943793956042</c:v>
                </c:pt>
                <c:pt idx="746">
                  <c:v>21.599171657352475</c:v>
                </c:pt>
                <c:pt idx="747">
                  <c:v>21.599399215914843</c:v>
                </c:pt>
                <c:pt idx="748">
                  <c:v>21.599626470457661</c:v>
                </c:pt>
                <c:pt idx="749">
                  <c:v>21.599853421792197</c:v>
                </c:pt>
                <c:pt idx="750">
                  <c:v>21.600080070726463</c:v>
                </c:pt>
                <c:pt idx="751">
                  <c:v>21.600306418065252</c:v>
                </c:pt>
                <c:pt idx="752">
                  <c:v>21.600532464610144</c:v>
                </c:pt>
                <c:pt idx="753">
                  <c:v>21.600758211159537</c:v>
                </c:pt>
                <c:pt idx="754">
                  <c:v>21.600983658508643</c:v>
                </c:pt>
                <c:pt idx="755">
                  <c:v>21.60120880744952</c:v>
                </c:pt>
                <c:pt idx="756">
                  <c:v>21.601433658771093</c:v>
                </c:pt>
                <c:pt idx="757">
                  <c:v>21.601658213259149</c:v>
                </c:pt>
                <c:pt idx="758">
                  <c:v>21.601882471696381</c:v>
                </c:pt>
                <c:pt idx="759">
                  <c:v>21.602106434862375</c:v>
                </c:pt>
                <c:pt idx="760">
                  <c:v>21.602330103533657</c:v>
                </c:pt>
                <c:pt idx="761">
                  <c:v>21.602553478483681</c:v>
                </c:pt>
                <c:pt idx="762">
                  <c:v>21.602776560482869</c:v>
                </c:pt>
                <c:pt idx="763">
                  <c:v>21.602999350298607</c:v>
                </c:pt>
                <c:pt idx="764">
                  <c:v>21.603221848695277</c:v>
                </c:pt>
                <c:pt idx="765">
                  <c:v>21.603444056434256</c:v>
                </c:pt>
                <c:pt idx="766">
                  <c:v>21.603665974273952</c:v>
                </c:pt>
                <c:pt idx="767">
                  <c:v>21.603887602969802</c:v>
                </c:pt>
                <c:pt idx="768">
                  <c:v>21.604108943274294</c:v>
                </c:pt>
                <c:pt idx="769">
                  <c:v>21.604329995936983</c:v>
                </c:pt>
                <c:pt idx="770">
                  <c:v>21.604550761704505</c:v>
                </c:pt>
                <c:pt idx="771">
                  <c:v>21.604771241320599</c:v>
                </c:pt>
                <c:pt idx="772">
                  <c:v>21.604991435526102</c:v>
                </c:pt>
                <c:pt idx="773">
                  <c:v>21.605211345058997</c:v>
                </c:pt>
                <c:pt idx="774">
                  <c:v>21.605430970654389</c:v>
                </c:pt>
                <c:pt idx="775">
                  <c:v>21.605650313044549</c:v>
                </c:pt>
                <c:pt idx="776">
                  <c:v>21.605869372958921</c:v>
                </c:pt>
                <c:pt idx="777">
                  <c:v>21.606088151124126</c:v>
                </c:pt>
                <c:pt idx="778">
                  <c:v>21.606306648263999</c:v>
                </c:pt>
                <c:pt idx="779">
                  <c:v>21.606524865099569</c:v>
                </c:pt>
                <c:pt idx="780">
                  <c:v>21.606742802349114</c:v>
                </c:pt>
                <c:pt idx="781">
                  <c:v>21.606960460728139</c:v>
                </c:pt>
                <c:pt idx="782">
                  <c:v>21.607177840949419</c:v>
                </c:pt>
                <c:pt idx="783">
                  <c:v>21.607394943722987</c:v>
                </c:pt>
                <c:pt idx="784">
                  <c:v>21.607611769756172</c:v>
                </c:pt>
                <c:pt idx="785">
                  <c:v>21.60782831975359</c:v>
                </c:pt>
                <c:pt idx="786">
                  <c:v>21.608044594417184</c:v>
                </c:pt>
                <c:pt idx="787">
                  <c:v>21.608260594446207</c:v>
                </c:pt>
                <c:pt idx="788">
                  <c:v>21.608476320537267</c:v>
                </c:pt>
                <c:pt idx="789">
                  <c:v>21.608691773384312</c:v>
                </c:pt>
                <c:pt idx="790">
                  <c:v>21.608906953678662</c:v>
                </c:pt>
                <c:pt idx="791">
                  <c:v>21.609121862109017</c:v>
                </c:pt>
                <c:pt idx="792">
                  <c:v>21.609336499361472</c:v>
                </c:pt>
                <c:pt idx="793">
                  <c:v>21.60955086611952</c:v>
                </c:pt>
                <c:pt idx="794">
                  <c:v>21.609764963064084</c:v>
                </c:pt>
                <c:pt idx="795">
                  <c:v>21.609978790873512</c:v>
                </c:pt>
                <c:pt idx="796">
                  <c:v>21.610192350223599</c:v>
                </c:pt>
                <c:pt idx="797">
                  <c:v>21.610405641787597</c:v>
                </c:pt>
                <c:pt idx="798">
                  <c:v>21.610618666236228</c:v>
                </c:pt>
                <c:pt idx="799">
                  <c:v>21.610831424237698</c:v>
                </c:pt>
                <c:pt idx="800">
                  <c:v>21.61104391645771</c:v>
                </c:pt>
                <c:pt idx="801">
                  <c:v>21.611256143559476</c:v>
                </c:pt>
                <c:pt idx="802">
                  <c:v>21.611468106203727</c:v>
                </c:pt>
                <c:pt idx="803">
                  <c:v>21.611679805048727</c:v>
                </c:pt>
                <c:pt idx="804">
                  <c:v>21.611891240750282</c:v>
                </c:pt>
                <c:pt idx="805">
                  <c:v>21.612102413961761</c:v>
                </c:pt>
                <c:pt idx="806">
                  <c:v>21.612313325334103</c:v>
                </c:pt>
                <c:pt idx="807">
                  <c:v>21.61252397551582</c:v>
                </c:pt>
                <c:pt idx="808">
                  <c:v>21.612734365153031</c:v>
                </c:pt>
                <c:pt idx="809">
                  <c:v>21.612944494889451</c:v>
                </c:pt>
                <c:pt idx="810">
                  <c:v>21.613154365366416</c:v>
                </c:pt>
                <c:pt idx="811">
                  <c:v>21.613363977222885</c:v>
                </c:pt>
                <c:pt idx="812">
                  <c:v>21.613573331095466</c:v>
                </c:pt>
                <c:pt idx="813">
                  <c:v>21.613782427618414</c:v>
                </c:pt>
                <c:pt idx="814">
                  <c:v>21.613991267423653</c:v>
                </c:pt>
                <c:pt idx="815">
                  <c:v>21.614199851140778</c:v>
                </c:pt>
                <c:pt idx="816">
                  <c:v>21.614408179397071</c:v>
                </c:pt>
                <c:pt idx="817">
                  <c:v>21.614616252817509</c:v>
                </c:pt>
                <c:pt idx="818">
                  <c:v>21.614824072024792</c:v>
                </c:pt>
                <c:pt idx="819">
                  <c:v>21.615031637639319</c:v>
                </c:pt>
                <c:pt idx="820">
                  <c:v>21.615238950279242</c:v>
                </c:pt>
                <c:pt idx="821">
                  <c:v>21.61544601056044</c:v>
                </c:pt>
                <c:pt idx="822">
                  <c:v>21.615652819096553</c:v>
                </c:pt>
                <c:pt idx="823">
                  <c:v>21.615859376498985</c:v>
                </c:pt>
                <c:pt idx="824">
                  <c:v>21.616065683376913</c:v>
                </c:pt>
                <c:pt idx="825">
                  <c:v>21.6162717403373</c:v>
                </c:pt>
                <c:pt idx="826">
                  <c:v>21.616477547984914</c:v>
                </c:pt>
                <c:pt idx="827">
                  <c:v>21.616683106922316</c:v>
                </c:pt>
                <c:pt idx="828">
                  <c:v>21.616888417749898</c:v>
                </c:pt>
                <c:pt idx="829">
                  <c:v>21.617093481065872</c:v>
                </c:pt>
                <c:pt idx="830">
                  <c:v>21.617298297466295</c:v>
                </c:pt>
                <c:pt idx="831">
                  <c:v>21.61750286754507</c:v>
                </c:pt>
                <c:pt idx="832">
                  <c:v>21.617707191893963</c:v>
                </c:pt>
                <c:pt idx="833">
                  <c:v>21.617911271102606</c:v>
                </c:pt>
                <c:pt idx="834">
                  <c:v>21.618115105758513</c:v>
                </c:pt>
                <c:pt idx="835">
                  <c:v>21.618318696447091</c:v>
                </c:pt>
                <c:pt idx="836">
                  <c:v>21.618522043751643</c:v>
                </c:pt>
                <c:pt idx="837">
                  <c:v>21.618725148253386</c:v>
                </c:pt>
                <c:pt idx="838">
                  <c:v>21.618928010531455</c:v>
                </c:pt>
                <c:pt idx="839">
                  <c:v>21.619130631162918</c:v>
                </c:pt>
                <c:pt idx="840">
                  <c:v>21.61933301072278</c:v>
                </c:pt>
                <c:pt idx="841">
                  <c:v>21.619535149784003</c:v>
                </c:pt>
                <c:pt idx="842">
                  <c:v>21.6197370489175</c:v>
                </c:pt>
                <c:pt idx="843">
                  <c:v>21.619938708692157</c:v>
                </c:pt>
                <c:pt idx="844">
                  <c:v>21.620140129674837</c:v>
                </c:pt>
                <c:pt idx="845">
                  <c:v>21.620341312430401</c:v>
                </c:pt>
                <c:pt idx="846">
                  <c:v>21.620542257521699</c:v>
                </c:pt>
                <c:pt idx="847">
                  <c:v>21.620742965509585</c:v>
                </c:pt>
                <c:pt idx="848">
                  <c:v>21.620943436952942</c:v>
                </c:pt>
                <c:pt idx="849">
                  <c:v>21.621143672408675</c:v>
                </c:pt>
                <c:pt idx="850">
                  <c:v>21.621343672431713</c:v>
                </c:pt>
                <c:pt idx="851">
                  <c:v>21.621543437575049</c:v>
                </c:pt>
                <c:pt idx="852">
                  <c:v>21.621742968389718</c:v>
                </c:pt>
                <c:pt idx="853">
                  <c:v>21.621942265424821</c:v>
                </c:pt>
                <c:pt idx="854">
                  <c:v>21.622141329227524</c:v>
                </c:pt>
                <c:pt idx="855">
                  <c:v>21.622340160343093</c:v>
                </c:pt>
                <c:pt idx="856">
                  <c:v>21.622538759314864</c:v>
                </c:pt>
                <c:pt idx="857">
                  <c:v>21.622737126684285</c:v>
                </c:pt>
                <c:pt idx="858">
                  <c:v>21.622935262990904</c:v>
                </c:pt>
                <c:pt idx="859">
                  <c:v>21.623133168772391</c:v>
                </c:pt>
                <c:pt idx="860">
                  <c:v>21.623330844564542</c:v>
                </c:pt>
                <c:pt idx="861">
                  <c:v>21.623528290901277</c:v>
                </c:pt>
                <c:pt idx="862">
                  <c:v>21.623725508314674</c:v>
                </c:pt>
                <c:pt idx="863">
                  <c:v>21.623922497334952</c:v>
                </c:pt>
                <c:pt idx="864">
                  <c:v>21.624119258490495</c:v>
                </c:pt>
                <c:pt idx="865">
                  <c:v>21.624315792307854</c:v>
                </c:pt>
                <c:pt idx="866">
                  <c:v>21.624512099311755</c:v>
                </c:pt>
                <c:pt idx="867">
                  <c:v>21.62470818002511</c:v>
                </c:pt>
                <c:pt idx="868">
                  <c:v>21.624904034969028</c:v>
                </c:pt>
                <c:pt idx="869">
                  <c:v>21.625099664662816</c:v>
                </c:pt>
                <c:pt idx="870">
                  <c:v>21.625295069623995</c:v>
                </c:pt>
                <c:pt idx="871">
                  <c:v>21.625490250368301</c:v>
                </c:pt>
                <c:pt idx="872">
                  <c:v>21.625685207409699</c:v>
                </c:pt>
                <c:pt idx="873">
                  <c:v>21.62587994126039</c:v>
                </c:pt>
                <c:pt idx="874">
                  <c:v>21.626074452430814</c:v>
                </c:pt>
                <c:pt idx="875">
                  <c:v>21.626268741429662</c:v>
                </c:pt>
                <c:pt idx="876">
                  <c:v>21.62646280876389</c:v>
                </c:pt>
                <c:pt idx="877">
                  <c:v>21.626656654938717</c:v>
                </c:pt>
                <c:pt idx="878">
                  <c:v>21.626850280457631</c:v>
                </c:pt>
                <c:pt idx="879">
                  <c:v>21.627043685822414</c:v>
                </c:pt>
                <c:pt idx="880">
                  <c:v>21.627236871533128</c:v>
                </c:pt>
                <c:pt idx="881">
                  <c:v>21.62742983808814</c:v>
                </c:pt>
                <c:pt idx="882">
                  <c:v>21.627622585984117</c:v>
                </c:pt>
                <c:pt idx="883">
                  <c:v>21.627815115716047</c:v>
                </c:pt>
                <c:pt idx="884">
                  <c:v>21.628007427777231</c:v>
                </c:pt>
                <c:pt idx="885">
                  <c:v>21.628199522659308</c:v>
                </c:pt>
                <c:pt idx="886">
                  <c:v>21.628391400852244</c:v>
                </c:pt>
                <c:pt idx="887">
                  <c:v>21.628583062844353</c:v>
                </c:pt>
                <c:pt idx="888">
                  <c:v>21.628774509122298</c:v>
                </c:pt>
                <c:pt idx="889">
                  <c:v>21.628965740171108</c:v>
                </c:pt>
                <c:pt idx="890">
                  <c:v>21.629156756474167</c:v>
                </c:pt>
                <c:pt idx="891">
                  <c:v>21.629347558513242</c:v>
                </c:pt>
                <c:pt idx="892">
                  <c:v>21.629538146768475</c:v>
                </c:pt>
                <c:pt idx="893">
                  <c:v>21.629728521718398</c:v>
                </c:pt>
                <c:pt idx="894">
                  <c:v>21.629918683839936</c:v>
                </c:pt>
                <c:pt idx="895">
                  <c:v>21.630108633608419</c:v>
                </c:pt>
                <c:pt idx="896">
                  <c:v>21.630298371497584</c:v>
                </c:pt>
                <c:pt idx="897">
                  <c:v>21.630487897979588</c:v>
                </c:pt>
                <c:pt idx="898">
                  <c:v>21.630677213525004</c:v>
                </c:pt>
                <c:pt idx="899">
                  <c:v>21.630866318602848</c:v>
                </c:pt>
                <c:pt idx="900">
                  <c:v>21.631055213680561</c:v>
                </c:pt>
                <c:pt idx="901">
                  <c:v>21.631243899224035</c:v>
                </c:pt>
                <c:pt idx="902">
                  <c:v>21.631432375697614</c:v>
                </c:pt>
                <c:pt idx="903">
                  <c:v>21.631620643564091</c:v>
                </c:pt>
                <c:pt idx="904">
                  <c:v>21.63180870328474</c:v>
                </c:pt>
                <c:pt idx="905">
                  <c:v>21.631996555319294</c:v>
                </c:pt>
                <c:pt idx="906">
                  <c:v>21.63218420012597</c:v>
                </c:pt>
                <c:pt idx="907">
                  <c:v>21.632371638161462</c:v>
                </c:pt>
                <c:pt idx="908">
                  <c:v>21.632558869880974</c:v>
                </c:pt>
                <c:pt idx="909">
                  <c:v>21.632745895738186</c:v>
                </c:pt>
                <c:pt idx="910">
                  <c:v>21.632932716185302</c:v>
                </c:pt>
                <c:pt idx="911">
                  <c:v>21.633119331673026</c:v>
                </c:pt>
                <c:pt idx="912">
                  <c:v>21.633305742650588</c:v>
                </c:pt>
                <c:pt idx="913">
                  <c:v>21.633491949565734</c:v>
                </c:pt>
                <c:pt idx="914">
                  <c:v>21.633677952864751</c:v>
                </c:pt>
                <c:pt idx="915">
                  <c:v>21.633863752992454</c:v>
                </c:pt>
                <c:pt idx="916">
                  <c:v>21.634049350392207</c:v>
                </c:pt>
                <c:pt idx="917">
                  <c:v>21.634234745505928</c:v>
                </c:pt>
                <c:pt idx="918">
                  <c:v>21.634419938774087</c:v>
                </c:pt>
                <c:pt idx="919">
                  <c:v>21.63460493063571</c:v>
                </c:pt>
                <c:pt idx="920">
                  <c:v>21.63478972152841</c:v>
                </c:pt>
                <c:pt idx="921">
                  <c:v>21.63497431188836</c:v>
                </c:pt>
                <c:pt idx="922">
                  <c:v>21.635158702150317</c:v>
                </c:pt>
                <c:pt idx="923">
                  <c:v>21.635342892747634</c:v>
                </c:pt>
                <c:pt idx="924">
                  <c:v>21.635526884112245</c:v>
                </c:pt>
                <c:pt idx="925">
                  <c:v>21.635710676674698</c:v>
                </c:pt>
                <c:pt idx="926">
                  <c:v>21.635894270864135</c:v>
                </c:pt>
                <c:pt idx="927">
                  <c:v>21.636077667108317</c:v>
                </c:pt>
                <c:pt idx="928">
                  <c:v>21.636260865833616</c:v>
                </c:pt>
                <c:pt idx="929">
                  <c:v>21.63644386746504</c:v>
                </c:pt>
                <c:pt idx="930">
                  <c:v>21.636626672426214</c:v>
                </c:pt>
                <c:pt idx="931">
                  <c:v>21.636809281139403</c:v>
                </c:pt>
                <c:pt idx="932">
                  <c:v>21.636991694025518</c:v>
                </c:pt>
                <c:pt idx="933">
                  <c:v>21.63717391150411</c:v>
                </c:pt>
                <c:pt idx="934">
                  <c:v>21.637355933993391</c:v>
                </c:pt>
                <c:pt idx="935">
                  <c:v>21.63753776191022</c:v>
                </c:pt>
                <c:pt idx="936">
                  <c:v>21.637719395670139</c:v>
                </c:pt>
                <c:pt idx="937">
                  <c:v>21.637900835687343</c:v>
                </c:pt>
                <c:pt idx="938">
                  <c:v>21.638082082374709</c:v>
                </c:pt>
                <c:pt idx="939">
                  <c:v>21.638263136143799</c:v>
                </c:pt>
                <c:pt idx="940">
                  <c:v>21.638443997404856</c:v>
                </c:pt>
                <c:pt idx="941">
                  <c:v>21.638624666566823</c:v>
                </c:pt>
                <c:pt idx="942">
                  <c:v>21.638805144037335</c:v>
                </c:pt>
                <c:pt idx="943">
                  <c:v>21.638985430222732</c:v>
                </c:pt>
                <c:pt idx="944">
                  <c:v>21.639165525528067</c:v>
                </c:pt>
                <c:pt idx="945">
                  <c:v>21.639345430357107</c:v>
                </c:pt>
                <c:pt idx="946">
                  <c:v>21.639525145112334</c:v>
                </c:pt>
                <c:pt idx="947">
                  <c:v>21.639704670194963</c:v>
                </c:pt>
                <c:pt idx="948">
                  <c:v>21.639884006004934</c:v>
                </c:pt>
                <c:pt idx="949">
                  <c:v>21.640063152940922</c:v>
                </c:pt>
                <c:pt idx="950">
                  <c:v>21.640242111400354</c:v>
                </c:pt>
                <c:pt idx="951">
                  <c:v>21.640420881779395</c:v>
                </c:pt>
                <c:pt idx="952">
                  <c:v>21.640599464472963</c:v>
                </c:pt>
                <c:pt idx="953">
                  <c:v>21.640777859874738</c:v>
                </c:pt>
                <c:pt idx="954">
                  <c:v>21.640956068377157</c:v>
                </c:pt>
                <c:pt idx="955">
                  <c:v>21.641134090371427</c:v>
                </c:pt>
                <c:pt idx="956">
                  <c:v>21.641311926247532</c:v>
                </c:pt>
                <c:pt idx="957">
                  <c:v>21.641489576394228</c:v>
                </c:pt>
                <c:pt idx="958">
                  <c:v>21.641667041199057</c:v>
                </c:pt>
                <c:pt idx="959">
                  <c:v>21.64184432104835</c:v>
                </c:pt>
                <c:pt idx="960">
                  <c:v>21.642021416327228</c:v>
                </c:pt>
                <c:pt idx="961">
                  <c:v>21.642198327419621</c:v>
                </c:pt>
                <c:pt idx="962">
                  <c:v>21.642375054708246</c:v>
                </c:pt>
                <c:pt idx="963">
                  <c:v>21.642551598574638</c:v>
                </c:pt>
                <c:pt idx="964">
                  <c:v>21.642727959399146</c:v>
                </c:pt>
                <c:pt idx="965">
                  <c:v>21.642904137560933</c:v>
                </c:pt>
                <c:pt idx="966">
                  <c:v>21.643080133437987</c:v>
                </c:pt>
                <c:pt idx="967">
                  <c:v>21.64325594740713</c:v>
                </c:pt>
                <c:pt idx="968">
                  <c:v>21.643431579844002</c:v>
                </c:pt>
                <c:pt idx="969">
                  <c:v>21.643607031123096</c:v>
                </c:pt>
                <c:pt idx="970">
                  <c:v>21.643782301617737</c:v>
                </c:pt>
                <c:pt idx="971">
                  <c:v>21.643957391700106</c:v>
                </c:pt>
                <c:pt idx="972">
                  <c:v>21.644132301741223</c:v>
                </c:pt>
                <c:pt idx="973">
                  <c:v>21.64430703211098</c:v>
                </c:pt>
                <c:pt idx="974">
                  <c:v>21.644481583178116</c:v>
                </c:pt>
                <c:pt idx="975">
                  <c:v>21.644655955310249</c:v>
                </c:pt>
                <c:pt idx="976">
                  <c:v>21.644830148873861</c:v>
                </c:pt>
                <c:pt idx="977">
                  <c:v>21.645004164234305</c:v>
                </c:pt>
                <c:pt idx="978">
                  <c:v>21.645178001755824</c:v>
                </c:pt>
                <c:pt idx="979">
                  <c:v>21.645351661801534</c:v>
                </c:pt>
                <c:pt idx="980">
                  <c:v>21.645525144733451</c:v>
                </c:pt>
                <c:pt idx="981">
                  <c:v>21.645698450912477</c:v>
                </c:pt>
                <c:pt idx="982">
                  <c:v>21.645871580698415</c:v>
                </c:pt>
                <c:pt idx="983">
                  <c:v>21.64604453444997</c:v>
                </c:pt>
                <c:pt idx="984">
                  <c:v>21.646217312524755</c:v>
                </c:pt>
                <c:pt idx="985">
                  <c:v>21.646389915279293</c:v>
                </c:pt>
                <c:pt idx="986">
                  <c:v>21.646562343069018</c:v>
                </c:pt>
                <c:pt idx="987">
                  <c:v>21.646734596248294</c:v>
                </c:pt>
                <c:pt idx="988">
                  <c:v>21.646906675170406</c:v>
                </c:pt>
                <c:pt idx="989">
                  <c:v>21.647078580187564</c:v>
                </c:pt>
                <c:pt idx="990">
                  <c:v>21.647250311650915</c:v>
                </c:pt>
                <c:pt idx="991">
                  <c:v>21.647421869910541</c:v>
                </c:pt>
                <c:pt idx="992">
                  <c:v>21.647593255315467</c:v>
                </c:pt>
                <c:pt idx="993">
                  <c:v>21.647764468213666</c:v>
                </c:pt>
                <c:pt idx="994">
                  <c:v>21.64793550895206</c:v>
                </c:pt>
                <c:pt idx="995">
                  <c:v>21.648106377876523</c:v>
                </c:pt>
                <c:pt idx="996">
                  <c:v>21.64827707533189</c:v>
                </c:pt>
                <c:pt idx="997">
                  <c:v>21.648447601661964</c:v>
                </c:pt>
                <c:pt idx="998">
                  <c:v>21.648617957209503</c:v>
                </c:pt>
                <c:pt idx="999">
                  <c:v>21.648788142316246</c:v>
                </c:pt>
                <c:pt idx="1000">
                  <c:v>21.648958157322902</c:v>
                </c:pt>
                <c:pt idx="1001">
                  <c:v>21.649128002569164</c:v>
                </c:pt>
                <c:pt idx="1002">
                  <c:v>21.649297678393708</c:v>
                </c:pt>
                <c:pt idx="1003">
                  <c:v>21.649467185134192</c:v>
                </c:pt>
                <c:pt idx="1004">
                  <c:v>21.649636523127274</c:v>
                </c:pt>
                <c:pt idx="1005">
                  <c:v>21.649805692708597</c:v>
                </c:pt>
                <c:pt idx="1006">
                  <c:v>21.649974694212812</c:v>
                </c:pt>
                <c:pt idx="1007">
                  <c:v>21.650143527973569</c:v>
                </c:pt>
                <c:pt idx="1008">
                  <c:v>21.650312194323533</c:v>
                </c:pt>
                <c:pt idx="1009">
                  <c:v>21.650480693594368</c:v>
                </c:pt>
                <c:pt idx="1010">
                  <c:v>21.650649026116767</c:v>
                </c:pt>
                <c:pt idx="1011">
                  <c:v>21.65081719222043</c:v>
                </c:pt>
                <c:pt idx="1012">
                  <c:v>21.650985192234085</c:v>
                </c:pt>
                <c:pt idx="1013">
                  <c:v>21.651153026485492</c:v>
                </c:pt>
                <c:pt idx="1014">
                  <c:v>21.651320695301433</c:v>
                </c:pt>
                <c:pt idx="1015">
                  <c:v>21.65148819900773</c:v>
                </c:pt>
                <c:pt idx="1016">
                  <c:v>21.651655537929244</c:v>
                </c:pt>
                <c:pt idx="1017">
                  <c:v>21.651822712389873</c:v>
                </c:pt>
                <c:pt idx="1018">
                  <c:v>21.651989722712567</c:v>
                </c:pt>
                <c:pt idx="1019">
                  <c:v>21.652156569219326</c:v>
                </c:pt>
                <c:pt idx="1020">
                  <c:v>21.652323252231191</c:v>
                </c:pt>
                <c:pt idx="1021">
                  <c:v>21.652489772068279</c:v>
                </c:pt>
                <c:pt idx="1022">
                  <c:v>21.652656129049756</c:v>
                </c:pt>
                <c:pt idx="1023">
                  <c:v>21.652822323493851</c:v>
                </c:pt>
                <c:pt idx="1024">
                  <c:v>21.652988355717866</c:v>
                </c:pt>
                <c:pt idx="1025">
                  <c:v>21.653154226038179</c:v>
                </c:pt>
                <c:pt idx="1026">
                  <c:v>21.653319934770231</c:v>
                </c:pt>
                <c:pt idx="1027">
                  <c:v>21.653485482228554</c:v>
                </c:pt>
                <c:pt idx="1028">
                  <c:v>21.653650868726757</c:v>
                </c:pt>
                <c:pt idx="1029">
                  <c:v>21.653816094577532</c:v>
                </c:pt>
                <c:pt idx="1030">
                  <c:v>21.65398116009267</c:v>
                </c:pt>
                <c:pt idx="1031">
                  <c:v>21.654146065583042</c:v>
                </c:pt>
                <c:pt idx="1032">
                  <c:v>21.654310811358634</c:v>
                </c:pt>
                <c:pt idx="1033">
                  <c:v>21.654475397728515</c:v>
                </c:pt>
                <c:pt idx="1034">
                  <c:v>21.654639825000864</c:v>
                </c:pt>
                <c:pt idx="1035">
                  <c:v>21.654804093482969</c:v>
                </c:pt>
                <c:pt idx="1036">
                  <c:v>21.654968203481225</c:v>
                </c:pt>
                <c:pt idx="1037">
                  <c:v>21.655132155301146</c:v>
                </c:pt>
                <c:pt idx="1038">
                  <c:v>21.65529594924736</c:v>
                </c:pt>
                <c:pt idx="1039">
                  <c:v>21.655459585623618</c:v>
                </c:pt>
                <c:pt idx="1040">
                  <c:v>21.65562306473279</c:v>
                </c:pt>
                <c:pt idx="1041">
                  <c:v>21.655786386876876</c:v>
                </c:pt>
                <c:pt idx="1042">
                  <c:v>21.655949552357015</c:v>
                </c:pt>
                <c:pt idx="1043">
                  <c:v>21.656112561473467</c:v>
                </c:pt>
                <c:pt idx="1044">
                  <c:v>21.656275414525638</c:v>
                </c:pt>
                <c:pt idx="1045">
                  <c:v>21.656438111812072</c:v>
                </c:pt>
                <c:pt idx="1046">
                  <c:v>21.656600653630463</c:v>
                </c:pt>
                <c:pt idx="1047">
                  <c:v>21.656763040277639</c:v>
                </c:pt>
                <c:pt idx="1048">
                  <c:v>21.656925272049595</c:v>
                </c:pt>
                <c:pt idx="1049">
                  <c:v>21.657087349241465</c:v>
                </c:pt>
                <c:pt idx="1050">
                  <c:v>21.657249272147553</c:v>
                </c:pt>
                <c:pt idx="1051">
                  <c:v>21.657411041061316</c:v>
                </c:pt>
                <c:pt idx="1052">
                  <c:v>21.657572656275374</c:v>
                </c:pt>
                <c:pt idx="1053">
                  <c:v>21.657734118081514</c:v>
                </c:pt>
                <c:pt idx="1054">
                  <c:v>21.657895426770704</c:v>
                </c:pt>
                <c:pt idx="1055">
                  <c:v>21.658056582633066</c:v>
                </c:pt>
                <c:pt idx="1056">
                  <c:v>21.65821758595791</c:v>
                </c:pt>
                <c:pt idx="1057">
                  <c:v>21.658378437033726</c:v>
                </c:pt>
                <c:pt idx="1058">
                  <c:v>21.658539136148182</c:v>
                </c:pt>
                <c:pt idx="1059">
                  <c:v>21.658699683588132</c:v>
                </c:pt>
                <c:pt idx="1060">
                  <c:v>21.658860079639624</c:v>
                </c:pt>
                <c:pt idx="1061">
                  <c:v>21.659020324587885</c:v>
                </c:pt>
                <c:pt idx="1062">
                  <c:v>21.659180418717348</c:v>
                </c:pt>
                <c:pt idx="1063">
                  <c:v>21.659340362311642</c:v>
                </c:pt>
                <c:pt idx="1064">
                  <c:v>21.659500155653596</c:v>
                </c:pt>
                <c:pt idx="1065">
                  <c:v>21.659659799025242</c:v>
                </c:pt>
                <c:pt idx="1066">
                  <c:v>21.659819292707812</c:v>
                </c:pt>
                <c:pt idx="1067">
                  <c:v>21.659978636981759</c:v>
                </c:pt>
                <c:pt idx="1068">
                  <c:v>21.660137832126743</c:v>
                </c:pt>
                <c:pt idx="1069">
                  <c:v>21.66029687842164</c:v>
                </c:pt>
                <c:pt idx="1070">
                  <c:v>21.660455776144545</c:v>
                </c:pt>
                <c:pt idx="1071">
                  <c:v>21.660614525572772</c:v>
                </c:pt>
                <c:pt idx="1072">
                  <c:v>21.660773126982864</c:v>
                </c:pt>
                <c:pt idx="1073">
                  <c:v>21.660931580650587</c:v>
                </c:pt>
                <c:pt idx="1074">
                  <c:v>21.661089886850938</c:v>
                </c:pt>
                <c:pt idx="1075">
                  <c:v>21.661248045858148</c:v>
                </c:pt>
                <c:pt idx="1076">
                  <c:v>21.661406057945683</c:v>
                </c:pt>
                <c:pt idx="1077">
                  <c:v>21.66156392338625</c:v>
                </c:pt>
                <c:pt idx="1078">
                  <c:v>21.661721642451791</c:v>
                </c:pt>
                <c:pt idx="1079">
                  <c:v>21.661879215413499</c:v>
                </c:pt>
                <c:pt idx="1080">
                  <c:v>21.662036642541814</c:v>
                </c:pt>
                <c:pt idx="1081">
                  <c:v>21.662193924106418</c:v>
                </c:pt>
                <c:pt idx="1082">
                  <c:v>21.662351060376253</c:v>
                </c:pt>
                <c:pt idx="1083">
                  <c:v>21.662508051619515</c:v>
                </c:pt>
                <c:pt idx="1084">
                  <c:v>21.662664898103657</c:v>
                </c:pt>
                <c:pt idx="1085">
                  <c:v>21.662821600095391</c:v>
                </c:pt>
                <c:pt idx="1086">
                  <c:v>21.662978157860699</c:v>
                </c:pt>
                <c:pt idx="1087">
                  <c:v>21.663134571664827</c:v>
                </c:pt>
                <c:pt idx="1088">
                  <c:v>21.66329084177228</c:v>
                </c:pt>
                <c:pt idx="1089">
                  <c:v>21.663446968446848</c:v>
                </c:pt>
                <c:pt idx="1090">
                  <c:v>21.663602951951589</c:v>
                </c:pt>
                <c:pt idx="1091">
                  <c:v>21.663758792548837</c:v>
                </c:pt>
                <c:pt idx="1092">
                  <c:v>21.663914490500211</c:v>
                </c:pt>
                <c:pt idx="1093">
                  <c:v>21.664070046066609</c:v>
                </c:pt>
                <c:pt idx="1094">
                  <c:v>21.664225459508209</c:v>
                </c:pt>
                <c:pt idx="1095">
                  <c:v>21.664380731084488</c:v>
                </c:pt>
                <c:pt idx="1096">
                  <c:v>21.664535861054201</c:v>
                </c:pt>
                <c:pt idx="1097">
                  <c:v>21.664690849675402</c:v>
                </c:pt>
                <c:pt idx="1098">
                  <c:v>21.66484569720544</c:v>
                </c:pt>
                <c:pt idx="1099">
                  <c:v>21.665000403900962</c:v>
                </c:pt>
                <c:pt idx="1100">
                  <c:v>21.665154970017912</c:v>
                </c:pt>
                <c:pt idx="1101">
                  <c:v>21.665309395811541</c:v>
                </c:pt>
                <c:pt idx="1102">
                  <c:v>21.665463681536405</c:v>
                </c:pt>
                <c:pt idx="1103">
                  <c:v>21.665617827446365</c:v>
                </c:pt>
                <c:pt idx="1104">
                  <c:v>21.665771833794594</c:v>
                </c:pt>
                <c:pt idx="1105">
                  <c:v>21.665925700833579</c:v>
                </c:pt>
                <c:pt idx="1106">
                  <c:v>21.666079428815124</c:v>
                </c:pt>
                <c:pt idx="1107">
                  <c:v>21.666233017990344</c:v>
                </c:pt>
                <c:pt idx="1108">
                  <c:v>21.66638646860968</c:v>
                </c:pt>
                <c:pt idx="1109">
                  <c:v>21.6665397809229</c:v>
                </c:pt>
                <c:pt idx="1110">
                  <c:v>21.666692955179084</c:v>
                </c:pt>
                <c:pt idx="1111">
                  <c:v>21.666845991626655</c:v>
                </c:pt>
                <c:pt idx="1112">
                  <c:v>21.666998890513355</c:v>
                </c:pt>
                <c:pt idx="1113">
                  <c:v>21.667151652086261</c:v>
                </c:pt>
                <c:pt idx="1114">
                  <c:v>21.667304276591789</c:v>
                </c:pt>
                <c:pt idx="1115">
                  <c:v>21.667456764275691</c:v>
                </c:pt>
                <c:pt idx="1116">
                  <c:v>21.667609115383055</c:v>
                </c:pt>
                <c:pt idx="1117">
                  <c:v>21.667761330158314</c:v>
                </c:pt>
                <c:pt idx="1118">
                  <c:v>21.667913408845241</c:v>
                </c:pt>
                <c:pt idx="1119">
                  <c:v>21.668065351686966</c:v>
                </c:pt>
                <c:pt idx="1120">
                  <c:v>21.668217158925959</c:v>
                </c:pt>
                <c:pt idx="1121">
                  <c:v>21.668368830804042</c:v>
                </c:pt>
                <c:pt idx="1122">
                  <c:v>21.668520367562394</c:v>
                </c:pt>
                <c:pt idx="1123">
                  <c:v>21.668671769441545</c:v>
                </c:pt>
                <c:pt idx="1124">
                  <c:v>21.668823036681395</c:v>
                </c:pt>
                <c:pt idx="1125">
                  <c:v>21.668974169521192</c:v>
                </c:pt>
                <c:pt idx="1126">
                  <c:v>21.66912516819955</c:v>
                </c:pt>
                <c:pt idx="1127">
                  <c:v>21.66927603295445</c:v>
                </c:pt>
                <c:pt idx="1128">
                  <c:v>21.669426764023243</c:v>
                </c:pt>
                <c:pt idx="1129">
                  <c:v>21.669577361642638</c:v>
                </c:pt>
                <c:pt idx="1130">
                  <c:v>21.669727826048735</c:v>
                </c:pt>
                <c:pt idx="1131">
                  <c:v>21.66987815747699</c:v>
                </c:pt>
                <c:pt idx="1132">
                  <c:v>21.670028356162248</c:v>
                </c:pt>
                <c:pt idx="1133">
                  <c:v>21.670178422338722</c:v>
                </c:pt>
                <c:pt idx="1134">
                  <c:v>21.67032835624001</c:v>
                </c:pt>
                <c:pt idx="1135">
                  <c:v>21.670478158099097</c:v>
                </c:pt>
                <c:pt idx="1136">
                  <c:v>21.670627828148348</c:v>
                </c:pt>
                <c:pt idx="1137">
                  <c:v>21.670777366619518</c:v>
                </c:pt>
                <c:pt idx="1138">
                  <c:v>21.670926773743748</c:v>
                </c:pt>
                <c:pt idx="1139">
                  <c:v>21.671076049751573</c:v>
                </c:pt>
                <c:pt idx="1140">
                  <c:v>21.671225194872921</c:v>
                </c:pt>
                <c:pt idx="1141">
                  <c:v>21.671374209337117</c:v>
                </c:pt>
                <c:pt idx="1142">
                  <c:v>21.67152309337288</c:v>
                </c:pt>
                <c:pt idx="1143">
                  <c:v>21.671671847208334</c:v>
                </c:pt>
                <c:pt idx="1144">
                  <c:v>21.671820471071001</c:v>
                </c:pt>
                <c:pt idx="1145">
                  <c:v>21.671968965187808</c:v>
                </c:pt>
                <c:pt idx="1146">
                  <c:v>21.672117329785088</c:v>
                </c:pt>
                <c:pt idx="1147">
                  <c:v>21.672265565088587</c:v>
                </c:pt>
                <c:pt idx="1148">
                  <c:v>21.672413671323458</c:v>
                </c:pt>
                <c:pt idx="1149">
                  <c:v>21.672561648714261</c:v>
                </c:pt>
                <c:pt idx="1150">
                  <c:v>21.672709497484977</c:v>
                </c:pt>
                <c:pt idx="1151">
                  <c:v>21.672857217859001</c:v>
                </c:pt>
                <c:pt idx="1152">
                  <c:v>21.673004810059151</c:v>
                </c:pt>
                <c:pt idx="1153">
                  <c:v>21.673152274307657</c:v>
                </c:pt>
                <c:pt idx="1154">
                  <c:v>21.673299610826181</c:v>
                </c:pt>
                <c:pt idx="1155">
                  <c:v>21.673446819835803</c:v>
                </c:pt>
                <c:pt idx="1156">
                  <c:v>21.673593901557027</c:v>
                </c:pt>
                <c:pt idx="1157">
                  <c:v>21.673740856209797</c:v>
                </c:pt>
                <c:pt idx="1158">
                  <c:v>21.673887684013476</c:v>
                </c:pt>
                <c:pt idx="1159">
                  <c:v>21.674034385186864</c:v>
                </c:pt>
                <c:pt idx="1160">
                  <c:v>21.674180959948195</c:v>
                </c:pt>
                <c:pt idx="1161">
                  <c:v>21.67432740851514</c:v>
                </c:pt>
                <c:pt idx="1162">
                  <c:v>21.674473731104808</c:v>
                </c:pt>
                <c:pt idx="1163">
                  <c:v>21.674619927933747</c:v>
                </c:pt>
                <c:pt idx="1164">
                  <c:v>21.67476599921795</c:v>
                </c:pt>
                <c:pt idx="1165">
                  <c:v>21.674911945172848</c:v>
                </c:pt>
                <c:pt idx="1166">
                  <c:v>21.675057766013325</c:v>
                </c:pt>
                <c:pt idx="1167">
                  <c:v>21.675203461953711</c:v>
                </c:pt>
                <c:pt idx="1168">
                  <c:v>21.675349033207784</c:v>
                </c:pt>
                <c:pt idx="1169">
                  <c:v>21.675494479988767</c:v>
                </c:pt>
                <c:pt idx="1170">
                  <c:v>21.675639802509355</c:v>
                </c:pt>
                <c:pt idx="1171">
                  <c:v>21.67578500098168</c:v>
                </c:pt>
                <c:pt idx="1172">
                  <c:v>21.675930075617337</c:v>
                </c:pt>
                <c:pt idx="1173">
                  <c:v>21.676075026627387</c:v>
                </c:pt>
                <c:pt idx="1174">
                  <c:v>21.676219854222342</c:v>
                </c:pt>
                <c:pt idx="1175">
                  <c:v>21.676364558612182</c:v>
                </c:pt>
                <c:pt idx="1176">
                  <c:v>21.676509140006353</c:v>
                </c:pt>
                <c:pt idx="1177">
                  <c:v>21.676653598613761</c:v>
                </c:pt>
                <c:pt idx="1178">
                  <c:v>21.676797934642785</c:v>
                </c:pt>
                <c:pt idx="1179">
                  <c:v>21.676942148301276</c:v>
                </c:pt>
                <c:pt idx="1180">
                  <c:v>21.677086239796548</c:v>
                </c:pt>
                <c:pt idx="1181">
                  <c:v>21.677230209335402</c:v>
                </c:pt>
                <c:pt idx="1182">
                  <c:v>21.677374057124101</c:v>
                </c:pt>
                <c:pt idx="1183">
                  <c:v>21.677517783368394</c:v>
                </c:pt>
                <c:pt idx="1184">
                  <c:v>21.677661388273503</c:v>
                </c:pt>
                <c:pt idx="1185">
                  <c:v>21.677804872044135</c:v>
                </c:pt>
                <c:pt idx="1186">
                  <c:v>21.677948234884479</c:v>
                </c:pt>
                <c:pt idx="1187">
                  <c:v>21.678091476998208</c:v>
                </c:pt>
                <c:pt idx="1188">
                  <c:v>21.678234598588475</c:v>
                </c:pt>
                <c:pt idx="1189">
                  <c:v>21.678377599857932</c:v>
                </c:pt>
                <c:pt idx="1190">
                  <c:v>21.678520481008711</c:v>
                </c:pt>
                <c:pt idx="1191">
                  <c:v>21.678663242242436</c:v>
                </c:pt>
                <c:pt idx="1192">
                  <c:v>21.678805883760226</c:v>
                </c:pt>
                <c:pt idx="1193">
                  <c:v>21.6789484057627</c:v>
                </c:pt>
                <c:pt idx="1194">
                  <c:v>21.679090808449963</c:v>
                </c:pt>
                <c:pt idx="1195">
                  <c:v>21.679233092021619</c:v>
                </c:pt>
                <c:pt idx="1196">
                  <c:v>21.679375256676781</c:v>
                </c:pt>
                <c:pt idx="1197">
                  <c:v>21.679517302614055</c:v>
                </c:pt>
                <c:pt idx="1198">
                  <c:v>21.67965923003155</c:v>
                </c:pt>
                <c:pt idx="1199">
                  <c:v>21.679801039126883</c:v>
                </c:pt>
                <c:pt idx="1200">
                  <c:v>21.679942730097174</c:v>
                </c:pt>
                <c:pt idx="1201">
                  <c:v>21.680084303139054</c:v>
                </c:pt>
                <c:pt idx="1202">
                  <c:v>21.68022575844866</c:v>
                </c:pt>
                <c:pt idx="1203">
                  <c:v>21.680367096221644</c:v>
                </c:pt>
                <c:pt idx="1204">
                  <c:v>21.680508316653167</c:v>
                </c:pt>
                <c:pt idx="1205">
                  <c:v>21.680649419937907</c:v>
                </c:pt>
                <c:pt idx="1206">
                  <c:v>21.680790406270056</c:v>
                </c:pt>
                <c:pt idx="1207">
                  <c:v>21.680931275843324</c:v>
                </c:pt>
                <c:pt idx="1208">
                  <c:v>21.681072028850942</c:v>
                </c:pt>
                <c:pt idx="1209">
                  <c:v>21.681212665485656</c:v>
                </c:pt>
                <c:pt idx="1210">
                  <c:v>21.681353185939745</c:v>
                </c:pt>
                <c:pt idx="1211">
                  <c:v>21.681493590405001</c:v>
                </c:pt>
                <c:pt idx="1212">
                  <c:v>21.681633879072745</c:v>
                </c:pt>
                <c:pt idx="1213">
                  <c:v>21.681774052133829</c:v>
                </c:pt>
                <c:pt idx="1214">
                  <c:v>21.681914109778631</c:v>
                </c:pt>
                <c:pt idx="1215">
                  <c:v>21.682054052197053</c:v>
                </c:pt>
                <c:pt idx="1216">
                  <c:v>21.682193879578538</c:v>
                </c:pt>
                <c:pt idx="1217">
                  <c:v>21.682333592112059</c:v>
                </c:pt>
                <c:pt idx="1218">
                  <c:v>21.682473189986123</c:v>
                </c:pt>
                <c:pt idx="1219">
                  <c:v>21.682612673388775</c:v>
                </c:pt>
                <c:pt idx="1220">
                  <c:v>21.682752042507591</c:v>
                </c:pt>
                <c:pt idx="1221">
                  <c:v>21.682891297529693</c:v>
                </c:pt>
                <c:pt idx="1222">
                  <c:v>21.683030438641747</c:v>
                </c:pt>
                <c:pt idx="1223">
                  <c:v>21.683169466029952</c:v>
                </c:pt>
                <c:pt idx="1224">
                  <c:v>21.683308379880057</c:v>
                </c:pt>
                <c:pt idx="1225">
                  <c:v>21.683447180377353</c:v>
                </c:pt>
                <c:pt idx="1226">
                  <c:v>21.683585867706682</c:v>
                </c:pt>
                <c:pt idx="1227">
                  <c:v>21.68372444205243</c:v>
                </c:pt>
                <c:pt idx="1228">
                  <c:v>21.683862903598538</c:v>
                </c:pt>
                <c:pt idx="1229">
                  <c:v>21.684001252528489</c:v>
                </c:pt>
                <c:pt idx="1230">
                  <c:v>21.684139489025331</c:v>
                </c:pt>
                <c:pt idx="1231">
                  <c:v>21.684277613271654</c:v>
                </c:pt>
                <c:pt idx="1232">
                  <c:v>21.68441562544961</c:v>
                </c:pt>
                <c:pt idx="1233">
                  <c:v>21.684553525740906</c:v>
                </c:pt>
                <c:pt idx="1234">
                  <c:v>21.684691314326813</c:v>
                </c:pt>
                <c:pt idx="1235">
                  <c:v>21.684828991388152</c:v>
                </c:pt>
                <c:pt idx="1236">
                  <c:v>21.684966557105316</c:v>
                </c:pt>
                <c:pt idx="1237">
                  <c:v>21.685104011658247</c:v>
                </c:pt>
                <c:pt idx="1238">
                  <c:v>21.68524135522647</c:v>
                </c:pt>
                <c:pt idx="1239">
                  <c:v>21.685378587989057</c:v>
                </c:pt>
                <c:pt idx="1240">
                  <c:v>21.685515710124655</c:v>
                </c:pt>
                <c:pt idx="1241">
                  <c:v>21.685652721811483</c:v>
                </c:pt>
                <c:pt idx="1242">
                  <c:v>21.685789623227322</c:v>
                </c:pt>
                <c:pt idx="1243">
                  <c:v>21.685926414549531</c:v>
                </c:pt>
                <c:pt idx="1244">
                  <c:v>21.686063095955035</c:v>
                </c:pt>
                <c:pt idx="1245">
                  <c:v>21.68619966762034</c:v>
                </c:pt>
                <c:pt idx="1246">
                  <c:v>21.686336129721521</c:v>
                </c:pt>
                <c:pt idx="1247">
                  <c:v>21.686472482434233</c:v>
                </c:pt>
                <c:pt idx="1248">
                  <c:v>21.686608725933709</c:v>
                </c:pt>
                <c:pt idx="1249">
                  <c:v>21.686744860394754</c:v>
                </c:pt>
                <c:pt idx="1250">
                  <c:v>21.686880885991769</c:v>
                </c:pt>
                <c:pt idx="1251">
                  <c:v>21.687016802898718</c:v>
                </c:pt>
                <c:pt idx="1252">
                  <c:v>21.687152611289168</c:v>
                </c:pt>
                <c:pt idx="1253">
                  <c:v>21.68728831133625</c:v>
                </c:pt>
                <c:pt idx="1254">
                  <c:v>21.6874239032127</c:v>
                </c:pt>
                <c:pt idx="1255">
                  <c:v>21.687559387090833</c:v>
                </c:pt>
                <c:pt idx="1256">
                  <c:v>21.687694763142545</c:v>
                </c:pt>
                <c:pt idx="1257">
                  <c:v>21.687830031539335</c:v>
                </c:pt>
                <c:pt idx="1258">
                  <c:v>21.687965192452285</c:v>
                </c:pt>
                <c:pt idx="1259">
                  <c:v>21.688100246052077</c:v>
                </c:pt>
                <c:pt idx="1260">
                  <c:v>21.688235192508976</c:v>
                </c:pt>
                <c:pt idx="1261">
                  <c:v>21.68837003199285</c:v>
                </c:pt>
                <c:pt idx="1262">
                  <c:v>21.688504764673159</c:v>
                </c:pt>
                <c:pt idx="1263">
                  <c:v>21.688639390718969</c:v>
                </c:pt>
                <c:pt idx="1264">
                  <c:v>21.688773910298931</c:v>
                </c:pt>
                <c:pt idx="1265">
                  <c:v>21.688908323581312</c:v>
                </c:pt>
                <c:pt idx="1266">
                  <c:v>21.689042630733965</c:v>
                </c:pt>
                <c:pt idx="1267">
                  <c:v>21.689176831924357</c:v>
                </c:pt>
                <c:pt idx="1268">
                  <c:v>21.689310927319557</c:v>
                </c:pt>
                <c:pt idx="1269">
                  <c:v>21.689444917086231</c:v>
                </c:pt>
                <c:pt idx="1270">
                  <c:v>21.689578801390663</c:v>
                </c:pt>
                <c:pt idx="1271">
                  <c:v>21.689712580398741</c:v>
                </c:pt>
                <c:pt idx="1272">
                  <c:v>21.689846254275952</c:v>
                </c:pt>
                <c:pt idx="1273">
                  <c:v>21.689979823187411</c:v>
                </c:pt>
                <c:pt idx="1274">
                  <c:v>21.690113287297827</c:v>
                </c:pt>
                <c:pt idx="1275">
                  <c:v>21.690246646771534</c:v>
                </c:pt>
                <c:pt idx="1276">
                  <c:v>21.690379901772474</c:v>
                </c:pt>
                <c:pt idx="1277">
                  <c:v>21.690513052464201</c:v>
                </c:pt>
                <c:pt idx="1278">
                  <c:v>21.690646099009896</c:v>
                </c:pt>
                <c:pt idx="1279">
                  <c:v>21.690779041572348</c:v>
                </c:pt>
                <c:pt idx="1280">
                  <c:v>21.690911880313969</c:v>
                </c:pt>
                <c:pt idx="1281">
                  <c:v>21.691044615396788</c:v>
                </c:pt>
                <c:pt idx="1282">
                  <c:v>21.691177246982456</c:v>
                </c:pt>
                <c:pt idx="1283">
                  <c:v>21.691309775232241</c:v>
                </c:pt>
                <c:pt idx="1284">
                  <c:v>21.691442200307051</c:v>
                </c:pt>
                <c:pt idx="1285">
                  <c:v>21.6915745223674</c:v>
                </c:pt>
                <c:pt idx="1286">
                  <c:v>21.691706741573434</c:v>
                </c:pt>
                <c:pt idx="1287">
                  <c:v>21.691838858084928</c:v>
                </c:pt>
                <c:pt idx="1288">
                  <c:v>21.691970872061287</c:v>
                </c:pt>
                <c:pt idx="1289">
                  <c:v>21.692102783661539</c:v>
                </c:pt>
                <c:pt idx="1290">
                  <c:v>21.692234593044347</c:v>
                </c:pt>
                <c:pt idx="1291">
                  <c:v>21.692366300367997</c:v>
                </c:pt>
                <c:pt idx="1292">
                  <c:v>21.692497905790425</c:v>
                </c:pt>
                <c:pt idx="1293">
                  <c:v>21.692629409469181</c:v>
                </c:pt>
                <c:pt idx="1294">
                  <c:v>21.692760811561463</c:v>
                </c:pt>
                <c:pt idx="1295">
                  <c:v>21.692892112224097</c:v>
                </c:pt>
                <c:pt idx="1296">
                  <c:v>21.693023311613555</c:v>
                </c:pt>
                <c:pt idx="1297">
                  <c:v>21.693154409885942</c:v>
                </c:pt>
                <c:pt idx="1298">
                  <c:v>21.693285407196996</c:v>
                </c:pt>
                <c:pt idx="1299">
                  <c:v>21.693416303702108</c:v>
                </c:pt>
                <c:pt idx="1300">
                  <c:v>21.693547099556305</c:v>
                </c:pt>
                <c:pt idx="1301">
                  <c:v>21.693677794914251</c:v>
                </c:pt>
                <c:pt idx="1302">
                  <c:v>21.693808389930261</c:v>
                </c:pt>
                <c:pt idx="1303">
                  <c:v>21.693938884758296</c:v>
                </c:pt>
                <c:pt idx="1304">
                  <c:v>21.694069279551957</c:v>
                </c:pt>
                <c:pt idx="1305">
                  <c:v>21.694199574464491</c:v>
                </c:pt>
                <c:pt idx="1306">
                  <c:v>21.694329769648807</c:v>
                </c:pt>
                <c:pt idx="1307">
                  <c:v>21.694459865257443</c:v>
                </c:pt>
                <c:pt idx="1308">
                  <c:v>21.694589861442598</c:v>
                </c:pt>
                <c:pt idx="1309">
                  <c:v>21.694719758356126</c:v>
                </c:pt>
                <c:pt idx="1310">
                  <c:v>21.694849556149528</c:v>
                </c:pt>
                <c:pt idx="1311">
                  <c:v>21.694979254973958</c:v>
                </c:pt>
                <c:pt idx="1312">
                  <c:v>21.695108854980226</c:v>
                </c:pt>
                <c:pt idx="1313">
                  <c:v>21.6952383563188</c:v>
                </c:pt>
                <c:pt idx="1314">
                  <c:v>21.695367759139799</c:v>
                </c:pt>
                <c:pt idx="1315">
                  <c:v>21.695497063593006</c:v>
                </c:pt>
                <c:pt idx="1316">
                  <c:v>21.695626269827855</c:v>
                </c:pt>
                <c:pt idx="1317">
                  <c:v>21.695755377993443</c:v>
                </c:pt>
                <c:pt idx="1318">
                  <c:v>21.695884388238536</c:v>
                </c:pt>
                <c:pt idx="1319">
                  <c:v>21.696013300711549</c:v>
                </c:pt>
                <c:pt idx="1320">
                  <c:v>21.696142115560566</c:v>
                </c:pt>
                <c:pt idx="1321">
                  <c:v>21.696270832933337</c:v>
                </c:pt>
                <c:pt idx="1322">
                  <c:v>21.696399452977271</c:v>
                </c:pt>
                <c:pt idx="1323">
                  <c:v>21.696527975839452</c:v>
                </c:pt>
                <c:pt idx="1324">
                  <c:v>21.696656401666615</c:v>
                </c:pt>
                <c:pt idx="1325">
                  <c:v>21.696784730605181</c:v>
                </c:pt>
                <c:pt idx="1326">
                  <c:v>21.696912962801225</c:v>
                </c:pt>
                <c:pt idx="1327">
                  <c:v>21.697041098400504</c:v>
                </c:pt>
                <c:pt idx="1328">
                  <c:v>21.697169137548439</c:v>
                </c:pt>
                <c:pt idx="1329">
                  <c:v>21.697297080390122</c:v>
                </c:pt>
                <c:pt idx="1330">
                  <c:v>21.697424927070323</c:v>
                </c:pt>
                <c:pt idx="1331">
                  <c:v>21.697552677733484</c:v>
                </c:pt>
                <c:pt idx="1332">
                  <c:v>21.697680332523714</c:v>
                </c:pt>
                <c:pt idx="1333">
                  <c:v>21.697807891584809</c:v>
                </c:pt>
                <c:pt idx="1334">
                  <c:v>21.697935355060238</c:v>
                </c:pt>
                <c:pt idx="1335">
                  <c:v>21.698062723093145</c:v>
                </c:pt>
                <c:pt idx="1336">
                  <c:v>21.698189995826354</c:v>
                </c:pt>
                <c:pt idx="1337">
                  <c:v>21.698317173402373</c:v>
                </c:pt>
                <c:pt idx="1338">
                  <c:v>21.698444255963381</c:v>
                </c:pt>
                <c:pt idx="1339">
                  <c:v>21.698571243651251</c:v>
                </c:pt>
                <c:pt idx="1340">
                  <c:v>21.698698136607526</c:v>
                </c:pt>
                <c:pt idx="1341">
                  <c:v>21.698824934973441</c:v>
                </c:pt>
                <c:pt idx="1342">
                  <c:v>21.698951638889913</c:v>
                </c:pt>
                <c:pt idx="1343">
                  <c:v>21.699078248497546</c:v>
                </c:pt>
                <c:pt idx="1344">
                  <c:v>21.699204763936624</c:v>
                </c:pt>
                <c:pt idx="1345">
                  <c:v>21.699331185347127</c:v>
                </c:pt>
                <c:pt idx="1346">
                  <c:v>21.699457512868712</c:v>
                </c:pt>
                <c:pt idx="1347">
                  <c:v>21.699583746640741</c:v>
                </c:pt>
                <c:pt idx="1348">
                  <c:v>21.69970988680225</c:v>
                </c:pt>
                <c:pt idx="1349">
                  <c:v>21.699835933491972</c:v>
                </c:pt>
                <c:pt idx="1350">
                  <c:v>21.699961886848339</c:v>
                </c:pt>
                <c:pt idx="1351">
                  <c:v>21.700087747009462</c:v>
                </c:pt>
                <c:pt idx="1352">
                  <c:v>21.700213514113159</c:v>
                </c:pt>
                <c:pt idx="1353">
                  <c:v>21.700339188296933</c:v>
                </c:pt>
                <c:pt idx="1354">
                  <c:v>21.700464769697984</c:v>
                </c:pt>
                <c:pt idx="1355">
                  <c:v>21.700590258453214</c:v>
                </c:pt>
                <c:pt idx="1356">
                  <c:v>21.700715654699216</c:v>
                </c:pt>
                <c:pt idx="1357">
                  <c:v>21.700840958572286</c:v>
                </c:pt>
                <c:pt idx="1358">
                  <c:v>21.700966170208414</c:v>
                </c:pt>
                <c:pt idx="1359">
                  <c:v>21.701091289743296</c:v>
                </c:pt>
                <c:pt idx="1360">
                  <c:v>21.701216317312319</c:v>
                </c:pt>
                <c:pt idx="1361">
                  <c:v>21.701341253050582</c:v>
                </c:pt>
                <c:pt idx="1362">
                  <c:v>21.701466097092883</c:v>
                </c:pt>
                <c:pt idx="1363">
                  <c:v>21.701590849573723</c:v>
                </c:pt>
                <c:pt idx="1364">
                  <c:v>21.701715510627306</c:v>
                </c:pt>
                <c:pt idx="1365">
                  <c:v>21.701840080387541</c:v>
                </c:pt>
                <c:pt idx="1366">
                  <c:v>21.701964558988045</c:v>
                </c:pt>
                <c:pt idx="1367">
                  <c:v>21.702088946562146</c:v>
                </c:pt>
                <c:pt idx="1368">
                  <c:v>21.702213243242866</c:v>
                </c:pt>
                <c:pt idx="1369">
                  <c:v>21.702337449162954</c:v>
                </c:pt>
                <c:pt idx="1370">
                  <c:v>21.70246156445485</c:v>
                </c:pt>
                <c:pt idx="1371">
                  <c:v>21.70258558925072</c:v>
                </c:pt>
                <c:pt idx="1372">
                  <c:v>21.702709523682433</c:v>
                </c:pt>
                <c:pt idx="1373">
                  <c:v>21.702833367881567</c:v>
                </c:pt>
                <c:pt idx="1374">
                  <c:v>21.702957121979424</c:v>
                </c:pt>
                <c:pt idx="1375">
                  <c:v>21.703080786107009</c:v>
                </c:pt>
                <c:pt idx="1376">
                  <c:v>21.703204360395045</c:v>
                </c:pt>
                <c:pt idx="1377">
                  <c:v>21.70332784497397</c:v>
                </c:pt>
                <c:pt idx="1378">
                  <c:v>21.703451239973941</c:v>
                </c:pt>
                <c:pt idx="1379">
                  <c:v>21.703574545524827</c:v>
                </c:pt>
                <c:pt idx="1380">
                  <c:v>21.703697761756217</c:v>
                </c:pt>
                <c:pt idx="1381">
                  <c:v>21.703820888797424</c:v>
                </c:pt>
                <c:pt idx="1382">
                  <c:v>21.703943926777473</c:v>
                </c:pt>
                <c:pt idx="1383">
                  <c:v>21.704066875825109</c:v>
                </c:pt>
                <c:pt idx="1384">
                  <c:v>21.704189736068802</c:v>
                </c:pt>
                <c:pt idx="1385">
                  <c:v>21.704312507636747</c:v>
                </c:pt>
                <c:pt idx="1386">
                  <c:v>21.704435190656849</c:v>
                </c:pt>
                <c:pt idx="1387">
                  <c:v>21.70455778525675</c:v>
                </c:pt>
                <c:pt idx="1388">
                  <c:v>21.704680291563808</c:v>
                </c:pt>
                <c:pt idx="1389">
                  <c:v>21.704802709705113</c:v>
                </c:pt>
                <c:pt idx="1390">
                  <c:v>21.70492503980747</c:v>
                </c:pt>
                <c:pt idx="1391">
                  <c:v>21.705047281997427</c:v>
                </c:pt>
                <c:pt idx="1392">
                  <c:v>21.705169436401238</c:v>
                </c:pt>
                <c:pt idx="1393">
                  <c:v>21.705291503144906</c:v>
                </c:pt>
                <c:pt idx="1394">
                  <c:v>21.705413482354146</c:v>
                </c:pt>
                <c:pt idx="1395">
                  <c:v>21.705535374154419</c:v>
                </c:pt>
                <c:pt idx="1396">
                  <c:v>21.705657178670901</c:v>
                </c:pt>
                <c:pt idx="1397">
                  <c:v>21.705778896028509</c:v>
                </c:pt>
                <c:pt idx="1398">
                  <c:v>21.70590052635189</c:v>
                </c:pt>
                <c:pt idx="1399">
                  <c:v>21.706022069765421</c:v>
                </c:pt>
                <c:pt idx="1400">
                  <c:v>21.706143526393216</c:v>
                </c:pt>
                <c:pt idx="1401">
                  <c:v>21.706264896359119</c:v>
                </c:pt>
                <c:pt idx="1402">
                  <c:v>21.706386179786719</c:v>
                </c:pt>
                <c:pt idx="1403">
                  <c:v>21.706507376799326</c:v>
                </c:pt>
                <c:pt idx="1404">
                  <c:v>21.70662848752</c:v>
                </c:pt>
                <c:pt idx="1405">
                  <c:v>21.706749512071529</c:v>
                </c:pt>
                <c:pt idx="1406">
                  <c:v>21.706870450576446</c:v>
                </c:pt>
                <c:pt idx="1407">
                  <c:v>21.706991303157018</c:v>
                </c:pt>
                <c:pt idx="1408">
                  <c:v>21.707112069935253</c:v>
                </c:pt>
                <c:pt idx="1409">
                  <c:v>21.707232751032901</c:v>
                </c:pt>
                <c:pt idx="1410">
                  <c:v>21.707353346571452</c:v>
                </c:pt>
                <c:pt idx="1411">
                  <c:v>21.707473856672134</c:v>
                </c:pt>
                <c:pt idx="1412">
                  <c:v>21.707594281455926</c:v>
                </c:pt>
                <c:pt idx="1413">
                  <c:v>21.707714621043539</c:v>
                </c:pt>
                <c:pt idx="1414">
                  <c:v>21.707834875555442</c:v>
                </c:pt>
                <c:pt idx="1415">
                  <c:v>21.707955045111834</c:v>
                </c:pt>
                <c:pt idx="1416">
                  <c:v>21.708075129832672</c:v>
                </c:pt>
                <c:pt idx="1417">
                  <c:v>21.708195129837648</c:v>
                </c:pt>
                <c:pt idx="1418">
                  <c:v>21.708315045246209</c:v>
                </c:pt>
                <c:pt idx="1419">
                  <c:v>21.708434876177545</c:v>
                </c:pt>
                <c:pt idx="1420">
                  <c:v>21.708554622750601</c:v>
                </c:pt>
                <c:pt idx="1421">
                  <c:v>21.708674285084061</c:v>
                </c:pt>
                <c:pt idx="1422">
                  <c:v>21.708793863296368</c:v>
                </c:pt>
                <c:pt idx="1423">
                  <c:v>21.708913357505708</c:v>
                </c:pt>
                <c:pt idx="1424">
                  <c:v>21.709032767830021</c:v>
                </c:pt>
                <c:pt idx="1425">
                  <c:v>21.709152094387001</c:v>
                </c:pt>
                <c:pt idx="1426">
                  <c:v>21.709271337294091</c:v>
                </c:pt>
                <c:pt idx="1427">
                  <c:v>21.70939049666849</c:v>
                </c:pt>
                <c:pt idx="1428">
                  <c:v>21.709509572627152</c:v>
                </c:pt>
                <c:pt idx="1429">
                  <c:v>21.709628565286778</c:v>
                </c:pt>
                <c:pt idx="1430">
                  <c:v>21.709747474763834</c:v>
                </c:pt>
                <c:pt idx="1431">
                  <c:v>21.709866301174532</c:v>
                </c:pt>
                <c:pt idx="1432">
                  <c:v>21.709985044634852</c:v>
                </c:pt>
                <c:pt idx="1433">
                  <c:v>21.710103705260522</c:v>
                </c:pt>
                <c:pt idx="1434">
                  <c:v>21.710222283167031</c:v>
                </c:pt>
                <c:pt idx="1435">
                  <c:v>21.710340778469629</c:v>
                </c:pt>
                <c:pt idx="1436">
                  <c:v>21.71045919128332</c:v>
                </c:pt>
                <c:pt idx="1437">
                  <c:v>21.710577521722875</c:v>
                </c:pt>
                <c:pt idx="1438">
                  <c:v>21.71069576990282</c:v>
                </c:pt>
                <c:pt idx="1439">
                  <c:v>21.710813935937441</c:v>
                </c:pt>
                <c:pt idx="1440">
                  <c:v>21.710932019940795</c:v>
                </c:pt>
                <c:pt idx="1441">
                  <c:v>21.711050022026694</c:v>
                </c:pt>
                <c:pt idx="1442">
                  <c:v>21.711167942308712</c:v>
                </c:pt>
                <c:pt idx="1443">
                  <c:v>21.711285780900194</c:v>
                </c:pt>
                <c:pt idx="1444">
                  <c:v>21.71140353791424</c:v>
                </c:pt>
                <c:pt idx="1445">
                  <c:v>21.71152121346373</c:v>
                </c:pt>
                <c:pt idx="1446">
                  <c:v>21.711638807661291</c:v>
                </c:pt>
                <c:pt idx="1447">
                  <c:v>21.711756320619333</c:v>
                </c:pt>
                <c:pt idx="1448">
                  <c:v>21.711873752450025</c:v>
                </c:pt>
                <c:pt idx="1449">
                  <c:v>21.711991103265301</c:v>
                </c:pt>
                <c:pt idx="1450">
                  <c:v>21.712108373176875</c:v>
                </c:pt>
                <c:pt idx="1451">
                  <c:v>21.712225562296219</c:v>
                </c:pt>
                <c:pt idx="1452">
                  <c:v>21.712342670734579</c:v>
                </c:pt>
                <c:pt idx="1453">
                  <c:v>21.71245969860297</c:v>
                </c:pt>
                <c:pt idx="1454">
                  <c:v>21.712576646012185</c:v>
                </c:pt>
                <c:pt idx="1455">
                  <c:v>21.712693513072775</c:v>
                </c:pt>
                <c:pt idx="1456">
                  <c:v>21.712810299895075</c:v>
                </c:pt>
                <c:pt idx="1457">
                  <c:v>21.71292700658919</c:v>
                </c:pt>
                <c:pt idx="1458">
                  <c:v>21.713043633264999</c:v>
                </c:pt>
                <c:pt idx="1459">
                  <c:v>21.713160180032148</c:v>
                </c:pt>
                <c:pt idx="1460">
                  <c:v>21.713276647000065</c:v>
                </c:pt>
                <c:pt idx="1461">
                  <c:v>21.713393034277956</c:v>
                </c:pt>
                <c:pt idx="1462">
                  <c:v>21.713509341974795</c:v>
                </c:pt>
                <c:pt idx="1463">
                  <c:v>21.713625570199337</c:v>
                </c:pt>
                <c:pt idx="1464">
                  <c:v>21.713741719060113</c:v>
                </c:pt>
                <c:pt idx="1465">
                  <c:v>21.713857788665436</c:v>
                </c:pt>
                <c:pt idx="1466">
                  <c:v>21.713973779123393</c:v>
                </c:pt>
                <c:pt idx="1467">
                  <c:v>21.714089690541844</c:v>
                </c:pt>
                <c:pt idx="1468">
                  <c:v>21.714205523028447</c:v>
                </c:pt>
                <c:pt idx="1469">
                  <c:v>21.714321276690619</c:v>
                </c:pt>
                <c:pt idx="1470">
                  <c:v>21.714436951635573</c:v>
                </c:pt>
                <c:pt idx="1471">
                  <c:v>21.714552547970296</c:v>
                </c:pt>
                <c:pt idx="1472">
                  <c:v>21.714668065801561</c:v>
                </c:pt>
                <c:pt idx="1473">
                  <c:v>21.714783505235921</c:v>
                </c:pt>
                <c:pt idx="1474">
                  <c:v>21.714898866379713</c:v>
                </c:pt>
                <c:pt idx="1475">
                  <c:v>21.715014149339055</c:v>
                </c:pt>
                <c:pt idx="1476">
                  <c:v>21.715129354219854</c:v>
                </c:pt>
                <c:pt idx="1477">
                  <c:v>21.715244481127804</c:v>
                </c:pt>
                <c:pt idx="1478">
                  <c:v>21.715359530168374</c:v>
                </c:pt>
                <c:pt idx="1479">
                  <c:v>21.715474501446828</c:v>
                </c:pt>
                <c:pt idx="1480">
                  <c:v>21.715589395068218</c:v>
                </c:pt>
                <c:pt idx="1481">
                  <c:v>21.715704211137375</c:v>
                </c:pt>
                <c:pt idx="1482">
                  <c:v>21.71581894975893</c:v>
                </c:pt>
                <c:pt idx="1483">
                  <c:v>21.715933611037283</c:v>
                </c:pt>
                <c:pt idx="1484">
                  <c:v>21.716048195076645</c:v>
                </c:pt>
                <c:pt idx="1485">
                  <c:v>21.716162701981002</c:v>
                </c:pt>
                <c:pt idx="1486">
                  <c:v>21.716296196017787</c:v>
                </c:pt>
                <c:pt idx="1487">
                  <c:v>21.716429585370953</c:v>
                </c:pt>
                <c:pt idx="1488">
                  <c:v>21.716562870204548</c:v>
                </c:pt>
                <c:pt idx="1489">
                  <c:v>21.716696050682241</c:v>
                </c:pt>
                <c:pt idx="1490">
                  <c:v>21.716829126967319</c:v>
                </c:pt>
                <c:pt idx="1491">
                  <c:v>21.71696209922268</c:v>
                </c:pt>
                <c:pt idx="1492">
                  <c:v>21.717094967610844</c:v>
                </c:pt>
                <c:pt idx="1493">
                  <c:v>21.717227732293953</c:v>
                </c:pt>
                <c:pt idx="1494">
                  <c:v>21.717360393433761</c:v>
                </c:pt>
                <c:pt idx="1495">
                  <c:v>21.717492951191652</c:v>
                </c:pt>
                <c:pt idx="1496">
                  <c:v>21.717625405728633</c:v>
                </c:pt>
                <c:pt idx="1497">
                  <c:v>21.717757757205327</c:v>
                </c:pt>
                <c:pt idx="1498">
                  <c:v>21.717890005781989</c:v>
                </c:pt>
                <c:pt idx="1499">
                  <c:v>21.718022151618499</c:v>
                </c:pt>
                <c:pt idx="1500">
                  <c:v>21.718154194874366</c:v>
                </c:pt>
                <c:pt idx="1501">
                  <c:v>21.71828613570873</c:v>
                </c:pt>
                <c:pt idx="1502">
                  <c:v>21.718417974280353</c:v>
                </c:pt>
                <c:pt idx="1503">
                  <c:v>21.718549710747631</c:v>
                </c:pt>
                <c:pt idx="1504">
                  <c:v>21.7186813452686</c:v>
                </c:pt>
                <c:pt idx="1505">
                  <c:v>21.718812878000922</c:v>
                </c:pt>
                <c:pt idx="1506">
                  <c:v>21.718944309101893</c:v>
                </c:pt>
                <c:pt idx="1507">
                  <c:v>21.719075638728444</c:v>
                </c:pt>
                <c:pt idx="1508">
                  <c:v>21.719206867037151</c:v>
                </c:pt>
                <c:pt idx="1509">
                  <c:v>21.719337994184222</c:v>
                </c:pt>
                <c:pt idx="1510">
                  <c:v>21.719469020325501</c:v>
                </c:pt>
                <c:pt idx="1511">
                  <c:v>21.71959994561648</c:v>
                </c:pt>
                <c:pt idx="1512">
                  <c:v>21.71973077021228</c:v>
                </c:pt>
                <c:pt idx="1513">
                  <c:v>21.719861494267679</c:v>
                </c:pt>
                <c:pt idx="1514">
                  <c:v>21.719992117937089</c:v>
                </c:pt>
                <c:pt idx="1515">
                  <c:v>21.720122641374573</c:v>
                </c:pt>
                <c:pt idx="1516">
                  <c:v>21.720253064733829</c:v>
                </c:pt>
                <c:pt idx="1517">
                  <c:v>21.720383388168212</c:v>
                </c:pt>
                <c:pt idx="1518">
                  <c:v>21.720513611830722</c:v>
                </c:pt>
                <c:pt idx="1519">
                  <c:v>21.720643735874006</c:v>
                </c:pt>
                <c:pt idx="1520">
                  <c:v>21.720773760450363</c:v>
                </c:pt>
                <c:pt idx="1521">
                  <c:v>21.72090368571174</c:v>
                </c:pt>
                <c:pt idx="1522">
                  <c:v>21.72103351180974</c:v>
                </c:pt>
                <c:pt idx="1523">
                  <c:v>21.721163238895613</c:v>
                </c:pt>
                <c:pt idx="1524">
                  <c:v>21.721292867120276</c:v>
                </c:pt>
                <c:pt idx="1525">
                  <c:v>21.721422396634285</c:v>
                </c:pt>
                <c:pt idx="1526">
                  <c:v>21.721551827587867</c:v>
                </c:pt>
                <c:pt idx="1527">
                  <c:v>21.721681160130892</c:v>
                </c:pt>
                <c:pt idx="1528">
                  <c:v>21.721810394412898</c:v>
                </c:pt>
                <c:pt idx="1529">
                  <c:v>21.721939530583082</c:v>
                </c:pt>
                <c:pt idx="1530">
                  <c:v>21.722068568790302</c:v>
                </c:pt>
                <c:pt idx="1531">
                  <c:v>21.722197509183069</c:v>
                </c:pt>
                <c:pt idx="1532">
                  <c:v>21.722326351909565</c:v>
                </c:pt>
                <c:pt idx="1533">
                  <c:v>21.722455097117638</c:v>
                </c:pt>
                <c:pt idx="1534">
                  <c:v>21.72258374495479</c:v>
                </c:pt>
                <c:pt idx="1535">
                  <c:v>21.722712295568193</c:v>
                </c:pt>
                <c:pt idx="1536">
                  <c:v>21.722840749104694</c:v>
                </c:pt>
                <c:pt idx="1537">
                  <c:v>21.722969105710796</c:v>
                </c:pt>
                <c:pt idx="1538">
                  <c:v>21.723097365532674</c:v>
                </c:pt>
                <c:pt idx="1539">
                  <c:v>21.723225528716178</c:v>
                </c:pt>
                <c:pt idx="1540">
                  <c:v>21.72335359540682</c:v>
                </c:pt>
                <c:pt idx="1541">
                  <c:v>21.72348156574979</c:v>
                </c:pt>
                <c:pt idx="1542">
                  <c:v>21.723609439889948</c:v>
                </c:pt>
                <c:pt idx="1543">
                  <c:v>21.723737217971827</c:v>
                </c:pt>
                <c:pt idx="1544">
                  <c:v>21.723864900139638</c:v>
                </c:pt>
                <c:pt idx="1545">
                  <c:v>21.723992486537259</c:v>
                </c:pt>
                <c:pt idx="1546">
                  <c:v>21.724119977308259</c:v>
                </c:pt>
                <c:pt idx="1547">
                  <c:v>21.724247372595869</c:v>
                </c:pt>
                <c:pt idx="1548">
                  <c:v>21.724374672543011</c:v>
                </c:pt>
                <c:pt idx="1549">
                  <c:v>21.724501877292276</c:v>
                </c:pt>
                <c:pt idx="1550">
                  <c:v>21.724628986985941</c:v>
                </c:pt>
                <c:pt idx="1551">
                  <c:v>21.724756001765964</c:v>
                </c:pt>
                <c:pt idx="1552">
                  <c:v>21.724882921773983</c:v>
                </c:pt>
                <c:pt idx="1553">
                  <c:v>21.725009747151322</c:v>
                </c:pt>
                <c:pt idx="1554">
                  <c:v>21.725136478038991</c:v>
                </c:pt>
                <c:pt idx="1555">
                  <c:v>21.725263114577679</c:v>
                </c:pt>
                <c:pt idx="1556">
                  <c:v>21.725389656907758</c:v>
                </c:pt>
                <c:pt idx="1557">
                  <c:v>21.725516105169305</c:v>
                </c:pt>
                <c:pt idx="1558">
                  <c:v>21.725642459502062</c:v>
                </c:pt>
                <c:pt idx="1559">
                  <c:v>21.725768720045476</c:v>
                </c:pt>
                <c:pt idx="1560">
                  <c:v>21.725894886938679</c:v>
                </c:pt>
                <c:pt idx="1561">
                  <c:v>21.72602096032049</c:v>
                </c:pt>
                <c:pt idx="1562">
                  <c:v>21.726146940329421</c:v>
                </c:pt>
                <c:pt idx="1563">
                  <c:v>21.726272827103685</c:v>
                </c:pt>
                <c:pt idx="1564">
                  <c:v>21.726398620781172</c:v>
                </c:pt>
                <c:pt idx="1565">
                  <c:v>21.726524321499483</c:v>
                </c:pt>
                <c:pt idx="1566">
                  <c:v>21.726649929395901</c:v>
                </c:pt>
                <c:pt idx="1567">
                  <c:v>21.726775444607416</c:v>
                </c:pt>
                <c:pt idx="1568">
                  <c:v>21.726900867270704</c:v>
                </c:pt>
                <c:pt idx="1569">
                  <c:v>21.72702619752215</c:v>
                </c:pt>
                <c:pt idx="1570">
                  <c:v>21.727151435497834</c:v>
                </c:pt>
                <c:pt idx="1571">
                  <c:v>21.727276581333527</c:v>
                </c:pt>
                <c:pt idx="1572">
                  <c:v>21.727401635164711</c:v>
                </c:pt>
                <c:pt idx="1573">
                  <c:v>21.72752659712657</c:v>
                </c:pt>
                <c:pt idx="1574">
                  <c:v>21.727651467353979</c:v>
                </c:pt>
                <c:pt idx="1575">
                  <c:v>21.727776245981531</c:v>
                </c:pt>
                <c:pt idx="1576">
                  <c:v>21.727900933143509</c:v>
                </c:pt>
                <c:pt idx="1577">
                  <c:v>21.728025528973909</c:v>
                </c:pt>
                <c:pt idx="1578">
                  <c:v>21.728150033606436</c:v>
                </c:pt>
                <c:pt idx="1579">
                  <c:v>21.728274447174492</c:v>
                </c:pt>
                <c:pt idx="1580">
                  <c:v>21.728398769811193</c:v>
                </c:pt>
                <c:pt idx="1581">
                  <c:v>21.728523001649361</c:v>
                </c:pt>
                <c:pt idx="1582">
                  <c:v>21.728647142821529</c:v>
                </c:pt>
                <c:pt idx="1583">
                  <c:v>21.728771193459941</c:v>
                </c:pt>
                <c:pt idx="1584">
                  <c:v>21.728895153696545</c:v>
                </c:pt>
                <c:pt idx="1585">
                  <c:v>21.729019023663007</c:v>
                </c:pt>
                <c:pt idx="1586">
                  <c:v>21.729142803490703</c:v>
                </c:pt>
                <c:pt idx="1587">
                  <c:v>21.729266493310728</c:v>
                </c:pt>
                <c:pt idx="1588">
                  <c:v>21.729390093253883</c:v>
                </c:pt>
                <c:pt idx="1589">
                  <c:v>21.729513603450691</c:v>
                </c:pt>
                <c:pt idx="1590">
                  <c:v>21.729637024031383</c:v>
                </c:pt>
                <c:pt idx="1591">
                  <c:v>21.729760355125919</c:v>
                </c:pt>
                <c:pt idx="1592">
                  <c:v>21.72988359686396</c:v>
                </c:pt>
                <c:pt idx="1593">
                  <c:v>21.730006749374898</c:v>
                </c:pt>
                <c:pt idx="1594">
                  <c:v>21.73012981278784</c:v>
                </c:pt>
                <c:pt idx="1595">
                  <c:v>21.730252787231617</c:v>
                </c:pt>
                <c:pt idx="1596">
                  <c:v>21.730375672834775</c:v>
                </c:pt>
                <c:pt idx="1597">
                  <c:v>21.730498469725582</c:v>
                </c:pt>
                <c:pt idx="1598">
                  <c:v>21.730621178032031</c:v>
                </c:pt>
                <c:pt idx="1599">
                  <c:v>21.730743797881839</c:v>
                </c:pt>
                <c:pt idx="1600">
                  <c:v>21.730866329402446</c:v>
                </c:pt>
                <c:pt idx="1601">
                  <c:v>21.730988772721012</c:v>
                </c:pt>
                <c:pt idx="1602">
                  <c:v>21.731111127964432</c:v>
                </c:pt>
                <c:pt idx="1603">
                  <c:v>21.73123339525932</c:v>
                </c:pt>
                <c:pt idx="1604">
                  <c:v>21.731355574732021</c:v>
                </c:pt>
                <c:pt idx="1605">
                  <c:v>21.731477666508603</c:v>
                </c:pt>
                <c:pt idx="1606">
                  <c:v>21.731599670714868</c:v>
                </c:pt>
                <c:pt idx="1607">
                  <c:v>21.731721587476347</c:v>
                </c:pt>
                <c:pt idx="1608">
                  <c:v>21.731843416918295</c:v>
                </c:pt>
                <c:pt idx="1609">
                  <c:v>21.731965159165711</c:v>
                </c:pt>
                <c:pt idx="1610">
                  <c:v>21.732086814343308</c:v>
                </c:pt>
                <c:pt idx="1611">
                  <c:v>21.73220838257555</c:v>
                </c:pt>
                <c:pt idx="1612">
                  <c:v>21.732329863986621</c:v>
                </c:pt>
                <c:pt idx="1613">
                  <c:v>21.732451258700443</c:v>
                </c:pt>
                <c:pt idx="1614">
                  <c:v>21.73257256684068</c:v>
                </c:pt>
                <c:pt idx="1615">
                  <c:v>21.732693788530717</c:v>
                </c:pt>
                <c:pt idx="1616">
                  <c:v>21.732814923893688</c:v>
                </c:pt>
                <c:pt idx="1617">
                  <c:v>21.732935973052459</c:v>
                </c:pt>
                <c:pt idx="1618">
                  <c:v>21.733056936129636</c:v>
                </c:pt>
                <c:pt idx="1619">
                  <c:v>21.733177813247558</c:v>
                </c:pt>
                <c:pt idx="1620">
                  <c:v>21.733298604528311</c:v>
                </c:pt>
                <c:pt idx="1621">
                  <c:v>21.733419310093719</c:v>
                </c:pt>
                <c:pt idx="1622">
                  <c:v>21.733539930065344</c:v>
                </c:pt>
              </c:numCache>
            </c:numRef>
          </c:yVal>
          <c:smooth val="1"/>
          <c:extLst xmlns:c16r2="http://schemas.microsoft.com/office/drawing/2015/06/chart">
            <c:ext xmlns:c16="http://schemas.microsoft.com/office/drawing/2014/chart" uri="{C3380CC4-5D6E-409C-BE32-E72D297353CC}">
              <c16:uniqueId val="{00000001-8D85-434D-95BD-70BB152A6193}"/>
            </c:ext>
          </c:extLst>
        </c:ser>
        <c:ser>
          <c:idx val="2"/>
          <c:order val="2"/>
          <c:tx>
            <c:v>AmpX num with ME</c:v>
          </c:tx>
          <c:spPr>
            <a:ln w="28575" cap="rnd">
              <a:solidFill>
                <a:schemeClr val="accent3"/>
              </a:solidFill>
              <a:round/>
            </a:ln>
            <a:effectLst/>
          </c:spPr>
          <c:marker>
            <c:symbol val="none"/>
          </c:marker>
          <c:xVal>
            <c:numRef>
              <c:f>'Amplitude (appxi)'!$N$3:$N$1625</c:f>
              <c:numCache>
                <c:formatCode>0.00E+00</c:formatCode>
                <c:ptCount val="1623"/>
                <c:pt idx="0">
                  <c:v>0.85714285714285698</c:v>
                </c:pt>
                <c:pt idx="1">
                  <c:v>1.71428571428571</c:v>
                </c:pt>
                <c:pt idx="2">
                  <c:v>2.5714285714285698</c:v>
                </c:pt>
                <c:pt idx="3">
                  <c:v>3.4285714285714199</c:v>
                </c:pt>
                <c:pt idx="4">
                  <c:v>4.2857142857142803</c:v>
                </c:pt>
                <c:pt idx="5">
                  <c:v>5.1428571428571397</c:v>
                </c:pt>
                <c:pt idx="6">
                  <c:v>6</c:v>
                </c:pt>
                <c:pt idx="7">
                  <c:v>6.8571428571428497</c:v>
                </c:pt>
                <c:pt idx="8">
                  <c:v>7.71428571428571</c:v>
                </c:pt>
                <c:pt idx="9">
                  <c:v>8.5714285714285694</c:v>
                </c:pt>
                <c:pt idx="10">
                  <c:v>9.4285714285714306</c:v>
                </c:pt>
                <c:pt idx="11">
                  <c:v>10.285714285714199</c:v>
                </c:pt>
                <c:pt idx="12">
                  <c:v>11.1428571428571</c:v>
                </c:pt>
                <c:pt idx="13">
                  <c:v>12</c:v>
                </c:pt>
                <c:pt idx="14">
                  <c:v>12.857142857142801</c:v>
                </c:pt>
                <c:pt idx="15">
                  <c:v>13.714285714285699</c:v>
                </c:pt>
                <c:pt idx="16">
                  <c:v>14.5714285714285</c:v>
                </c:pt>
                <c:pt idx="17">
                  <c:v>15.4285714285714</c:v>
                </c:pt>
                <c:pt idx="18">
                  <c:v>16.285714285714199</c:v>
                </c:pt>
                <c:pt idx="19">
                  <c:v>17.1428571428571</c:v>
                </c:pt>
                <c:pt idx="20">
                  <c:v>18</c:v>
                </c:pt>
                <c:pt idx="21">
                  <c:v>18.857142857142801</c:v>
                </c:pt>
                <c:pt idx="22">
                  <c:v>19.714285714285701</c:v>
                </c:pt>
                <c:pt idx="23">
                  <c:v>20.571428571428498</c:v>
                </c:pt>
                <c:pt idx="24">
                  <c:v>21.428571428571399</c:v>
                </c:pt>
                <c:pt idx="25">
                  <c:v>22.285714285714199</c:v>
                </c:pt>
                <c:pt idx="26">
                  <c:v>23.1428571428571</c:v>
                </c:pt>
                <c:pt idx="27">
                  <c:v>24</c:v>
                </c:pt>
                <c:pt idx="28">
                  <c:v>24.857142857142801</c:v>
                </c:pt>
                <c:pt idx="29">
                  <c:v>25.714285714285701</c:v>
                </c:pt>
                <c:pt idx="30">
                  <c:v>26.571428571428498</c:v>
                </c:pt>
                <c:pt idx="31">
                  <c:v>27.428571428571399</c:v>
                </c:pt>
                <c:pt idx="32">
                  <c:v>28.285714285714199</c:v>
                </c:pt>
                <c:pt idx="33">
                  <c:v>29.1428571428571</c:v>
                </c:pt>
                <c:pt idx="34">
                  <c:v>30</c:v>
                </c:pt>
                <c:pt idx="35">
                  <c:v>30.857142857142801</c:v>
                </c:pt>
                <c:pt idx="36">
                  <c:v>31.714285714285701</c:v>
                </c:pt>
                <c:pt idx="37">
                  <c:v>32.571428571428498</c:v>
                </c:pt>
                <c:pt idx="38">
                  <c:v>33.428571428571402</c:v>
                </c:pt>
                <c:pt idx="39">
                  <c:v>34.285714285714199</c:v>
                </c:pt>
                <c:pt idx="40">
                  <c:v>35.142857142857103</c:v>
                </c:pt>
                <c:pt idx="41">
                  <c:v>36</c:v>
                </c:pt>
                <c:pt idx="42">
                  <c:v>36.857142857142797</c:v>
                </c:pt>
                <c:pt idx="43">
                  <c:v>37.714285714285701</c:v>
                </c:pt>
                <c:pt idx="44">
                  <c:v>38.571428571428498</c:v>
                </c:pt>
                <c:pt idx="45">
                  <c:v>39.428571428571402</c:v>
                </c:pt>
                <c:pt idx="46">
                  <c:v>40.285714285714199</c:v>
                </c:pt>
                <c:pt idx="47">
                  <c:v>41.142857142857103</c:v>
                </c:pt>
                <c:pt idx="48">
                  <c:v>42</c:v>
                </c:pt>
                <c:pt idx="49">
                  <c:v>42.857142857142797</c:v>
                </c:pt>
                <c:pt idx="50">
                  <c:v>43.714285714285701</c:v>
                </c:pt>
                <c:pt idx="51">
                  <c:v>44.571428571428498</c:v>
                </c:pt>
                <c:pt idx="52">
                  <c:v>45.428571428571402</c:v>
                </c:pt>
                <c:pt idx="53">
                  <c:v>46.285714285714199</c:v>
                </c:pt>
                <c:pt idx="54">
                  <c:v>47.142857142857103</c:v>
                </c:pt>
                <c:pt idx="55">
                  <c:v>48</c:v>
                </c:pt>
                <c:pt idx="56">
                  <c:v>48.857142857142797</c:v>
                </c:pt>
                <c:pt idx="57">
                  <c:v>49.714285714285701</c:v>
                </c:pt>
                <c:pt idx="58">
                  <c:v>50.571428571428498</c:v>
                </c:pt>
                <c:pt idx="59">
                  <c:v>51.428571428571402</c:v>
                </c:pt>
                <c:pt idx="60">
                  <c:v>52.285714285714199</c:v>
                </c:pt>
                <c:pt idx="61">
                  <c:v>53.142857142857103</c:v>
                </c:pt>
                <c:pt idx="62">
                  <c:v>54</c:v>
                </c:pt>
                <c:pt idx="63">
                  <c:v>54.857142857142797</c:v>
                </c:pt>
                <c:pt idx="64">
                  <c:v>55.714285714285701</c:v>
                </c:pt>
                <c:pt idx="65">
                  <c:v>56.571428571428498</c:v>
                </c:pt>
                <c:pt idx="66">
                  <c:v>57.428571428571402</c:v>
                </c:pt>
                <c:pt idx="67">
                  <c:v>58.285714285714199</c:v>
                </c:pt>
                <c:pt idx="68">
                  <c:v>59.142857142857103</c:v>
                </c:pt>
                <c:pt idx="69">
                  <c:v>60</c:v>
                </c:pt>
                <c:pt idx="70">
                  <c:v>60.857142857142797</c:v>
                </c:pt>
                <c:pt idx="71">
                  <c:v>61.714285714285701</c:v>
                </c:pt>
                <c:pt idx="72">
                  <c:v>62.571428571428498</c:v>
                </c:pt>
                <c:pt idx="73">
                  <c:v>63.428571428571402</c:v>
                </c:pt>
                <c:pt idx="74">
                  <c:v>64.285714285714207</c:v>
                </c:pt>
                <c:pt idx="75">
                  <c:v>65.142857142857096</c:v>
                </c:pt>
                <c:pt idx="76">
                  <c:v>66</c:v>
                </c:pt>
                <c:pt idx="77">
                  <c:v>66.857142857142804</c:v>
                </c:pt>
                <c:pt idx="78">
                  <c:v>67.714285714285694</c:v>
                </c:pt>
                <c:pt idx="79">
                  <c:v>68.571428571428498</c:v>
                </c:pt>
                <c:pt idx="80">
                  <c:v>69.428571428571402</c:v>
                </c:pt>
                <c:pt idx="81">
                  <c:v>70.285714285714207</c:v>
                </c:pt>
                <c:pt idx="82">
                  <c:v>71.142857142857096</c:v>
                </c:pt>
                <c:pt idx="83">
                  <c:v>72</c:v>
                </c:pt>
                <c:pt idx="84">
                  <c:v>72.857142857142804</c:v>
                </c:pt>
                <c:pt idx="85">
                  <c:v>73.714285714285694</c:v>
                </c:pt>
                <c:pt idx="86">
                  <c:v>74.571428571428498</c:v>
                </c:pt>
                <c:pt idx="87">
                  <c:v>75.428571428571402</c:v>
                </c:pt>
                <c:pt idx="88">
                  <c:v>76.285714285714207</c:v>
                </c:pt>
                <c:pt idx="89">
                  <c:v>77.142857142857096</c:v>
                </c:pt>
                <c:pt idx="90">
                  <c:v>78</c:v>
                </c:pt>
                <c:pt idx="91">
                  <c:v>78.857142857142804</c:v>
                </c:pt>
                <c:pt idx="92">
                  <c:v>79.714285714285694</c:v>
                </c:pt>
                <c:pt idx="93">
                  <c:v>80.571428571428498</c:v>
                </c:pt>
                <c:pt idx="94">
                  <c:v>81.428571428571402</c:v>
                </c:pt>
                <c:pt idx="95">
                  <c:v>82.285714285714207</c:v>
                </c:pt>
                <c:pt idx="96">
                  <c:v>83.142857142857096</c:v>
                </c:pt>
                <c:pt idx="97">
                  <c:v>84</c:v>
                </c:pt>
                <c:pt idx="98">
                  <c:v>84.857142857142804</c:v>
                </c:pt>
                <c:pt idx="99">
                  <c:v>85.714285714285694</c:v>
                </c:pt>
                <c:pt idx="100">
                  <c:v>86.571428571428498</c:v>
                </c:pt>
                <c:pt idx="101">
                  <c:v>87.428571428571402</c:v>
                </c:pt>
                <c:pt idx="102">
                  <c:v>88.285714285714207</c:v>
                </c:pt>
                <c:pt idx="103">
                  <c:v>89.142857142857096</c:v>
                </c:pt>
                <c:pt idx="104">
                  <c:v>90</c:v>
                </c:pt>
                <c:pt idx="105">
                  <c:v>90.857142857142804</c:v>
                </c:pt>
                <c:pt idx="106">
                  <c:v>91.714285714285694</c:v>
                </c:pt>
                <c:pt idx="107">
                  <c:v>92.571428571428498</c:v>
                </c:pt>
                <c:pt idx="108">
                  <c:v>93.428571428571402</c:v>
                </c:pt>
                <c:pt idx="109">
                  <c:v>94.285714285714207</c:v>
                </c:pt>
                <c:pt idx="110">
                  <c:v>95.142857142857096</c:v>
                </c:pt>
                <c:pt idx="111">
                  <c:v>96</c:v>
                </c:pt>
                <c:pt idx="112">
                  <c:v>96.857142857142804</c:v>
                </c:pt>
                <c:pt idx="113">
                  <c:v>97.714285714285694</c:v>
                </c:pt>
                <c:pt idx="114">
                  <c:v>98.571428571428498</c:v>
                </c:pt>
                <c:pt idx="115">
                  <c:v>99.428571428571402</c:v>
                </c:pt>
                <c:pt idx="116">
                  <c:v>100.28571428571399</c:v>
                </c:pt>
                <c:pt idx="117">
                  <c:v>101.142857142857</c:v>
                </c:pt>
                <c:pt idx="118">
                  <c:v>102</c:v>
                </c:pt>
                <c:pt idx="119">
                  <c:v>102.85714285714199</c:v>
                </c:pt>
                <c:pt idx="120">
                  <c:v>103.714285714285</c:v>
                </c:pt>
                <c:pt idx="121">
                  <c:v>104.571428571428</c:v>
                </c:pt>
                <c:pt idx="122">
                  <c:v>105.428571428571</c:v>
                </c:pt>
                <c:pt idx="123">
                  <c:v>106.28571428571399</c:v>
                </c:pt>
                <c:pt idx="124">
                  <c:v>107.142857142857</c:v>
                </c:pt>
                <c:pt idx="125">
                  <c:v>108</c:v>
                </c:pt>
                <c:pt idx="126">
                  <c:v>108.85714285714199</c:v>
                </c:pt>
                <c:pt idx="127">
                  <c:v>109.714285714285</c:v>
                </c:pt>
                <c:pt idx="128">
                  <c:v>110.571428571428</c:v>
                </c:pt>
                <c:pt idx="129">
                  <c:v>111.428571428571</c:v>
                </c:pt>
                <c:pt idx="130">
                  <c:v>112.28571428571399</c:v>
                </c:pt>
                <c:pt idx="131">
                  <c:v>113.142857142857</c:v>
                </c:pt>
                <c:pt idx="132">
                  <c:v>114</c:v>
                </c:pt>
                <c:pt idx="133">
                  <c:v>114.85714285714199</c:v>
                </c:pt>
                <c:pt idx="134">
                  <c:v>115.714285714285</c:v>
                </c:pt>
                <c:pt idx="135">
                  <c:v>116.571428571428</c:v>
                </c:pt>
                <c:pt idx="136">
                  <c:v>117.428571428571</c:v>
                </c:pt>
                <c:pt idx="137">
                  <c:v>118.28571428571399</c:v>
                </c:pt>
                <c:pt idx="138">
                  <c:v>119.142857142857</c:v>
                </c:pt>
                <c:pt idx="139">
                  <c:v>120</c:v>
                </c:pt>
                <c:pt idx="140">
                  <c:v>120.85714285714199</c:v>
                </c:pt>
                <c:pt idx="141">
                  <c:v>121.714285714285</c:v>
                </c:pt>
                <c:pt idx="142">
                  <c:v>122.571428571428</c:v>
                </c:pt>
                <c:pt idx="143">
                  <c:v>123.428571428571</c:v>
                </c:pt>
                <c:pt idx="144">
                  <c:v>124.28571428571399</c:v>
                </c:pt>
                <c:pt idx="145">
                  <c:v>125.142857142857</c:v>
                </c:pt>
                <c:pt idx="146">
                  <c:v>126</c:v>
                </c:pt>
                <c:pt idx="147">
                  <c:v>126.85714285714199</c:v>
                </c:pt>
                <c:pt idx="148">
                  <c:v>127.714285714285</c:v>
                </c:pt>
                <c:pt idx="149">
                  <c:v>128.57142857142799</c:v>
                </c:pt>
                <c:pt idx="150">
                  <c:v>129.42857142857099</c:v>
                </c:pt>
                <c:pt idx="151">
                  <c:v>130.28571428571399</c:v>
                </c:pt>
                <c:pt idx="152">
                  <c:v>131.142857142857</c:v>
                </c:pt>
                <c:pt idx="153">
                  <c:v>132</c:v>
                </c:pt>
                <c:pt idx="154">
                  <c:v>132.85714285714201</c:v>
                </c:pt>
                <c:pt idx="155">
                  <c:v>133.71428571428501</c:v>
                </c:pt>
                <c:pt idx="156">
                  <c:v>134.57142857142799</c:v>
                </c:pt>
                <c:pt idx="157">
                  <c:v>135.42857142857099</c:v>
                </c:pt>
                <c:pt idx="158">
                  <c:v>136.28571428571399</c:v>
                </c:pt>
                <c:pt idx="159">
                  <c:v>137.142857142857</c:v>
                </c:pt>
                <c:pt idx="160">
                  <c:v>138</c:v>
                </c:pt>
                <c:pt idx="161">
                  <c:v>138.85714285714201</c:v>
                </c:pt>
                <c:pt idx="162">
                  <c:v>139.71428571428501</c:v>
                </c:pt>
                <c:pt idx="163">
                  <c:v>140.57142857142799</c:v>
                </c:pt>
                <c:pt idx="164">
                  <c:v>141.42857142857099</c:v>
                </c:pt>
                <c:pt idx="165">
                  <c:v>142.28571428571399</c:v>
                </c:pt>
                <c:pt idx="166">
                  <c:v>143.142857142857</c:v>
                </c:pt>
                <c:pt idx="167">
                  <c:v>144</c:v>
                </c:pt>
                <c:pt idx="168">
                  <c:v>144.85714285714201</c:v>
                </c:pt>
                <c:pt idx="169">
                  <c:v>145.71428571428501</c:v>
                </c:pt>
                <c:pt idx="170">
                  <c:v>146.57142857142799</c:v>
                </c:pt>
                <c:pt idx="171">
                  <c:v>147.42857142857099</c:v>
                </c:pt>
                <c:pt idx="172">
                  <c:v>148.28571428571399</c:v>
                </c:pt>
                <c:pt idx="173">
                  <c:v>149.142857142857</c:v>
                </c:pt>
                <c:pt idx="174">
                  <c:v>150</c:v>
                </c:pt>
                <c:pt idx="175">
                  <c:v>150.85714285714201</c:v>
                </c:pt>
                <c:pt idx="176">
                  <c:v>151.71428571428501</c:v>
                </c:pt>
                <c:pt idx="177">
                  <c:v>152.57142857142799</c:v>
                </c:pt>
                <c:pt idx="178">
                  <c:v>153.42857142857099</c:v>
                </c:pt>
                <c:pt idx="179">
                  <c:v>154.28571428571399</c:v>
                </c:pt>
                <c:pt idx="180">
                  <c:v>155.142857142857</c:v>
                </c:pt>
                <c:pt idx="181">
                  <c:v>156</c:v>
                </c:pt>
                <c:pt idx="182">
                  <c:v>156.85714285714201</c:v>
                </c:pt>
                <c:pt idx="183">
                  <c:v>157.71428571428501</c:v>
                </c:pt>
                <c:pt idx="184">
                  <c:v>158.57142857142799</c:v>
                </c:pt>
                <c:pt idx="185">
                  <c:v>159.42857142857099</c:v>
                </c:pt>
                <c:pt idx="186">
                  <c:v>160.28571428571399</c:v>
                </c:pt>
                <c:pt idx="187">
                  <c:v>161.142857142857</c:v>
                </c:pt>
                <c:pt idx="188">
                  <c:v>162</c:v>
                </c:pt>
                <c:pt idx="189">
                  <c:v>162.85714285714201</c:v>
                </c:pt>
                <c:pt idx="190">
                  <c:v>163.71428571428501</c:v>
                </c:pt>
                <c:pt idx="191">
                  <c:v>164.57142857142799</c:v>
                </c:pt>
                <c:pt idx="192">
                  <c:v>165.42857142857099</c:v>
                </c:pt>
                <c:pt idx="193">
                  <c:v>166.28571428571399</c:v>
                </c:pt>
                <c:pt idx="194">
                  <c:v>167.142857142857</c:v>
                </c:pt>
                <c:pt idx="195">
                  <c:v>168</c:v>
                </c:pt>
                <c:pt idx="196">
                  <c:v>168.85714285714201</c:v>
                </c:pt>
                <c:pt idx="197">
                  <c:v>169.71428571428501</c:v>
                </c:pt>
                <c:pt idx="198">
                  <c:v>170.57142857142799</c:v>
                </c:pt>
                <c:pt idx="199">
                  <c:v>171.42857142857099</c:v>
                </c:pt>
                <c:pt idx="200">
                  <c:v>172.28571428571399</c:v>
                </c:pt>
                <c:pt idx="201">
                  <c:v>173.142857142857</c:v>
                </c:pt>
                <c:pt idx="202">
                  <c:v>174</c:v>
                </c:pt>
                <c:pt idx="203">
                  <c:v>174.85714285714201</c:v>
                </c:pt>
                <c:pt idx="204">
                  <c:v>175.71428571428501</c:v>
                </c:pt>
                <c:pt idx="205">
                  <c:v>176.57142857142799</c:v>
                </c:pt>
                <c:pt idx="206">
                  <c:v>177.42857142857099</c:v>
                </c:pt>
                <c:pt idx="207">
                  <c:v>178.28571428571399</c:v>
                </c:pt>
                <c:pt idx="208">
                  <c:v>179.142857142857</c:v>
                </c:pt>
                <c:pt idx="209">
                  <c:v>180</c:v>
                </c:pt>
                <c:pt idx="210">
                  <c:v>180.85714285714201</c:v>
                </c:pt>
                <c:pt idx="211">
                  <c:v>181.71428571428501</c:v>
                </c:pt>
                <c:pt idx="212">
                  <c:v>182.57142857142799</c:v>
                </c:pt>
                <c:pt idx="213">
                  <c:v>183.42857142857099</c:v>
                </c:pt>
                <c:pt idx="214">
                  <c:v>184.28571428571399</c:v>
                </c:pt>
                <c:pt idx="215">
                  <c:v>185.142857142857</c:v>
                </c:pt>
                <c:pt idx="216">
                  <c:v>186</c:v>
                </c:pt>
                <c:pt idx="217">
                  <c:v>186.85714285714201</c:v>
                </c:pt>
                <c:pt idx="218">
                  <c:v>187.71428571428501</c:v>
                </c:pt>
                <c:pt idx="219">
                  <c:v>188.57142857142799</c:v>
                </c:pt>
                <c:pt idx="220">
                  <c:v>189.42857142857099</c:v>
                </c:pt>
                <c:pt idx="221">
                  <c:v>190.28571428571399</c:v>
                </c:pt>
                <c:pt idx="222">
                  <c:v>191.142857142857</c:v>
                </c:pt>
                <c:pt idx="223">
                  <c:v>192</c:v>
                </c:pt>
                <c:pt idx="224">
                  <c:v>192.85714285714201</c:v>
                </c:pt>
                <c:pt idx="225">
                  <c:v>193.71428571428501</c:v>
                </c:pt>
                <c:pt idx="226">
                  <c:v>194.57142857142799</c:v>
                </c:pt>
                <c:pt idx="227">
                  <c:v>195.42857142857099</c:v>
                </c:pt>
                <c:pt idx="228">
                  <c:v>196.28571428571399</c:v>
                </c:pt>
                <c:pt idx="229">
                  <c:v>197.142857142857</c:v>
                </c:pt>
                <c:pt idx="230">
                  <c:v>198</c:v>
                </c:pt>
                <c:pt idx="231">
                  <c:v>198.85714285714201</c:v>
                </c:pt>
                <c:pt idx="232">
                  <c:v>199.71428571428501</c:v>
                </c:pt>
                <c:pt idx="233">
                  <c:v>200.57142857142799</c:v>
                </c:pt>
                <c:pt idx="234">
                  <c:v>201.42857142857099</c:v>
                </c:pt>
                <c:pt idx="235">
                  <c:v>202.28571428571399</c:v>
                </c:pt>
                <c:pt idx="236">
                  <c:v>203.142857142857</c:v>
                </c:pt>
                <c:pt idx="237">
                  <c:v>204</c:v>
                </c:pt>
                <c:pt idx="238">
                  <c:v>204.85714285714201</c:v>
                </c:pt>
                <c:pt idx="239">
                  <c:v>205.71428571428501</c:v>
                </c:pt>
                <c:pt idx="240">
                  <c:v>206.57142857142799</c:v>
                </c:pt>
                <c:pt idx="241">
                  <c:v>207.42857142857099</c:v>
                </c:pt>
                <c:pt idx="242">
                  <c:v>208.28571428571399</c:v>
                </c:pt>
                <c:pt idx="243">
                  <c:v>209.142857142857</c:v>
                </c:pt>
                <c:pt idx="244">
                  <c:v>210</c:v>
                </c:pt>
                <c:pt idx="245">
                  <c:v>210.85714285714201</c:v>
                </c:pt>
                <c:pt idx="246">
                  <c:v>211.71428571428501</c:v>
                </c:pt>
                <c:pt idx="247">
                  <c:v>212.57142857142799</c:v>
                </c:pt>
                <c:pt idx="248">
                  <c:v>213.42857142857099</c:v>
                </c:pt>
                <c:pt idx="249">
                  <c:v>214.28571428571399</c:v>
                </c:pt>
                <c:pt idx="250">
                  <c:v>215.142857142857</c:v>
                </c:pt>
                <c:pt idx="251">
                  <c:v>216</c:v>
                </c:pt>
                <c:pt idx="252">
                  <c:v>216.85714285714201</c:v>
                </c:pt>
                <c:pt idx="253">
                  <c:v>217.71428571428501</c:v>
                </c:pt>
                <c:pt idx="254">
                  <c:v>218.57142857142799</c:v>
                </c:pt>
                <c:pt idx="255">
                  <c:v>219.42857142857099</c:v>
                </c:pt>
                <c:pt idx="256">
                  <c:v>220.28571428571399</c:v>
                </c:pt>
                <c:pt idx="257">
                  <c:v>221.142857142857</c:v>
                </c:pt>
                <c:pt idx="258">
                  <c:v>222</c:v>
                </c:pt>
                <c:pt idx="259">
                  <c:v>222.85714285714201</c:v>
                </c:pt>
                <c:pt idx="260">
                  <c:v>223.71428571428501</c:v>
                </c:pt>
                <c:pt idx="261">
                  <c:v>224.57142857142799</c:v>
                </c:pt>
                <c:pt idx="262">
                  <c:v>225.42857142857099</c:v>
                </c:pt>
                <c:pt idx="263">
                  <c:v>226.28571428571399</c:v>
                </c:pt>
                <c:pt idx="264">
                  <c:v>227.142857142857</c:v>
                </c:pt>
                <c:pt idx="265">
                  <c:v>228</c:v>
                </c:pt>
                <c:pt idx="266">
                  <c:v>228.85714285714201</c:v>
                </c:pt>
                <c:pt idx="267">
                  <c:v>229.71428571428501</c:v>
                </c:pt>
                <c:pt idx="268">
                  <c:v>230.57142857142799</c:v>
                </c:pt>
                <c:pt idx="269">
                  <c:v>231.42857142857099</c:v>
                </c:pt>
                <c:pt idx="270">
                  <c:v>232.28571428571399</c:v>
                </c:pt>
                <c:pt idx="271">
                  <c:v>233.142857142857</c:v>
                </c:pt>
                <c:pt idx="272">
                  <c:v>234</c:v>
                </c:pt>
                <c:pt idx="273">
                  <c:v>234.85714285714201</c:v>
                </c:pt>
                <c:pt idx="274">
                  <c:v>235.71428571428501</c:v>
                </c:pt>
                <c:pt idx="275">
                  <c:v>236.57142857142799</c:v>
                </c:pt>
                <c:pt idx="276">
                  <c:v>237.42857142857099</c:v>
                </c:pt>
                <c:pt idx="277">
                  <c:v>238.28571428571399</c:v>
                </c:pt>
                <c:pt idx="278">
                  <c:v>239.142857142857</c:v>
                </c:pt>
                <c:pt idx="279">
                  <c:v>240</c:v>
                </c:pt>
                <c:pt idx="280">
                  <c:v>240.85714285714201</c:v>
                </c:pt>
                <c:pt idx="281">
                  <c:v>241.71428571428501</c:v>
                </c:pt>
                <c:pt idx="282">
                  <c:v>242.57142857142799</c:v>
                </c:pt>
                <c:pt idx="283">
                  <c:v>243.42857142857099</c:v>
                </c:pt>
                <c:pt idx="284">
                  <c:v>244.28571428571399</c:v>
                </c:pt>
                <c:pt idx="285">
                  <c:v>245.142857142857</c:v>
                </c:pt>
                <c:pt idx="286">
                  <c:v>246</c:v>
                </c:pt>
                <c:pt idx="287">
                  <c:v>246.85714285714201</c:v>
                </c:pt>
                <c:pt idx="288">
                  <c:v>247.71428571428501</c:v>
                </c:pt>
                <c:pt idx="289">
                  <c:v>248.57142857142799</c:v>
                </c:pt>
                <c:pt idx="290">
                  <c:v>249.42857142857099</c:v>
                </c:pt>
                <c:pt idx="291">
                  <c:v>250.28571428571399</c:v>
                </c:pt>
                <c:pt idx="292">
                  <c:v>251.142857142857</c:v>
                </c:pt>
                <c:pt idx="293">
                  <c:v>252</c:v>
                </c:pt>
                <c:pt idx="294">
                  <c:v>252.85714285714201</c:v>
                </c:pt>
                <c:pt idx="295">
                  <c:v>253.71428571428501</c:v>
                </c:pt>
                <c:pt idx="296">
                  <c:v>254.57142857142799</c:v>
                </c:pt>
                <c:pt idx="297">
                  <c:v>255.42857142857099</c:v>
                </c:pt>
                <c:pt idx="298">
                  <c:v>256.28571428571399</c:v>
                </c:pt>
                <c:pt idx="299">
                  <c:v>257.142857142857</c:v>
                </c:pt>
                <c:pt idx="300">
                  <c:v>258</c:v>
                </c:pt>
                <c:pt idx="301">
                  <c:v>258.85714285714198</c:v>
                </c:pt>
                <c:pt idx="302">
                  <c:v>259.71428571428498</c:v>
                </c:pt>
                <c:pt idx="303">
                  <c:v>260.57142857142799</c:v>
                </c:pt>
                <c:pt idx="304">
                  <c:v>261.42857142857099</c:v>
                </c:pt>
                <c:pt idx="305">
                  <c:v>262.28571428571399</c:v>
                </c:pt>
                <c:pt idx="306">
                  <c:v>263.142857142857</c:v>
                </c:pt>
                <c:pt idx="307">
                  <c:v>264</c:v>
                </c:pt>
                <c:pt idx="308">
                  <c:v>264.85714285714198</c:v>
                </c:pt>
                <c:pt idx="309">
                  <c:v>265.71428571428498</c:v>
                </c:pt>
                <c:pt idx="310">
                  <c:v>266.57142857142799</c:v>
                </c:pt>
                <c:pt idx="311">
                  <c:v>267.42857142857099</c:v>
                </c:pt>
                <c:pt idx="312">
                  <c:v>268.28571428571399</c:v>
                </c:pt>
                <c:pt idx="313">
                  <c:v>269.142857142857</c:v>
                </c:pt>
                <c:pt idx="314">
                  <c:v>270</c:v>
                </c:pt>
                <c:pt idx="315">
                  <c:v>270.85714285714198</c:v>
                </c:pt>
                <c:pt idx="316">
                  <c:v>271.71428571428498</c:v>
                </c:pt>
                <c:pt idx="317">
                  <c:v>272.57142857142799</c:v>
                </c:pt>
                <c:pt idx="318">
                  <c:v>273.42857142857099</c:v>
                </c:pt>
                <c:pt idx="319">
                  <c:v>274.28571428571399</c:v>
                </c:pt>
                <c:pt idx="320">
                  <c:v>275.142857142857</c:v>
                </c:pt>
                <c:pt idx="321">
                  <c:v>276</c:v>
                </c:pt>
                <c:pt idx="322">
                  <c:v>276.85714285714198</c:v>
                </c:pt>
                <c:pt idx="323">
                  <c:v>277.71428571428498</c:v>
                </c:pt>
                <c:pt idx="324">
                  <c:v>278.57142857142799</c:v>
                </c:pt>
                <c:pt idx="325">
                  <c:v>279.42857142857099</c:v>
                </c:pt>
                <c:pt idx="326">
                  <c:v>280.28571428571399</c:v>
                </c:pt>
                <c:pt idx="327">
                  <c:v>281.142857142857</c:v>
                </c:pt>
                <c:pt idx="328">
                  <c:v>282</c:v>
                </c:pt>
                <c:pt idx="329">
                  <c:v>282.85714285714198</c:v>
                </c:pt>
                <c:pt idx="330">
                  <c:v>283.71428571428498</c:v>
                </c:pt>
                <c:pt idx="331">
                  <c:v>284.57142857142799</c:v>
                </c:pt>
                <c:pt idx="332">
                  <c:v>285.42857142857099</c:v>
                </c:pt>
                <c:pt idx="333">
                  <c:v>286.28571428571399</c:v>
                </c:pt>
                <c:pt idx="334">
                  <c:v>287.142857142857</c:v>
                </c:pt>
                <c:pt idx="335">
                  <c:v>288</c:v>
                </c:pt>
                <c:pt idx="336">
                  <c:v>288.85714285714198</c:v>
                </c:pt>
                <c:pt idx="337">
                  <c:v>289.71428571428498</c:v>
                </c:pt>
                <c:pt idx="338">
                  <c:v>290.57142857142799</c:v>
                </c:pt>
                <c:pt idx="339">
                  <c:v>291.42857142857099</c:v>
                </c:pt>
                <c:pt idx="340">
                  <c:v>292.28571428571399</c:v>
                </c:pt>
                <c:pt idx="341">
                  <c:v>293.142857142857</c:v>
                </c:pt>
                <c:pt idx="342">
                  <c:v>294</c:v>
                </c:pt>
                <c:pt idx="343">
                  <c:v>294.85714285714198</c:v>
                </c:pt>
                <c:pt idx="344">
                  <c:v>295.71428571428498</c:v>
                </c:pt>
                <c:pt idx="345">
                  <c:v>296.57142857142799</c:v>
                </c:pt>
                <c:pt idx="346">
                  <c:v>297.42857142857099</c:v>
                </c:pt>
                <c:pt idx="347">
                  <c:v>298.28571428571399</c:v>
                </c:pt>
                <c:pt idx="348">
                  <c:v>299.142857142857</c:v>
                </c:pt>
                <c:pt idx="349">
                  <c:v>300</c:v>
                </c:pt>
                <c:pt idx="350">
                  <c:v>300.85714285714198</c:v>
                </c:pt>
                <c:pt idx="351">
                  <c:v>301.71428571428498</c:v>
                </c:pt>
                <c:pt idx="352">
                  <c:v>302.57142857142799</c:v>
                </c:pt>
                <c:pt idx="353">
                  <c:v>303.42857142857099</c:v>
                </c:pt>
                <c:pt idx="354">
                  <c:v>304.28571428571399</c:v>
                </c:pt>
                <c:pt idx="355">
                  <c:v>305.142857142857</c:v>
                </c:pt>
                <c:pt idx="356">
                  <c:v>306</c:v>
                </c:pt>
                <c:pt idx="357">
                  <c:v>306.85714285714198</c:v>
                </c:pt>
                <c:pt idx="358">
                  <c:v>307.71428571428498</c:v>
                </c:pt>
                <c:pt idx="359">
                  <c:v>308.57142857142799</c:v>
                </c:pt>
                <c:pt idx="360">
                  <c:v>309.42857142857099</c:v>
                </c:pt>
                <c:pt idx="361">
                  <c:v>310.28571428571399</c:v>
                </c:pt>
                <c:pt idx="362">
                  <c:v>311.142857142857</c:v>
                </c:pt>
                <c:pt idx="363">
                  <c:v>312</c:v>
                </c:pt>
                <c:pt idx="364">
                  <c:v>312.85714285714198</c:v>
                </c:pt>
                <c:pt idx="365">
                  <c:v>313.71428571428498</c:v>
                </c:pt>
                <c:pt idx="366">
                  <c:v>314.57142857142799</c:v>
                </c:pt>
                <c:pt idx="367">
                  <c:v>315.42857142857099</c:v>
                </c:pt>
                <c:pt idx="368">
                  <c:v>316.28571428571399</c:v>
                </c:pt>
                <c:pt idx="369">
                  <c:v>317.142857142857</c:v>
                </c:pt>
                <c:pt idx="370">
                  <c:v>318</c:v>
                </c:pt>
                <c:pt idx="371">
                  <c:v>318.85714285714198</c:v>
                </c:pt>
                <c:pt idx="372">
                  <c:v>319.71428571428498</c:v>
                </c:pt>
                <c:pt idx="373">
                  <c:v>320.57142857142799</c:v>
                </c:pt>
                <c:pt idx="374">
                  <c:v>321.42857142857099</c:v>
                </c:pt>
                <c:pt idx="375">
                  <c:v>322.28571428571399</c:v>
                </c:pt>
                <c:pt idx="376">
                  <c:v>323.142857142857</c:v>
                </c:pt>
                <c:pt idx="377">
                  <c:v>324</c:v>
                </c:pt>
                <c:pt idx="378">
                  <c:v>324.85714285714198</c:v>
                </c:pt>
                <c:pt idx="379">
                  <c:v>325.71428571428498</c:v>
                </c:pt>
                <c:pt idx="380">
                  <c:v>326.57142857142799</c:v>
                </c:pt>
                <c:pt idx="381">
                  <c:v>327.42857142857099</c:v>
                </c:pt>
                <c:pt idx="382">
                  <c:v>328.28571428571399</c:v>
                </c:pt>
                <c:pt idx="383">
                  <c:v>329.142857142857</c:v>
                </c:pt>
                <c:pt idx="384">
                  <c:v>330</c:v>
                </c:pt>
                <c:pt idx="385">
                  <c:v>330.85714285714198</c:v>
                </c:pt>
                <c:pt idx="386">
                  <c:v>331.71428571428498</c:v>
                </c:pt>
                <c:pt idx="387">
                  <c:v>332.57142857142799</c:v>
                </c:pt>
                <c:pt idx="388">
                  <c:v>333.42857142857099</c:v>
                </c:pt>
                <c:pt idx="389">
                  <c:v>334.28571428571399</c:v>
                </c:pt>
                <c:pt idx="390">
                  <c:v>335.142857142857</c:v>
                </c:pt>
                <c:pt idx="391">
                  <c:v>336</c:v>
                </c:pt>
                <c:pt idx="392">
                  <c:v>336.85714285714198</c:v>
                </c:pt>
                <c:pt idx="393">
                  <c:v>337.71428571428498</c:v>
                </c:pt>
                <c:pt idx="394">
                  <c:v>338.57142857142799</c:v>
                </c:pt>
                <c:pt idx="395">
                  <c:v>339.42857142857099</c:v>
                </c:pt>
                <c:pt idx="396">
                  <c:v>340.28571428571399</c:v>
                </c:pt>
                <c:pt idx="397">
                  <c:v>341.142857142857</c:v>
                </c:pt>
                <c:pt idx="398">
                  <c:v>342</c:v>
                </c:pt>
                <c:pt idx="399">
                  <c:v>342.85714285714198</c:v>
                </c:pt>
                <c:pt idx="400">
                  <c:v>343.71428571428498</c:v>
                </c:pt>
                <c:pt idx="401">
                  <c:v>344.57142857142799</c:v>
                </c:pt>
                <c:pt idx="402">
                  <c:v>345.42857142857099</c:v>
                </c:pt>
                <c:pt idx="403">
                  <c:v>346.28571428571399</c:v>
                </c:pt>
                <c:pt idx="404">
                  <c:v>347.142857142857</c:v>
                </c:pt>
                <c:pt idx="405">
                  <c:v>348</c:v>
                </c:pt>
                <c:pt idx="406">
                  <c:v>348.85714285714198</c:v>
                </c:pt>
                <c:pt idx="407">
                  <c:v>349.71428571428498</c:v>
                </c:pt>
                <c:pt idx="408">
                  <c:v>350.57142857142799</c:v>
                </c:pt>
                <c:pt idx="409">
                  <c:v>351.42857142857099</c:v>
                </c:pt>
                <c:pt idx="410">
                  <c:v>352.28571428571399</c:v>
                </c:pt>
                <c:pt idx="411">
                  <c:v>353.142857142857</c:v>
                </c:pt>
                <c:pt idx="412">
                  <c:v>354</c:v>
                </c:pt>
                <c:pt idx="413">
                  <c:v>354.85714285714198</c:v>
                </c:pt>
                <c:pt idx="414">
                  <c:v>355.71428571428498</c:v>
                </c:pt>
                <c:pt idx="415">
                  <c:v>356.57142857142799</c:v>
                </c:pt>
                <c:pt idx="416">
                  <c:v>357.42857142857099</c:v>
                </c:pt>
                <c:pt idx="417">
                  <c:v>358.28571428571399</c:v>
                </c:pt>
                <c:pt idx="418">
                  <c:v>359.142857142857</c:v>
                </c:pt>
                <c:pt idx="419">
                  <c:v>360</c:v>
                </c:pt>
                <c:pt idx="420">
                  <c:v>360.85714285714198</c:v>
                </c:pt>
                <c:pt idx="421">
                  <c:v>361.71428571428498</c:v>
                </c:pt>
                <c:pt idx="422">
                  <c:v>362.57142857142799</c:v>
                </c:pt>
                <c:pt idx="423">
                  <c:v>363.42857142857099</c:v>
                </c:pt>
                <c:pt idx="424">
                  <c:v>364.28571428571399</c:v>
                </c:pt>
                <c:pt idx="425">
                  <c:v>365.142857142857</c:v>
                </c:pt>
                <c:pt idx="426">
                  <c:v>366</c:v>
                </c:pt>
                <c:pt idx="427">
                  <c:v>366.85714285714198</c:v>
                </c:pt>
                <c:pt idx="428">
                  <c:v>367.71428571428498</c:v>
                </c:pt>
                <c:pt idx="429">
                  <c:v>368.57142857142799</c:v>
                </c:pt>
                <c:pt idx="430">
                  <c:v>369.42857142857099</c:v>
                </c:pt>
                <c:pt idx="431">
                  <c:v>370.28571428571399</c:v>
                </c:pt>
                <c:pt idx="432">
                  <c:v>371.142857142857</c:v>
                </c:pt>
                <c:pt idx="433">
                  <c:v>372</c:v>
                </c:pt>
                <c:pt idx="434">
                  <c:v>372.85714285714198</c:v>
                </c:pt>
                <c:pt idx="435">
                  <c:v>373.71428571428498</c:v>
                </c:pt>
                <c:pt idx="436">
                  <c:v>374.57142857142799</c:v>
                </c:pt>
                <c:pt idx="437">
                  <c:v>375.42857142857099</c:v>
                </c:pt>
                <c:pt idx="438">
                  <c:v>376.28571428571399</c:v>
                </c:pt>
                <c:pt idx="439">
                  <c:v>377.142857142857</c:v>
                </c:pt>
                <c:pt idx="440">
                  <c:v>378</c:v>
                </c:pt>
                <c:pt idx="441">
                  <c:v>378.85714285714198</c:v>
                </c:pt>
                <c:pt idx="442">
                  <c:v>379.71428571428498</c:v>
                </c:pt>
                <c:pt idx="443">
                  <c:v>380.57142857142799</c:v>
                </c:pt>
                <c:pt idx="444">
                  <c:v>381.42857142857099</c:v>
                </c:pt>
                <c:pt idx="445">
                  <c:v>382.28571428571399</c:v>
                </c:pt>
                <c:pt idx="446">
                  <c:v>383.142857142857</c:v>
                </c:pt>
                <c:pt idx="447">
                  <c:v>384</c:v>
                </c:pt>
                <c:pt idx="448">
                  <c:v>384.85714285714198</c:v>
                </c:pt>
                <c:pt idx="449">
                  <c:v>385.71428571428498</c:v>
                </c:pt>
                <c:pt idx="450">
                  <c:v>386.57142857142799</c:v>
                </c:pt>
                <c:pt idx="451">
                  <c:v>387.42857142857099</c:v>
                </c:pt>
                <c:pt idx="452">
                  <c:v>388.28571428571399</c:v>
                </c:pt>
                <c:pt idx="453">
                  <c:v>389.142857142857</c:v>
                </c:pt>
                <c:pt idx="454">
                  <c:v>390</c:v>
                </c:pt>
                <c:pt idx="455">
                  <c:v>390.85714285714198</c:v>
                </c:pt>
                <c:pt idx="456">
                  <c:v>391.71428571428498</c:v>
                </c:pt>
                <c:pt idx="457">
                  <c:v>392.57142857142799</c:v>
                </c:pt>
                <c:pt idx="458">
                  <c:v>393.42857142857099</c:v>
                </c:pt>
                <c:pt idx="459">
                  <c:v>394.28571428571399</c:v>
                </c:pt>
                <c:pt idx="460">
                  <c:v>395.142857142857</c:v>
                </c:pt>
                <c:pt idx="461">
                  <c:v>396</c:v>
                </c:pt>
                <c:pt idx="462">
                  <c:v>396.85714285714198</c:v>
                </c:pt>
                <c:pt idx="463">
                  <c:v>397.71428571428498</c:v>
                </c:pt>
                <c:pt idx="464">
                  <c:v>398.57142857142799</c:v>
                </c:pt>
                <c:pt idx="465">
                  <c:v>399.42857142857099</c:v>
                </c:pt>
                <c:pt idx="466">
                  <c:v>400.28571428571399</c:v>
                </c:pt>
                <c:pt idx="467">
                  <c:v>401.142857142857</c:v>
                </c:pt>
                <c:pt idx="468">
                  <c:v>402</c:v>
                </c:pt>
                <c:pt idx="469">
                  <c:v>402.85714285714198</c:v>
                </c:pt>
                <c:pt idx="470">
                  <c:v>403.71428571428498</c:v>
                </c:pt>
                <c:pt idx="471">
                  <c:v>404.57142857142799</c:v>
                </c:pt>
                <c:pt idx="472">
                  <c:v>405.42857142857099</c:v>
                </c:pt>
                <c:pt idx="473">
                  <c:v>406.28571428571399</c:v>
                </c:pt>
                <c:pt idx="474">
                  <c:v>407.142857142857</c:v>
                </c:pt>
                <c:pt idx="475">
                  <c:v>408</c:v>
                </c:pt>
                <c:pt idx="476">
                  <c:v>408.85714285714198</c:v>
                </c:pt>
                <c:pt idx="477">
                  <c:v>409.71428571428498</c:v>
                </c:pt>
                <c:pt idx="478">
                  <c:v>410.57142857142799</c:v>
                </c:pt>
                <c:pt idx="479">
                  <c:v>411.42857142857099</c:v>
                </c:pt>
                <c:pt idx="480">
                  <c:v>412.28571428571399</c:v>
                </c:pt>
                <c:pt idx="481">
                  <c:v>413.142857142857</c:v>
                </c:pt>
                <c:pt idx="482">
                  <c:v>414</c:v>
                </c:pt>
                <c:pt idx="483">
                  <c:v>414.85714285714198</c:v>
                </c:pt>
                <c:pt idx="484">
                  <c:v>415.71428571428498</c:v>
                </c:pt>
                <c:pt idx="485">
                  <c:v>416.57142857142799</c:v>
                </c:pt>
                <c:pt idx="486">
                  <c:v>417.42857142857099</c:v>
                </c:pt>
                <c:pt idx="487">
                  <c:v>418.28571428571399</c:v>
                </c:pt>
                <c:pt idx="488">
                  <c:v>419.142857142857</c:v>
                </c:pt>
                <c:pt idx="489">
                  <c:v>420</c:v>
                </c:pt>
                <c:pt idx="490">
                  <c:v>420.85714285714198</c:v>
                </c:pt>
                <c:pt idx="491">
                  <c:v>421.71428571428498</c:v>
                </c:pt>
                <c:pt idx="492">
                  <c:v>422.57142857142799</c:v>
                </c:pt>
                <c:pt idx="493">
                  <c:v>423.42857142857099</c:v>
                </c:pt>
                <c:pt idx="494">
                  <c:v>424.28571428571399</c:v>
                </c:pt>
                <c:pt idx="495">
                  <c:v>425.142857142857</c:v>
                </c:pt>
                <c:pt idx="496">
                  <c:v>426</c:v>
                </c:pt>
                <c:pt idx="497">
                  <c:v>426.85714285714198</c:v>
                </c:pt>
                <c:pt idx="498">
                  <c:v>427.71428571428498</c:v>
                </c:pt>
                <c:pt idx="499">
                  <c:v>428.57142857142799</c:v>
                </c:pt>
                <c:pt idx="500">
                  <c:v>429.42857142857099</c:v>
                </c:pt>
                <c:pt idx="501">
                  <c:v>430.28571428571399</c:v>
                </c:pt>
                <c:pt idx="502">
                  <c:v>431.142857142857</c:v>
                </c:pt>
                <c:pt idx="503">
                  <c:v>432</c:v>
                </c:pt>
                <c:pt idx="504">
                  <c:v>432.85714285714198</c:v>
                </c:pt>
                <c:pt idx="505">
                  <c:v>433.71428571428498</c:v>
                </c:pt>
                <c:pt idx="506">
                  <c:v>434.57142857142799</c:v>
                </c:pt>
                <c:pt idx="507">
                  <c:v>435.42857142857099</c:v>
                </c:pt>
                <c:pt idx="508">
                  <c:v>436.28571428571399</c:v>
                </c:pt>
                <c:pt idx="509">
                  <c:v>437.142857142857</c:v>
                </c:pt>
                <c:pt idx="510">
                  <c:v>438</c:v>
                </c:pt>
                <c:pt idx="511">
                  <c:v>438.85714285714198</c:v>
                </c:pt>
                <c:pt idx="512">
                  <c:v>439.71428571428498</c:v>
                </c:pt>
                <c:pt idx="513">
                  <c:v>440.57142857142799</c:v>
                </c:pt>
                <c:pt idx="514">
                  <c:v>441.42857142857099</c:v>
                </c:pt>
                <c:pt idx="515">
                  <c:v>442.28571428571399</c:v>
                </c:pt>
                <c:pt idx="516">
                  <c:v>443.142857142857</c:v>
                </c:pt>
                <c:pt idx="517">
                  <c:v>444</c:v>
                </c:pt>
                <c:pt idx="518">
                  <c:v>444.85714285714198</c:v>
                </c:pt>
                <c:pt idx="519">
                  <c:v>445.71428571428498</c:v>
                </c:pt>
                <c:pt idx="520">
                  <c:v>446.57142857142799</c:v>
                </c:pt>
                <c:pt idx="521">
                  <c:v>447.42857142857099</c:v>
                </c:pt>
                <c:pt idx="522">
                  <c:v>448.28571428571399</c:v>
                </c:pt>
                <c:pt idx="523">
                  <c:v>449.142857142857</c:v>
                </c:pt>
                <c:pt idx="524">
                  <c:v>450</c:v>
                </c:pt>
                <c:pt idx="525">
                  <c:v>450.85714285714198</c:v>
                </c:pt>
                <c:pt idx="526">
                  <c:v>451.71428571428498</c:v>
                </c:pt>
                <c:pt idx="527">
                  <c:v>452.57142857142799</c:v>
                </c:pt>
                <c:pt idx="528">
                  <c:v>453.42857142857099</c:v>
                </c:pt>
                <c:pt idx="529">
                  <c:v>454.28571428571399</c:v>
                </c:pt>
                <c:pt idx="530">
                  <c:v>455.142857142857</c:v>
                </c:pt>
                <c:pt idx="531">
                  <c:v>456</c:v>
                </c:pt>
                <c:pt idx="532">
                  <c:v>456.85714285714198</c:v>
                </c:pt>
                <c:pt idx="533">
                  <c:v>457.71428571428498</c:v>
                </c:pt>
                <c:pt idx="534">
                  <c:v>458.57142857142799</c:v>
                </c:pt>
                <c:pt idx="535">
                  <c:v>459.42857142857099</c:v>
                </c:pt>
                <c:pt idx="536">
                  <c:v>460.28571428571399</c:v>
                </c:pt>
                <c:pt idx="537">
                  <c:v>461.142857142857</c:v>
                </c:pt>
                <c:pt idx="538">
                  <c:v>462</c:v>
                </c:pt>
                <c:pt idx="539">
                  <c:v>462.85714285714198</c:v>
                </c:pt>
                <c:pt idx="540">
                  <c:v>463.71428571428498</c:v>
                </c:pt>
                <c:pt idx="541">
                  <c:v>464.57142857142799</c:v>
                </c:pt>
                <c:pt idx="542">
                  <c:v>465.42857142857099</c:v>
                </c:pt>
                <c:pt idx="543">
                  <c:v>466.28571428571399</c:v>
                </c:pt>
                <c:pt idx="544">
                  <c:v>467.142857142857</c:v>
                </c:pt>
                <c:pt idx="545">
                  <c:v>468</c:v>
                </c:pt>
                <c:pt idx="546">
                  <c:v>468.85714285714198</c:v>
                </c:pt>
                <c:pt idx="547">
                  <c:v>469.71428571428498</c:v>
                </c:pt>
                <c:pt idx="548">
                  <c:v>470.57142857142799</c:v>
                </c:pt>
                <c:pt idx="549">
                  <c:v>471.42857142857099</c:v>
                </c:pt>
                <c:pt idx="550">
                  <c:v>472.28571428571399</c:v>
                </c:pt>
                <c:pt idx="551">
                  <c:v>473.142857142857</c:v>
                </c:pt>
                <c:pt idx="552">
                  <c:v>474</c:v>
                </c:pt>
                <c:pt idx="553">
                  <c:v>474.85714285714198</c:v>
                </c:pt>
                <c:pt idx="554">
                  <c:v>475.71428571428498</c:v>
                </c:pt>
                <c:pt idx="555">
                  <c:v>476.57142857142799</c:v>
                </c:pt>
                <c:pt idx="556">
                  <c:v>477.42857142857099</c:v>
                </c:pt>
                <c:pt idx="557">
                  <c:v>478.28571428571399</c:v>
                </c:pt>
                <c:pt idx="558">
                  <c:v>479.142857142857</c:v>
                </c:pt>
                <c:pt idx="559">
                  <c:v>480</c:v>
                </c:pt>
                <c:pt idx="560">
                  <c:v>480.85714285714198</c:v>
                </c:pt>
                <c:pt idx="561">
                  <c:v>481.71428571428498</c:v>
                </c:pt>
                <c:pt idx="562">
                  <c:v>482.57142857142799</c:v>
                </c:pt>
                <c:pt idx="563">
                  <c:v>483.42857142857099</c:v>
                </c:pt>
                <c:pt idx="564">
                  <c:v>484.28571428571399</c:v>
                </c:pt>
                <c:pt idx="565">
                  <c:v>485.142857142857</c:v>
                </c:pt>
                <c:pt idx="566">
                  <c:v>486</c:v>
                </c:pt>
                <c:pt idx="567">
                  <c:v>486.85714285714198</c:v>
                </c:pt>
                <c:pt idx="568">
                  <c:v>487.71428571428498</c:v>
                </c:pt>
                <c:pt idx="569">
                  <c:v>488.57142857142799</c:v>
                </c:pt>
                <c:pt idx="570">
                  <c:v>489.42857142857099</c:v>
                </c:pt>
                <c:pt idx="571">
                  <c:v>490.28571428571399</c:v>
                </c:pt>
                <c:pt idx="572">
                  <c:v>491.142857142857</c:v>
                </c:pt>
                <c:pt idx="573">
                  <c:v>492</c:v>
                </c:pt>
                <c:pt idx="574">
                  <c:v>492.85714285714198</c:v>
                </c:pt>
                <c:pt idx="575">
                  <c:v>493.71428571428498</c:v>
                </c:pt>
                <c:pt idx="576">
                  <c:v>494.57142857142799</c:v>
                </c:pt>
                <c:pt idx="577">
                  <c:v>495.42857142857099</c:v>
                </c:pt>
                <c:pt idx="578">
                  <c:v>496.28571428571399</c:v>
                </c:pt>
                <c:pt idx="579">
                  <c:v>497.142857142857</c:v>
                </c:pt>
                <c:pt idx="580">
                  <c:v>498</c:v>
                </c:pt>
                <c:pt idx="581">
                  <c:v>498.85714285714198</c:v>
                </c:pt>
                <c:pt idx="582">
                  <c:v>499.71428571428498</c:v>
                </c:pt>
                <c:pt idx="583">
                  <c:v>500.57142857142799</c:v>
                </c:pt>
                <c:pt idx="584">
                  <c:v>501.42857142857099</c:v>
                </c:pt>
                <c:pt idx="585">
                  <c:v>502.28571428571399</c:v>
                </c:pt>
                <c:pt idx="586">
                  <c:v>503.142857142857</c:v>
                </c:pt>
                <c:pt idx="587">
                  <c:v>504</c:v>
                </c:pt>
                <c:pt idx="588">
                  <c:v>504.85714285714198</c:v>
                </c:pt>
                <c:pt idx="589">
                  <c:v>505.71428571428498</c:v>
                </c:pt>
                <c:pt idx="590">
                  <c:v>506.57142857142799</c:v>
                </c:pt>
                <c:pt idx="591">
                  <c:v>507.42857142857099</c:v>
                </c:pt>
                <c:pt idx="592">
                  <c:v>508.28571428571399</c:v>
                </c:pt>
                <c:pt idx="593">
                  <c:v>509.142857142857</c:v>
                </c:pt>
                <c:pt idx="594">
                  <c:v>510</c:v>
                </c:pt>
                <c:pt idx="595">
                  <c:v>510.85714285714198</c:v>
                </c:pt>
                <c:pt idx="596">
                  <c:v>511.71428571428498</c:v>
                </c:pt>
                <c:pt idx="597">
                  <c:v>512.57142857142799</c:v>
                </c:pt>
                <c:pt idx="598">
                  <c:v>513.42857142857099</c:v>
                </c:pt>
                <c:pt idx="599">
                  <c:v>514.28571428571399</c:v>
                </c:pt>
                <c:pt idx="600">
                  <c:v>515.142857142857</c:v>
                </c:pt>
                <c:pt idx="601">
                  <c:v>516</c:v>
                </c:pt>
                <c:pt idx="602">
                  <c:v>516.85714285714198</c:v>
                </c:pt>
                <c:pt idx="603">
                  <c:v>517.71428571428498</c:v>
                </c:pt>
                <c:pt idx="604">
                  <c:v>518.57142857142799</c:v>
                </c:pt>
                <c:pt idx="605">
                  <c:v>519.42857142857099</c:v>
                </c:pt>
                <c:pt idx="606">
                  <c:v>520.28571428571399</c:v>
                </c:pt>
                <c:pt idx="607">
                  <c:v>521.142857142857</c:v>
                </c:pt>
                <c:pt idx="608">
                  <c:v>522</c:v>
                </c:pt>
                <c:pt idx="609">
                  <c:v>522.85714285714198</c:v>
                </c:pt>
                <c:pt idx="610">
                  <c:v>523.71428571428498</c:v>
                </c:pt>
                <c:pt idx="611">
                  <c:v>524.57142857142799</c:v>
                </c:pt>
                <c:pt idx="612">
                  <c:v>525.42857142857099</c:v>
                </c:pt>
                <c:pt idx="613">
                  <c:v>526.28571428571399</c:v>
                </c:pt>
                <c:pt idx="614">
                  <c:v>527.142857142857</c:v>
                </c:pt>
                <c:pt idx="615">
                  <c:v>528</c:v>
                </c:pt>
                <c:pt idx="616">
                  <c:v>528.85714285714198</c:v>
                </c:pt>
                <c:pt idx="617">
                  <c:v>529.71428571428498</c:v>
                </c:pt>
                <c:pt idx="618">
                  <c:v>530.57142857142799</c:v>
                </c:pt>
                <c:pt idx="619">
                  <c:v>531.42857142857099</c:v>
                </c:pt>
                <c:pt idx="620">
                  <c:v>532.28571428571399</c:v>
                </c:pt>
                <c:pt idx="621">
                  <c:v>533.142857142857</c:v>
                </c:pt>
                <c:pt idx="622">
                  <c:v>534</c:v>
                </c:pt>
                <c:pt idx="623">
                  <c:v>534.85714285714198</c:v>
                </c:pt>
                <c:pt idx="624">
                  <c:v>535.71428571428498</c:v>
                </c:pt>
                <c:pt idx="625">
                  <c:v>536.57142857142799</c:v>
                </c:pt>
                <c:pt idx="626">
                  <c:v>537.42857142857099</c:v>
                </c:pt>
                <c:pt idx="627">
                  <c:v>538.28571428571399</c:v>
                </c:pt>
                <c:pt idx="628">
                  <c:v>539.142857142857</c:v>
                </c:pt>
                <c:pt idx="629">
                  <c:v>540</c:v>
                </c:pt>
                <c:pt idx="630">
                  <c:v>540.85714285714198</c:v>
                </c:pt>
                <c:pt idx="631">
                  <c:v>541.71428571428498</c:v>
                </c:pt>
                <c:pt idx="632">
                  <c:v>542.57142857142799</c:v>
                </c:pt>
                <c:pt idx="633">
                  <c:v>543.42857142857099</c:v>
                </c:pt>
                <c:pt idx="634">
                  <c:v>544.28571428571399</c:v>
                </c:pt>
                <c:pt idx="635">
                  <c:v>545.142857142857</c:v>
                </c:pt>
                <c:pt idx="636">
                  <c:v>546</c:v>
                </c:pt>
                <c:pt idx="637">
                  <c:v>546.85714285714198</c:v>
                </c:pt>
                <c:pt idx="638">
                  <c:v>547.71428571428498</c:v>
                </c:pt>
                <c:pt idx="639">
                  <c:v>548.57142857142799</c:v>
                </c:pt>
                <c:pt idx="640">
                  <c:v>549.42857142857099</c:v>
                </c:pt>
                <c:pt idx="641">
                  <c:v>550.28571428571399</c:v>
                </c:pt>
                <c:pt idx="642">
                  <c:v>551.142857142857</c:v>
                </c:pt>
                <c:pt idx="643">
                  <c:v>552</c:v>
                </c:pt>
                <c:pt idx="644">
                  <c:v>552.85714285714198</c:v>
                </c:pt>
                <c:pt idx="645">
                  <c:v>553.71428571428498</c:v>
                </c:pt>
                <c:pt idx="646">
                  <c:v>554.57142857142799</c:v>
                </c:pt>
                <c:pt idx="647">
                  <c:v>555.42857142857099</c:v>
                </c:pt>
                <c:pt idx="648">
                  <c:v>556.28571428571399</c:v>
                </c:pt>
                <c:pt idx="649">
                  <c:v>557.142857142857</c:v>
                </c:pt>
                <c:pt idx="650">
                  <c:v>558</c:v>
                </c:pt>
                <c:pt idx="651">
                  <c:v>558.85714285714198</c:v>
                </c:pt>
                <c:pt idx="652">
                  <c:v>559.71428571428498</c:v>
                </c:pt>
                <c:pt idx="653">
                  <c:v>560.57142857142799</c:v>
                </c:pt>
                <c:pt idx="654">
                  <c:v>561.42857142857099</c:v>
                </c:pt>
                <c:pt idx="655">
                  <c:v>562.28571428571399</c:v>
                </c:pt>
                <c:pt idx="656">
                  <c:v>563.142857142857</c:v>
                </c:pt>
                <c:pt idx="657">
                  <c:v>564</c:v>
                </c:pt>
                <c:pt idx="658">
                  <c:v>564.85714285714198</c:v>
                </c:pt>
                <c:pt idx="659">
                  <c:v>565.71428571428498</c:v>
                </c:pt>
                <c:pt idx="660">
                  <c:v>566.57142857142799</c:v>
                </c:pt>
                <c:pt idx="661">
                  <c:v>567.42857142857099</c:v>
                </c:pt>
                <c:pt idx="662">
                  <c:v>568.28571428571399</c:v>
                </c:pt>
                <c:pt idx="663">
                  <c:v>569.142857142857</c:v>
                </c:pt>
                <c:pt idx="664">
                  <c:v>570</c:v>
                </c:pt>
                <c:pt idx="665">
                  <c:v>570.85714285714198</c:v>
                </c:pt>
                <c:pt idx="666">
                  <c:v>571.71428571428498</c:v>
                </c:pt>
                <c:pt idx="667">
                  <c:v>572.57142857142799</c:v>
                </c:pt>
                <c:pt idx="668">
                  <c:v>573.42857142857099</c:v>
                </c:pt>
                <c:pt idx="669">
                  <c:v>574.28571428571399</c:v>
                </c:pt>
                <c:pt idx="670">
                  <c:v>575.142857142857</c:v>
                </c:pt>
                <c:pt idx="671">
                  <c:v>576</c:v>
                </c:pt>
                <c:pt idx="672">
                  <c:v>576.85714285714198</c:v>
                </c:pt>
                <c:pt idx="673">
                  <c:v>577.71428571428498</c:v>
                </c:pt>
                <c:pt idx="674">
                  <c:v>578.57142857142799</c:v>
                </c:pt>
                <c:pt idx="675">
                  <c:v>579.42857142857099</c:v>
                </c:pt>
                <c:pt idx="676">
                  <c:v>580.28571428571399</c:v>
                </c:pt>
                <c:pt idx="677">
                  <c:v>581.142857142857</c:v>
                </c:pt>
                <c:pt idx="678">
                  <c:v>582</c:v>
                </c:pt>
                <c:pt idx="679">
                  <c:v>582.85714285714198</c:v>
                </c:pt>
                <c:pt idx="680">
                  <c:v>583.71428571428498</c:v>
                </c:pt>
                <c:pt idx="681">
                  <c:v>584.57142857142799</c:v>
                </c:pt>
                <c:pt idx="682">
                  <c:v>585.42857142857099</c:v>
                </c:pt>
                <c:pt idx="683">
                  <c:v>586.28571428571399</c:v>
                </c:pt>
                <c:pt idx="684">
                  <c:v>587.142857142857</c:v>
                </c:pt>
                <c:pt idx="685">
                  <c:v>588</c:v>
                </c:pt>
                <c:pt idx="686">
                  <c:v>588.85714285714198</c:v>
                </c:pt>
                <c:pt idx="687">
                  <c:v>589.71428571428498</c:v>
                </c:pt>
                <c:pt idx="688">
                  <c:v>590.57142857142799</c:v>
                </c:pt>
                <c:pt idx="689">
                  <c:v>591.42857142857099</c:v>
                </c:pt>
                <c:pt idx="690">
                  <c:v>592.28571428571399</c:v>
                </c:pt>
                <c:pt idx="691">
                  <c:v>593.142857142857</c:v>
                </c:pt>
                <c:pt idx="692">
                  <c:v>594</c:v>
                </c:pt>
                <c:pt idx="693">
                  <c:v>594.85714285714198</c:v>
                </c:pt>
                <c:pt idx="694">
                  <c:v>595.71428571428498</c:v>
                </c:pt>
                <c:pt idx="695">
                  <c:v>596.57142857142799</c:v>
                </c:pt>
                <c:pt idx="696">
                  <c:v>597.42857142857099</c:v>
                </c:pt>
                <c:pt idx="697">
                  <c:v>598.28571428571399</c:v>
                </c:pt>
                <c:pt idx="698">
                  <c:v>599.142857142857</c:v>
                </c:pt>
                <c:pt idx="699">
                  <c:v>600</c:v>
                </c:pt>
                <c:pt idx="700">
                  <c:v>600.85714285714198</c:v>
                </c:pt>
                <c:pt idx="701">
                  <c:v>601.71428571428498</c:v>
                </c:pt>
                <c:pt idx="702">
                  <c:v>602.57142857142799</c:v>
                </c:pt>
                <c:pt idx="703">
                  <c:v>603.42857142857099</c:v>
                </c:pt>
                <c:pt idx="704">
                  <c:v>604.28571428571399</c:v>
                </c:pt>
                <c:pt idx="705">
                  <c:v>605.142857142857</c:v>
                </c:pt>
                <c:pt idx="706">
                  <c:v>606</c:v>
                </c:pt>
                <c:pt idx="707">
                  <c:v>606.85714285714198</c:v>
                </c:pt>
                <c:pt idx="708">
                  <c:v>607.71428571428498</c:v>
                </c:pt>
                <c:pt idx="709">
                  <c:v>608.57142857142799</c:v>
                </c:pt>
                <c:pt idx="710">
                  <c:v>609.42857142857099</c:v>
                </c:pt>
                <c:pt idx="711">
                  <c:v>610.28571428571399</c:v>
                </c:pt>
                <c:pt idx="712">
                  <c:v>611.142857142857</c:v>
                </c:pt>
                <c:pt idx="713">
                  <c:v>612</c:v>
                </c:pt>
                <c:pt idx="714">
                  <c:v>612.85714285714198</c:v>
                </c:pt>
                <c:pt idx="715">
                  <c:v>613.71428571428498</c:v>
                </c:pt>
                <c:pt idx="716">
                  <c:v>614.57142857142799</c:v>
                </c:pt>
                <c:pt idx="717">
                  <c:v>615.42857142857099</c:v>
                </c:pt>
                <c:pt idx="718">
                  <c:v>616.28571428571399</c:v>
                </c:pt>
                <c:pt idx="719">
                  <c:v>617.142857142857</c:v>
                </c:pt>
                <c:pt idx="720">
                  <c:v>618</c:v>
                </c:pt>
                <c:pt idx="721">
                  <c:v>618.85714285714198</c:v>
                </c:pt>
                <c:pt idx="722">
                  <c:v>619.71428571428498</c:v>
                </c:pt>
                <c:pt idx="723">
                  <c:v>620.57142857142799</c:v>
                </c:pt>
                <c:pt idx="724">
                  <c:v>621.42857142857099</c:v>
                </c:pt>
                <c:pt idx="725">
                  <c:v>622.28571428571399</c:v>
                </c:pt>
                <c:pt idx="726">
                  <c:v>623.142857142857</c:v>
                </c:pt>
                <c:pt idx="727">
                  <c:v>624</c:v>
                </c:pt>
                <c:pt idx="728">
                  <c:v>624.85714285714198</c:v>
                </c:pt>
                <c:pt idx="729">
                  <c:v>625.71428571428498</c:v>
                </c:pt>
                <c:pt idx="730">
                  <c:v>626.57142857142799</c:v>
                </c:pt>
                <c:pt idx="731">
                  <c:v>627.42857142857099</c:v>
                </c:pt>
                <c:pt idx="732">
                  <c:v>628.28571428571399</c:v>
                </c:pt>
                <c:pt idx="733">
                  <c:v>629.142857142857</c:v>
                </c:pt>
                <c:pt idx="734">
                  <c:v>630</c:v>
                </c:pt>
                <c:pt idx="735">
                  <c:v>630.85714285714198</c:v>
                </c:pt>
                <c:pt idx="736">
                  <c:v>631.71428571428498</c:v>
                </c:pt>
                <c:pt idx="737">
                  <c:v>632.57142857142799</c:v>
                </c:pt>
                <c:pt idx="738">
                  <c:v>633.42857142857099</c:v>
                </c:pt>
                <c:pt idx="739">
                  <c:v>634.28571428571399</c:v>
                </c:pt>
                <c:pt idx="740">
                  <c:v>635.142857142857</c:v>
                </c:pt>
                <c:pt idx="741">
                  <c:v>636</c:v>
                </c:pt>
                <c:pt idx="742">
                  <c:v>636.85714285714198</c:v>
                </c:pt>
                <c:pt idx="743">
                  <c:v>637.71428571428498</c:v>
                </c:pt>
                <c:pt idx="744">
                  <c:v>638.57142857142799</c:v>
                </c:pt>
                <c:pt idx="745">
                  <c:v>639.42857142857099</c:v>
                </c:pt>
                <c:pt idx="746">
                  <c:v>640.28571428571399</c:v>
                </c:pt>
                <c:pt idx="747">
                  <c:v>641.142857142857</c:v>
                </c:pt>
                <c:pt idx="748">
                  <c:v>642</c:v>
                </c:pt>
                <c:pt idx="749">
                  <c:v>642.85714285714198</c:v>
                </c:pt>
                <c:pt idx="750">
                  <c:v>643.71428571428498</c:v>
                </c:pt>
                <c:pt idx="751">
                  <c:v>644.57142857142799</c:v>
                </c:pt>
                <c:pt idx="752">
                  <c:v>645.42857142857099</c:v>
                </c:pt>
                <c:pt idx="753">
                  <c:v>646.28571428571399</c:v>
                </c:pt>
                <c:pt idx="754">
                  <c:v>647.142857142857</c:v>
                </c:pt>
                <c:pt idx="755">
                  <c:v>648</c:v>
                </c:pt>
                <c:pt idx="756">
                  <c:v>648.85714285714198</c:v>
                </c:pt>
                <c:pt idx="757">
                  <c:v>649.71428571428498</c:v>
                </c:pt>
                <c:pt idx="758">
                  <c:v>650.57142857142799</c:v>
                </c:pt>
                <c:pt idx="759">
                  <c:v>651.42857142857099</c:v>
                </c:pt>
                <c:pt idx="760">
                  <c:v>652.28571428571399</c:v>
                </c:pt>
                <c:pt idx="761">
                  <c:v>653.142857142857</c:v>
                </c:pt>
                <c:pt idx="762">
                  <c:v>654</c:v>
                </c:pt>
                <c:pt idx="763">
                  <c:v>654.85714285714198</c:v>
                </c:pt>
                <c:pt idx="764">
                  <c:v>655.71428571428498</c:v>
                </c:pt>
                <c:pt idx="765">
                  <c:v>656.57142857142799</c:v>
                </c:pt>
                <c:pt idx="766">
                  <c:v>657.42857142857099</c:v>
                </c:pt>
                <c:pt idx="767">
                  <c:v>658.28571428571399</c:v>
                </c:pt>
                <c:pt idx="768">
                  <c:v>659.142857142857</c:v>
                </c:pt>
                <c:pt idx="769">
                  <c:v>660</c:v>
                </c:pt>
                <c:pt idx="770">
                  <c:v>660.85714285714198</c:v>
                </c:pt>
                <c:pt idx="771">
                  <c:v>661.71428571428498</c:v>
                </c:pt>
                <c:pt idx="772">
                  <c:v>662.57142857142799</c:v>
                </c:pt>
                <c:pt idx="773">
                  <c:v>663.42857142857099</c:v>
                </c:pt>
                <c:pt idx="774">
                  <c:v>664.28571428571399</c:v>
                </c:pt>
                <c:pt idx="775">
                  <c:v>665.142857142857</c:v>
                </c:pt>
                <c:pt idx="776">
                  <c:v>666</c:v>
                </c:pt>
                <c:pt idx="777">
                  <c:v>666.85714285714198</c:v>
                </c:pt>
                <c:pt idx="778">
                  <c:v>667.71428571428498</c:v>
                </c:pt>
                <c:pt idx="779">
                  <c:v>668.57142857142799</c:v>
                </c:pt>
                <c:pt idx="780">
                  <c:v>669.42857142857099</c:v>
                </c:pt>
                <c:pt idx="781">
                  <c:v>670.28571428571399</c:v>
                </c:pt>
                <c:pt idx="782">
                  <c:v>671.142857142857</c:v>
                </c:pt>
                <c:pt idx="783">
                  <c:v>672</c:v>
                </c:pt>
                <c:pt idx="784">
                  <c:v>672.85714285714198</c:v>
                </c:pt>
                <c:pt idx="785">
                  <c:v>673.71428571428498</c:v>
                </c:pt>
                <c:pt idx="786">
                  <c:v>674.57142857142799</c:v>
                </c:pt>
                <c:pt idx="787">
                  <c:v>675.42857142857099</c:v>
                </c:pt>
                <c:pt idx="788">
                  <c:v>676.28571428571399</c:v>
                </c:pt>
                <c:pt idx="789">
                  <c:v>677.142857142857</c:v>
                </c:pt>
                <c:pt idx="790">
                  <c:v>678</c:v>
                </c:pt>
                <c:pt idx="791">
                  <c:v>678.85714285714198</c:v>
                </c:pt>
                <c:pt idx="792">
                  <c:v>679.71428571428498</c:v>
                </c:pt>
                <c:pt idx="793">
                  <c:v>680.57142857142799</c:v>
                </c:pt>
                <c:pt idx="794">
                  <c:v>681.42857142857099</c:v>
                </c:pt>
                <c:pt idx="795">
                  <c:v>682.28571428571399</c:v>
                </c:pt>
                <c:pt idx="796">
                  <c:v>683.142857142857</c:v>
                </c:pt>
                <c:pt idx="797">
                  <c:v>684</c:v>
                </c:pt>
                <c:pt idx="798">
                  <c:v>684.85714285714198</c:v>
                </c:pt>
                <c:pt idx="799">
                  <c:v>685.71428571428498</c:v>
                </c:pt>
                <c:pt idx="800">
                  <c:v>686.57142857142799</c:v>
                </c:pt>
                <c:pt idx="801">
                  <c:v>687.42857142857099</c:v>
                </c:pt>
                <c:pt idx="802">
                  <c:v>688.28571428571399</c:v>
                </c:pt>
                <c:pt idx="803">
                  <c:v>689.142857142857</c:v>
                </c:pt>
                <c:pt idx="804">
                  <c:v>690</c:v>
                </c:pt>
                <c:pt idx="805">
                  <c:v>690.85714285714198</c:v>
                </c:pt>
                <c:pt idx="806">
                  <c:v>691.71428571428498</c:v>
                </c:pt>
                <c:pt idx="807">
                  <c:v>692.57142857142799</c:v>
                </c:pt>
                <c:pt idx="808">
                  <c:v>693.42857142857099</c:v>
                </c:pt>
                <c:pt idx="809">
                  <c:v>694.28571428571399</c:v>
                </c:pt>
                <c:pt idx="810">
                  <c:v>695.142857142857</c:v>
                </c:pt>
                <c:pt idx="811">
                  <c:v>696</c:v>
                </c:pt>
                <c:pt idx="812">
                  <c:v>696.85714285714198</c:v>
                </c:pt>
                <c:pt idx="813">
                  <c:v>697.71428571428498</c:v>
                </c:pt>
                <c:pt idx="814">
                  <c:v>698.57142857142799</c:v>
                </c:pt>
                <c:pt idx="815">
                  <c:v>699.42857142857099</c:v>
                </c:pt>
                <c:pt idx="816">
                  <c:v>700.28571428571399</c:v>
                </c:pt>
                <c:pt idx="817">
                  <c:v>701.142857142857</c:v>
                </c:pt>
                <c:pt idx="818">
                  <c:v>702</c:v>
                </c:pt>
                <c:pt idx="819">
                  <c:v>702.85714285714198</c:v>
                </c:pt>
                <c:pt idx="820">
                  <c:v>703.71428571428498</c:v>
                </c:pt>
                <c:pt idx="821">
                  <c:v>704.57142857142799</c:v>
                </c:pt>
                <c:pt idx="822">
                  <c:v>705.42857142857099</c:v>
                </c:pt>
                <c:pt idx="823">
                  <c:v>706.28571428571399</c:v>
                </c:pt>
                <c:pt idx="824">
                  <c:v>707.142857142857</c:v>
                </c:pt>
                <c:pt idx="825">
                  <c:v>708</c:v>
                </c:pt>
                <c:pt idx="826">
                  <c:v>708.85714285714198</c:v>
                </c:pt>
                <c:pt idx="827">
                  <c:v>709.71428571428498</c:v>
                </c:pt>
                <c:pt idx="828">
                  <c:v>710.57142857142799</c:v>
                </c:pt>
                <c:pt idx="829">
                  <c:v>711.42857142857099</c:v>
                </c:pt>
                <c:pt idx="830">
                  <c:v>712.28571428571399</c:v>
                </c:pt>
                <c:pt idx="831">
                  <c:v>713.142857142857</c:v>
                </c:pt>
                <c:pt idx="832">
                  <c:v>714</c:v>
                </c:pt>
                <c:pt idx="833">
                  <c:v>714.85714285714198</c:v>
                </c:pt>
                <c:pt idx="834">
                  <c:v>715.71428571428498</c:v>
                </c:pt>
                <c:pt idx="835">
                  <c:v>716.57142857142799</c:v>
                </c:pt>
                <c:pt idx="836">
                  <c:v>717.42857142857099</c:v>
                </c:pt>
                <c:pt idx="837">
                  <c:v>718.28571428571399</c:v>
                </c:pt>
                <c:pt idx="838">
                  <c:v>719.142857142857</c:v>
                </c:pt>
                <c:pt idx="839">
                  <c:v>720</c:v>
                </c:pt>
                <c:pt idx="840">
                  <c:v>720.85714285714198</c:v>
                </c:pt>
                <c:pt idx="841">
                  <c:v>721.71428571428498</c:v>
                </c:pt>
                <c:pt idx="842">
                  <c:v>722.57142857142799</c:v>
                </c:pt>
                <c:pt idx="843">
                  <c:v>723.42857142857099</c:v>
                </c:pt>
                <c:pt idx="844">
                  <c:v>724.28571428571399</c:v>
                </c:pt>
                <c:pt idx="845">
                  <c:v>725.142857142857</c:v>
                </c:pt>
                <c:pt idx="846">
                  <c:v>726</c:v>
                </c:pt>
                <c:pt idx="847">
                  <c:v>726.85714285714198</c:v>
                </c:pt>
                <c:pt idx="848">
                  <c:v>727.71428571428498</c:v>
                </c:pt>
                <c:pt idx="849">
                  <c:v>728.57142857142799</c:v>
                </c:pt>
                <c:pt idx="850">
                  <c:v>729.42857142857099</c:v>
                </c:pt>
                <c:pt idx="851">
                  <c:v>730.28571428571399</c:v>
                </c:pt>
                <c:pt idx="852">
                  <c:v>731.142857142857</c:v>
                </c:pt>
                <c:pt idx="853">
                  <c:v>732</c:v>
                </c:pt>
                <c:pt idx="854">
                  <c:v>732.85714285714198</c:v>
                </c:pt>
                <c:pt idx="855">
                  <c:v>733.71428571428498</c:v>
                </c:pt>
                <c:pt idx="856">
                  <c:v>734.57142857142799</c:v>
                </c:pt>
                <c:pt idx="857">
                  <c:v>735.42857142857099</c:v>
                </c:pt>
                <c:pt idx="858">
                  <c:v>736.28571428571399</c:v>
                </c:pt>
                <c:pt idx="859">
                  <c:v>737.142857142857</c:v>
                </c:pt>
                <c:pt idx="860">
                  <c:v>738</c:v>
                </c:pt>
                <c:pt idx="861">
                  <c:v>738.85714285714198</c:v>
                </c:pt>
                <c:pt idx="862">
                  <c:v>739.71428571428498</c:v>
                </c:pt>
                <c:pt idx="863">
                  <c:v>740.57142857142799</c:v>
                </c:pt>
                <c:pt idx="864">
                  <c:v>741.42857142857099</c:v>
                </c:pt>
                <c:pt idx="865">
                  <c:v>742.28571428571399</c:v>
                </c:pt>
                <c:pt idx="866">
                  <c:v>743.142857142857</c:v>
                </c:pt>
                <c:pt idx="867">
                  <c:v>744</c:v>
                </c:pt>
                <c:pt idx="868">
                  <c:v>744.85714285714198</c:v>
                </c:pt>
                <c:pt idx="869">
                  <c:v>745.71428571428498</c:v>
                </c:pt>
                <c:pt idx="870">
                  <c:v>746.57142857142799</c:v>
                </c:pt>
                <c:pt idx="871">
                  <c:v>747.42857142857099</c:v>
                </c:pt>
                <c:pt idx="872">
                  <c:v>748.28571428571399</c:v>
                </c:pt>
                <c:pt idx="873">
                  <c:v>749.142857142857</c:v>
                </c:pt>
                <c:pt idx="874">
                  <c:v>750</c:v>
                </c:pt>
                <c:pt idx="875">
                  <c:v>750.85714285714198</c:v>
                </c:pt>
                <c:pt idx="876">
                  <c:v>751.71428571428498</c:v>
                </c:pt>
                <c:pt idx="877">
                  <c:v>752.57142857142799</c:v>
                </c:pt>
                <c:pt idx="878">
                  <c:v>753.42857142857099</c:v>
                </c:pt>
                <c:pt idx="879">
                  <c:v>754.28571428571399</c:v>
                </c:pt>
                <c:pt idx="880">
                  <c:v>755.142857142857</c:v>
                </c:pt>
                <c:pt idx="881">
                  <c:v>756</c:v>
                </c:pt>
                <c:pt idx="882">
                  <c:v>756.85714285714198</c:v>
                </c:pt>
                <c:pt idx="883">
                  <c:v>757.71428571428498</c:v>
                </c:pt>
                <c:pt idx="884">
                  <c:v>758.57142857142799</c:v>
                </c:pt>
                <c:pt idx="885">
                  <c:v>759.42857142857099</c:v>
                </c:pt>
                <c:pt idx="886">
                  <c:v>760.28571428571399</c:v>
                </c:pt>
                <c:pt idx="887">
                  <c:v>761.142857142857</c:v>
                </c:pt>
                <c:pt idx="888">
                  <c:v>762</c:v>
                </c:pt>
                <c:pt idx="889">
                  <c:v>762.85714285714198</c:v>
                </c:pt>
                <c:pt idx="890">
                  <c:v>763.71428571428498</c:v>
                </c:pt>
                <c:pt idx="891">
                  <c:v>764.57142857142799</c:v>
                </c:pt>
                <c:pt idx="892">
                  <c:v>765.42857142857099</c:v>
                </c:pt>
                <c:pt idx="893">
                  <c:v>766.28571428571399</c:v>
                </c:pt>
                <c:pt idx="894">
                  <c:v>767.142857142857</c:v>
                </c:pt>
                <c:pt idx="895">
                  <c:v>768</c:v>
                </c:pt>
                <c:pt idx="896">
                  <c:v>768.85714285714198</c:v>
                </c:pt>
                <c:pt idx="897">
                  <c:v>769.71428571428498</c:v>
                </c:pt>
                <c:pt idx="898">
                  <c:v>770.57142857142799</c:v>
                </c:pt>
                <c:pt idx="899">
                  <c:v>771.42857142857099</c:v>
                </c:pt>
                <c:pt idx="900">
                  <c:v>772.28571428571399</c:v>
                </c:pt>
                <c:pt idx="901">
                  <c:v>773.142857142857</c:v>
                </c:pt>
                <c:pt idx="902">
                  <c:v>774</c:v>
                </c:pt>
                <c:pt idx="903">
                  <c:v>774.85714285714198</c:v>
                </c:pt>
                <c:pt idx="904">
                  <c:v>775.71428571428498</c:v>
                </c:pt>
                <c:pt idx="905">
                  <c:v>776.57142857142799</c:v>
                </c:pt>
                <c:pt idx="906">
                  <c:v>777.42857142857099</c:v>
                </c:pt>
                <c:pt idx="907">
                  <c:v>778.28571428571399</c:v>
                </c:pt>
                <c:pt idx="908">
                  <c:v>779.142857142857</c:v>
                </c:pt>
                <c:pt idx="909">
                  <c:v>780</c:v>
                </c:pt>
                <c:pt idx="910">
                  <c:v>780.85714285714198</c:v>
                </c:pt>
                <c:pt idx="911">
                  <c:v>781.71428571428498</c:v>
                </c:pt>
                <c:pt idx="912">
                  <c:v>782.57142857142799</c:v>
                </c:pt>
                <c:pt idx="913">
                  <c:v>783.42857142857099</c:v>
                </c:pt>
                <c:pt idx="914">
                  <c:v>784.28571428571399</c:v>
                </c:pt>
                <c:pt idx="915">
                  <c:v>785.142857142857</c:v>
                </c:pt>
                <c:pt idx="916">
                  <c:v>786</c:v>
                </c:pt>
                <c:pt idx="917">
                  <c:v>786.85714285714198</c:v>
                </c:pt>
                <c:pt idx="918">
                  <c:v>787.71428571428498</c:v>
                </c:pt>
                <c:pt idx="919">
                  <c:v>788.57142857142799</c:v>
                </c:pt>
                <c:pt idx="920">
                  <c:v>789.42857142857099</c:v>
                </c:pt>
                <c:pt idx="921">
                  <c:v>790.28571428571399</c:v>
                </c:pt>
                <c:pt idx="922">
                  <c:v>791.142857142857</c:v>
                </c:pt>
                <c:pt idx="923">
                  <c:v>792</c:v>
                </c:pt>
                <c:pt idx="924">
                  <c:v>792.85714285714198</c:v>
                </c:pt>
                <c:pt idx="925">
                  <c:v>793.71428571428498</c:v>
                </c:pt>
                <c:pt idx="926">
                  <c:v>794.57142857142799</c:v>
                </c:pt>
                <c:pt idx="927">
                  <c:v>795.42857142857099</c:v>
                </c:pt>
                <c:pt idx="928">
                  <c:v>796.28571428571399</c:v>
                </c:pt>
                <c:pt idx="929">
                  <c:v>797.142857142857</c:v>
                </c:pt>
                <c:pt idx="930">
                  <c:v>798</c:v>
                </c:pt>
                <c:pt idx="931">
                  <c:v>798.85714285714198</c:v>
                </c:pt>
                <c:pt idx="932">
                  <c:v>799.71428571428498</c:v>
                </c:pt>
                <c:pt idx="933">
                  <c:v>800.57142857142799</c:v>
                </c:pt>
                <c:pt idx="934">
                  <c:v>801.42857142857099</c:v>
                </c:pt>
                <c:pt idx="935">
                  <c:v>802.28571428571399</c:v>
                </c:pt>
                <c:pt idx="936">
                  <c:v>803.142857142857</c:v>
                </c:pt>
                <c:pt idx="937">
                  <c:v>804</c:v>
                </c:pt>
                <c:pt idx="938">
                  <c:v>804.85714285714198</c:v>
                </c:pt>
                <c:pt idx="939">
                  <c:v>805.71428571428498</c:v>
                </c:pt>
                <c:pt idx="940">
                  <c:v>806.57142857142799</c:v>
                </c:pt>
                <c:pt idx="941">
                  <c:v>807.42857142857099</c:v>
                </c:pt>
                <c:pt idx="942">
                  <c:v>808.28571428571399</c:v>
                </c:pt>
                <c:pt idx="943">
                  <c:v>809.142857142857</c:v>
                </c:pt>
                <c:pt idx="944">
                  <c:v>810</c:v>
                </c:pt>
                <c:pt idx="945">
                  <c:v>810.85714285714198</c:v>
                </c:pt>
                <c:pt idx="946">
                  <c:v>811.71428571428498</c:v>
                </c:pt>
                <c:pt idx="947">
                  <c:v>812.57142857142799</c:v>
                </c:pt>
                <c:pt idx="948">
                  <c:v>813.42857142857099</c:v>
                </c:pt>
                <c:pt idx="949">
                  <c:v>814.28571428571399</c:v>
                </c:pt>
                <c:pt idx="950">
                  <c:v>815.142857142857</c:v>
                </c:pt>
                <c:pt idx="951">
                  <c:v>816</c:v>
                </c:pt>
                <c:pt idx="952">
                  <c:v>816.85714285714198</c:v>
                </c:pt>
                <c:pt idx="953">
                  <c:v>817.71428571428498</c:v>
                </c:pt>
                <c:pt idx="954">
                  <c:v>818.57142857142799</c:v>
                </c:pt>
                <c:pt idx="955">
                  <c:v>819.42857142857099</c:v>
                </c:pt>
                <c:pt idx="956">
                  <c:v>820.28571428571399</c:v>
                </c:pt>
                <c:pt idx="957">
                  <c:v>821.142857142857</c:v>
                </c:pt>
                <c:pt idx="958">
                  <c:v>822</c:v>
                </c:pt>
                <c:pt idx="959">
                  <c:v>822.85714285714198</c:v>
                </c:pt>
                <c:pt idx="960">
                  <c:v>823.71428571428498</c:v>
                </c:pt>
                <c:pt idx="961">
                  <c:v>824.57142857142799</c:v>
                </c:pt>
                <c:pt idx="962">
                  <c:v>825.42857142857099</c:v>
                </c:pt>
                <c:pt idx="963">
                  <c:v>826.28571428571399</c:v>
                </c:pt>
                <c:pt idx="964">
                  <c:v>827.142857142857</c:v>
                </c:pt>
                <c:pt idx="965">
                  <c:v>828</c:v>
                </c:pt>
                <c:pt idx="966">
                  <c:v>828.85714285714198</c:v>
                </c:pt>
                <c:pt idx="967">
                  <c:v>829.71428571428498</c:v>
                </c:pt>
                <c:pt idx="968">
                  <c:v>830.57142857142799</c:v>
                </c:pt>
                <c:pt idx="969">
                  <c:v>831.42857142857099</c:v>
                </c:pt>
                <c:pt idx="970">
                  <c:v>832.28571428571399</c:v>
                </c:pt>
                <c:pt idx="971">
                  <c:v>833.142857142857</c:v>
                </c:pt>
                <c:pt idx="972">
                  <c:v>834</c:v>
                </c:pt>
                <c:pt idx="973">
                  <c:v>834.85714285714198</c:v>
                </c:pt>
                <c:pt idx="974">
                  <c:v>835.71428571428498</c:v>
                </c:pt>
                <c:pt idx="975">
                  <c:v>836.57142857142799</c:v>
                </c:pt>
                <c:pt idx="976">
                  <c:v>837.42857142857099</c:v>
                </c:pt>
                <c:pt idx="977">
                  <c:v>838.28571428571399</c:v>
                </c:pt>
                <c:pt idx="978">
                  <c:v>839.142857142857</c:v>
                </c:pt>
                <c:pt idx="979">
                  <c:v>840</c:v>
                </c:pt>
                <c:pt idx="980">
                  <c:v>840.85714285714198</c:v>
                </c:pt>
                <c:pt idx="981">
                  <c:v>841.71428571428498</c:v>
                </c:pt>
                <c:pt idx="982">
                  <c:v>842.57142857142799</c:v>
                </c:pt>
                <c:pt idx="983">
                  <c:v>843.42857142857099</c:v>
                </c:pt>
                <c:pt idx="984">
                  <c:v>844.28571428571399</c:v>
                </c:pt>
                <c:pt idx="985">
                  <c:v>845.142857142857</c:v>
                </c:pt>
                <c:pt idx="986">
                  <c:v>846</c:v>
                </c:pt>
                <c:pt idx="987">
                  <c:v>846.85714285714198</c:v>
                </c:pt>
                <c:pt idx="988">
                  <c:v>847.71428571428498</c:v>
                </c:pt>
                <c:pt idx="989">
                  <c:v>848.57142857142799</c:v>
                </c:pt>
                <c:pt idx="990">
                  <c:v>849.42857142857099</c:v>
                </c:pt>
                <c:pt idx="991">
                  <c:v>850.28571428571399</c:v>
                </c:pt>
                <c:pt idx="992">
                  <c:v>851.142857142857</c:v>
                </c:pt>
                <c:pt idx="993">
                  <c:v>852</c:v>
                </c:pt>
                <c:pt idx="994">
                  <c:v>852.85714285714198</c:v>
                </c:pt>
                <c:pt idx="995">
                  <c:v>853.71428571428498</c:v>
                </c:pt>
                <c:pt idx="996">
                  <c:v>854.57142857142799</c:v>
                </c:pt>
                <c:pt idx="997">
                  <c:v>855.42857142857099</c:v>
                </c:pt>
                <c:pt idx="998">
                  <c:v>856.28571428571399</c:v>
                </c:pt>
                <c:pt idx="999">
                  <c:v>857.142857142857</c:v>
                </c:pt>
                <c:pt idx="1000">
                  <c:v>858</c:v>
                </c:pt>
                <c:pt idx="1001">
                  <c:v>858.85714285714198</c:v>
                </c:pt>
                <c:pt idx="1002">
                  <c:v>859.71428571428498</c:v>
                </c:pt>
                <c:pt idx="1003">
                  <c:v>860.57142857142799</c:v>
                </c:pt>
                <c:pt idx="1004">
                  <c:v>861.42857142857099</c:v>
                </c:pt>
                <c:pt idx="1005">
                  <c:v>862.28571428571399</c:v>
                </c:pt>
                <c:pt idx="1006">
                  <c:v>863.142857142857</c:v>
                </c:pt>
                <c:pt idx="1007">
                  <c:v>864</c:v>
                </c:pt>
                <c:pt idx="1008">
                  <c:v>864.85714285714198</c:v>
                </c:pt>
                <c:pt idx="1009">
                  <c:v>865.71428571428498</c:v>
                </c:pt>
                <c:pt idx="1010">
                  <c:v>866.57142857142799</c:v>
                </c:pt>
                <c:pt idx="1011">
                  <c:v>867.42857142857099</c:v>
                </c:pt>
                <c:pt idx="1012">
                  <c:v>868.28571428571399</c:v>
                </c:pt>
                <c:pt idx="1013">
                  <c:v>869.142857142857</c:v>
                </c:pt>
                <c:pt idx="1014">
                  <c:v>870</c:v>
                </c:pt>
                <c:pt idx="1015">
                  <c:v>870.85714285714198</c:v>
                </c:pt>
                <c:pt idx="1016">
                  <c:v>871.71428571428498</c:v>
                </c:pt>
                <c:pt idx="1017">
                  <c:v>872.57142857142799</c:v>
                </c:pt>
                <c:pt idx="1018">
                  <c:v>873.42857142857099</c:v>
                </c:pt>
                <c:pt idx="1019">
                  <c:v>874.28571428571399</c:v>
                </c:pt>
                <c:pt idx="1020">
                  <c:v>875.142857142857</c:v>
                </c:pt>
                <c:pt idx="1021">
                  <c:v>876</c:v>
                </c:pt>
                <c:pt idx="1022">
                  <c:v>876.85714285714198</c:v>
                </c:pt>
                <c:pt idx="1023">
                  <c:v>877.71428571428498</c:v>
                </c:pt>
                <c:pt idx="1024">
                  <c:v>878.57142857142799</c:v>
                </c:pt>
                <c:pt idx="1025">
                  <c:v>879.42857142857099</c:v>
                </c:pt>
                <c:pt idx="1026">
                  <c:v>880.28571428571399</c:v>
                </c:pt>
                <c:pt idx="1027">
                  <c:v>881.142857142857</c:v>
                </c:pt>
                <c:pt idx="1028">
                  <c:v>882</c:v>
                </c:pt>
                <c:pt idx="1029">
                  <c:v>882.85714285714198</c:v>
                </c:pt>
                <c:pt idx="1030">
                  <c:v>883.71428571428498</c:v>
                </c:pt>
                <c:pt idx="1031">
                  <c:v>884.57142857142799</c:v>
                </c:pt>
                <c:pt idx="1032">
                  <c:v>885.42857142857099</c:v>
                </c:pt>
                <c:pt idx="1033">
                  <c:v>886.28571428571399</c:v>
                </c:pt>
                <c:pt idx="1034">
                  <c:v>887.142857142857</c:v>
                </c:pt>
                <c:pt idx="1035">
                  <c:v>888</c:v>
                </c:pt>
                <c:pt idx="1036">
                  <c:v>888.85714285714198</c:v>
                </c:pt>
                <c:pt idx="1037">
                  <c:v>889.71428571428498</c:v>
                </c:pt>
                <c:pt idx="1038">
                  <c:v>890.57142857142799</c:v>
                </c:pt>
                <c:pt idx="1039">
                  <c:v>891.42857142857099</c:v>
                </c:pt>
                <c:pt idx="1040">
                  <c:v>892.28571428571399</c:v>
                </c:pt>
                <c:pt idx="1041">
                  <c:v>893.142857142857</c:v>
                </c:pt>
                <c:pt idx="1042">
                  <c:v>894</c:v>
                </c:pt>
                <c:pt idx="1043">
                  <c:v>894.85714285714198</c:v>
                </c:pt>
                <c:pt idx="1044">
                  <c:v>895.71428571428498</c:v>
                </c:pt>
                <c:pt idx="1045">
                  <c:v>896.57142857142799</c:v>
                </c:pt>
                <c:pt idx="1046">
                  <c:v>897.42857142857099</c:v>
                </c:pt>
                <c:pt idx="1047">
                  <c:v>898.28571428571399</c:v>
                </c:pt>
                <c:pt idx="1048">
                  <c:v>899.142857142857</c:v>
                </c:pt>
                <c:pt idx="1049">
                  <c:v>900</c:v>
                </c:pt>
                <c:pt idx="1050">
                  <c:v>900.85714285714198</c:v>
                </c:pt>
                <c:pt idx="1051">
                  <c:v>901.71428571428498</c:v>
                </c:pt>
                <c:pt idx="1052">
                  <c:v>902.57142857142799</c:v>
                </c:pt>
                <c:pt idx="1053">
                  <c:v>903.42857142857099</c:v>
                </c:pt>
                <c:pt idx="1054">
                  <c:v>904.28571428571399</c:v>
                </c:pt>
                <c:pt idx="1055">
                  <c:v>905.142857142857</c:v>
                </c:pt>
                <c:pt idx="1056">
                  <c:v>906</c:v>
                </c:pt>
                <c:pt idx="1057">
                  <c:v>906.85714285714198</c:v>
                </c:pt>
                <c:pt idx="1058">
                  <c:v>907.71428571428498</c:v>
                </c:pt>
                <c:pt idx="1059">
                  <c:v>908.57142857142799</c:v>
                </c:pt>
                <c:pt idx="1060">
                  <c:v>909.42857142857099</c:v>
                </c:pt>
                <c:pt idx="1061">
                  <c:v>910.28571428571399</c:v>
                </c:pt>
                <c:pt idx="1062">
                  <c:v>911.142857142857</c:v>
                </c:pt>
                <c:pt idx="1063">
                  <c:v>912</c:v>
                </c:pt>
                <c:pt idx="1064">
                  <c:v>912.85714285714198</c:v>
                </c:pt>
                <c:pt idx="1065">
                  <c:v>913.71428571428498</c:v>
                </c:pt>
                <c:pt idx="1066">
                  <c:v>914.57142857142799</c:v>
                </c:pt>
                <c:pt idx="1067">
                  <c:v>915.42857142857099</c:v>
                </c:pt>
                <c:pt idx="1068">
                  <c:v>916.28571428571399</c:v>
                </c:pt>
                <c:pt idx="1069">
                  <c:v>917.142857142857</c:v>
                </c:pt>
                <c:pt idx="1070">
                  <c:v>918</c:v>
                </c:pt>
                <c:pt idx="1071">
                  <c:v>918.85714285714198</c:v>
                </c:pt>
                <c:pt idx="1072">
                  <c:v>919.71428571428498</c:v>
                </c:pt>
                <c:pt idx="1073">
                  <c:v>920.57142857142799</c:v>
                </c:pt>
                <c:pt idx="1074">
                  <c:v>921.42857142857099</c:v>
                </c:pt>
                <c:pt idx="1075">
                  <c:v>922.28571428571399</c:v>
                </c:pt>
                <c:pt idx="1076">
                  <c:v>923.142857142857</c:v>
                </c:pt>
                <c:pt idx="1077">
                  <c:v>924</c:v>
                </c:pt>
                <c:pt idx="1078">
                  <c:v>924.85714285714198</c:v>
                </c:pt>
                <c:pt idx="1079">
                  <c:v>925.71428571428498</c:v>
                </c:pt>
                <c:pt idx="1080">
                  <c:v>926.57142857142799</c:v>
                </c:pt>
                <c:pt idx="1081">
                  <c:v>927.42857142857099</c:v>
                </c:pt>
                <c:pt idx="1082">
                  <c:v>928.28571428571399</c:v>
                </c:pt>
                <c:pt idx="1083">
                  <c:v>929.142857142857</c:v>
                </c:pt>
                <c:pt idx="1084">
                  <c:v>930</c:v>
                </c:pt>
                <c:pt idx="1085">
                  <c:v>930.85714285714198</c:v>
                </c:pt>
                <c:pt idx="1086">
                  <c:v>931.71428571428498</c:v>
                </c:pt>
                <c:pt idx="1087">
                  <c:v>932.57142857142799</c:v>
                </c:pt>
                <c:pt idx="1088">
                  <c:v>933.42857142857099</c:v>
                </c:pt>
                <c:pt idx="1089">
                  <c:v>934.28571428571399</c:v>
                </c:pt>
                <c:pt idx="1090">
                  <c:v>935.142857142857</c:v>
                </c:pt>
                <c:pt idx="1091">
                  <c:v>936</c:v>
                </c:pt>
                <c:pt idx="1092">
                  <c:v>936.85714285714198</c:v>
                </c:pt>
                <c:pt idx="1093">
                  <c:v>937.71428571428498</c:v>
                </c:pt>
                <c:pt idx="1094">
                  <c:v>938.57142857142799</c:v>
                </c:pt>
                <c:pt idx="1095">
                  <c:v>939.42857142857099</c:v>
                </c:pt>
                <c:pt idx="1096">
                  <c:v>940.28571428571399</c:v>
                </c:pt>
                <c:pt idx="1097">
                  <c:v>941.142857142857</c:v>
                </c:pt>
                <c:pt idx="1098">
                  <c:v>942</c:v>
                </c:pt>
                <c:pt idx="1099">
                  <c:v>942.85714285714198</c:v>
                </c:pt>
                <c:pt idx="1100">
                  <c:v>943.71428571428498</c:v>
                </c:pt>
                <c:pt idx="1101">
                  <c:v>944.57142857142799</c:v>
                </c:pt>
                <c:pt idx="1102">
                  <c:v>945.42857142857099</c:v>
                </c:pt>
                <c:pt idx="1103">
                  <c:v>946.28571428571399</c:v>
                </c:pt>
                <c:pt idx="1104">
                  <c:v>947.142857142857</c:v>
                </c:pt>
                <c:pt idx="1105">
                  <c:v>948</c:v>
                </c:pt>
                <c:pt idx="1106">
                  <c:v>948.85714285714198</c:v>
                </c:pt>
                <c:pt idx="1107">
                  <c:v>949.71428571428498</c:v>
                </c:pt>
                <c:pt idx="1108">
                  <c:v>950.57142857142799</c:v>
                </c:pt>
                <c:pt idx="1109">
                  <c:v>951.42857142857099</c:v>
                </c:pt>
                <c:pt idx="1110">
                  <c:v>952.28571428571399</c:v>
                </c:pt>
                <c:pt idx="1111">
                  <c:v>953.142857142857</c:v>
                </c:pt>
                <c:pt idx="1112">
                  <c:v>954</c:v>
                </c:pt>
                <c:pt idx="1113">
                  <c:v>954.85714285714198</c:v>
                </c:pt>
                <c:pt idx="1114">
                  <c:v>955.71428571428498</c:v>
                </c:pt>
                <c:pt idx="1115">
                  <c:v>956.57142857142799</c:v>
                </c:pt>
                <c:pt idx="1116">
                  <c:v>957.42857142857099</c:v>
                </c:pt>
                <c:pt idx="1117">
                  <c:v>958.28571428571399</c:v>
                </c:pt>
                <c:pt idx="1118">
                  <c:v>959.142857142857</c:v>
                </c:pt>
                <c:pt idx="1119">
                  <c:v>960</c:v>
                </c:pt>
                <c:pt idx="1120">
                  <c:v>960.85714285714198</c:v>
                </c:pt>
                <c:pt idx="1121">
                  <c:v>961.71428571428498</c:v>
                </c:pt>
                <c:pt idx="1122">
                  <c:v>962.57142857142799</c:v>
                </c:pt>
                <c:pt idx="1123">
                  <c:v>963.42857142857099</c:v>
                </c:pt>
                <c:pt idx="1124">
                  <c:v>964.28571428571399</c:v>
                </c:pt>
                <c:pt idx="1125">
                  <c:v>965.142857142857</c:v>
                </c:pt>
                <c:pt idx="1126">
                  <c:v>966</c:v>
                </c:pt>
                <c:pt idx="1127">
                  <c:v>966.85714285714198</c:v>
                </c:pt>
                <c:pt idx="1128">
                  <c:v>967.71428571428498</c:v>
                </c:pt>
                <c:pt idx="1129">
                  <c:v>968.57142857142799</c:v>
                </c:pt>
                <c:pt idx="1130">
                  <c:v>969.42857142857099</c:v>
                </c:pt>
                <c:pt idx="1131">
                  <c:v>970.28571428571399</c:v>
                </c:pt>
                <c:pt idx="1132">
                  <c:v>971.142857142857</c:v>
                </c:pt>
                <c:pt idx="1133">
                  <c:v>972</c:v>
                </c:pt>
                <c:pt idx="1134">
                  <c:v>972.85714285714198</c:v>
                </c:pt>
                <c:pt idx="1135">
                  <c:v>973.71428571428498</c:v>
                </c:pt>
                <c:pt idx="1136">
                  <c:v>974.57142857142799</c:v>
                </c:pt>
                <c:pt idx="1137">
                  <c:v>975.42857142857099</c:v>
                </c:pt>
                <c:pt idx="1138">
                  <c:v>976.28571428571399</c:v>
                </c:pt>
                <c:pt idx="1139">
                  <c:v>977.142857142857</c:v>
                </c:pt>
                <c:pt idx="1140">
                  <c:v>978</c:v>
                </c:pt>
                <c:pt idx="1141">
                  <c:v>978.85714285714198</c:v>
                </c:pt>
                <c:pt idx="1142">
                  <c:v>979.71428571428498</c:v>
                </c:pt>
                <c:pt idx="1143">
                  <c:v>980.57142857142799</c:v>
                </c:pt>
                <c:pt idx="1144">
                  <c:v>981.42857142857099</c:v>
                </c:pt>
                <c:pt idx="1145">
                  <c:v>982.28571428571399</c:v>
                </c:pt>
                <c:pt idx="1146">
                  <c:v>983.142857142857</c:v>
                </c:pt>
                <c:pt idx="1147">
                  <c:v>984</c:v>
                </c:pt>
                <c:pt idx="1148">
                  <c:v>984.85714285714198</c:v>
                </c:pt>
                <c:pt idx="1149">
                  <c:v>985.71428571428498</c:v>
                </c:pt>
                <c:pt idx="1150">
                  <c:v>986.57142857142799</c:v>
                </c:pt>
                <c:pt idx="1151">
                  <c:v>987.42857142857099</c:v>
                </c:pt>
                <c:pt idx="1152">
                  <c:v>988.28571428571399</c:v>
                </c:pt>
                <c:pt idx="1153">
                  <c:v>989.142857142857</c:v>
                </c:pt>
                <c:pt idx="1154">
                  <c:v>990</c:v>
                </c:pt>
                <c:pt idx="1155">
                  <c:v>990.85714285714198</c:v>
                </c:pt>
                <c:pt idx="1156">
                  <c:v>991.71428571428498</c:v>
                </c:pt>
                <c:pt idx="1157">
                  <c:v>992.57142857142799</c:v>
                </c:pt>
                <c:pt idx="1158">
                  <c:v>993.42857142857099</c:v>
                </c:pt>
                <c:pt idx="1159">
                  <c:v>994.28571428571399</c:v>
                </c:pt>
                <c:pt idx="1160">
                  <c:v>995.142857142857</c:v>
                </c:pt>
                <c:pt idx="1161">
                  <c:v>996</c:v>
                </c:pt>
                <c:pt idx="1162">
                  <c:v>996.85714285714198</c:v>
                </c:pt>
                <c:pt idx="1163">
                  <c:v>997.71428571428498</c:v>
                </c:pt>
                <c:pt idx="1164">
                  <c:v>998.57142857142799</c:v>
                </c:pt>
                <c:pt idx="1165">
                  <c:v>999.42857142857099</c:v>
                </c:pt>
                <c:pt idx="1166">
                  <c:v>1000.28571428571</c:v>
                </c:pt>
                <c:pt idx="1167">
                  <c:v>1001.1428571428499</c:v>
                </c:pt>
                <c:pt idx="1168">
                  <c:v>1002</c:v>
                </c:pt>
                <c:pt idx="1169">
                  <c:v>1002.85714285714</c:v>
                </c:pt>
                <c:pt idx="1170">
                  <c:v>1003.71428571428</c:v>
                </c:pt>
                <c:pt idx="1171">
                  <c:v>1004.57142857142</c:v>
                </c:pt>
                <c:pt idx="1172">
                  <c:v>1005.42857142856</c:v>
                </c:pt>
                <c:pt idx="1173">
                  <c:v>1006.2857142857</c:v>
                </c:pt>
                <c:pt idx="1174">
                  <c:v>1007.1428571428399</c:v>
                </c:pt>
                <c:pt idx="1175">
                  <c:v>1007.99999999998</c:v>
                </c:pt>
                <c:pt idx="1176">
                  <c:v>1008.85714285712</c:v>
                </c:pt>
                <c:pt idx="1177">
                  <c:v>1009.71428571426</c:v>
                </c:pt>
                <c:pt idx="1178">
                  <c:v>1010.5714285714</c:v>
                </c:pt>
                <c:pt idx="1179">
                  <c:v>1011.42857142854</c:v>
                </c:pt>
                <c:pt idx="1180">
                  <c:v>1012.28571428568</c:v>
                </c:pt>
                <c:pt idx="1181">
                  <c:v>1013.14285714282</c:v>
                </c:pt>
                <c:pt idx="1182">
                  <c:v>1013.99999999996</c:v>
                </c:pt>
                <c:pt idx="1183">
                  <c:v>1014.8571428571</c:v>
                </c:pt>
                <c:pt idx="1184">
                  <c:v>1015.71428571424</c:v>
                </c:pt>
                <c:pt idx="1185">
                  <c:v>1016.57142857138</c:v>
                </c:pt>
                <c:pt idx="1186">
                  <c:v>1017.4285714285199</c:v>
                </c:pt>
                <c:pt idx="1187">
                  <c:v>1018.28571428566</c:v>
                </c:pt>
                <c:pt idx="1188">
                  <c:v>1019.1428571428</c:v>
                </c:pt>
                <c:pt idx="1189">
                  <c:v>1019.99999999994</c:v>
                </c:pt>
                <c:pt idx="1190">
                  <c:v>1020.85714285708</c:v>
                </c:pt>
                <c:pt idx="1191">
                  <c:v>1021.71428571422</c:v>
                </c:pt>
                <c:pt idx="1192">
                  <c:v>1022.57142857136</c:v>
                </c:pt>
                <c:pt idx="1193">
                  <c:v>1023.4285714285</c:v>
                </c:pt>
                <c:pt idx="1194">
                  <c:v>1024.2857142856401</c:v>
                </c:pt>
                <c:pt idx="1195">
                  <c:v>1025.14285714278</c:v>
                </c:pt>
                <c:pt idx="1196">
                  <c:v>1025.99999999992</c:v>
                </c:pt>
                <c:pt idx="1197">
                  <c:v>1026.8571428570599</c:v>
                </c:pt>
                <c:pt idx="1198">
                  <c:v>1027.7142857142001</c:v>
                </c:pt>
                <c:pt idx="1199">
                  <c:v>1028.57142857134</c:v>
                </c:pt>
                <c:pt idx="1200">
                  <c:v>1029.4285714284799</c:v>
                </c:pt>
                <c:pt idx="1201">
                  <c:v>1030.2857142856201</c:v>
                </c:pt>
                <c:pt idx="1202">
                  <c:v>1031.14285714276</c:v>
                </c:pt>
                <c:pt idx="1203">
                  <c:v>1031.9999999999</c:v>
                </c:pt>
                <c:pt idx="1204">
                  <c:v>1032.8571428570399</c:v>
                </c:pt>
                <c:pt idx="1205">
                  <c:v>1033.7142857141801</c:v>
                </c:pt>
                <c:pt idx="1206">
                  <c:v>1034.57142857132</c:v>
                </c:pt>
                <c:pt idx="1207">
                  <c:v>1035.4285714284599</c:v>
                </c:pt>
                <c:pt idx="1208">
                  <c:v>1036.2857142856001</c:v>
                </c:pt>
                <c:pt idx="1209">
                  <c:v>1037.14285714274</c:v>
                </c:pt>
                <c:pt idx="1210">
                  <c:v>1037.9999999998799</c:v>
                </c:pt>
                <c:pt idx="1211">
                  <c:v>1038.8571428570201</c:v>
                </c:pt>
                <c:pt idx="1212">
                  <c:v>1039.71428571416</c:v>
                </c:pt>
                <c:pt idx="1213">
                  <c:v>1040.5714285713</c:v>
                </c:pt>
                <c:pt idx="1214">
                  <c:v>1041.4285714284399</c:v>
                </c:pt>
                <c:pt idx="1215">
                  <c:v>1042.2857142855801</c:v>
                </c:pt>
                <c:pt idx="1216">
                  <c:v>1043.14285714272</c:v>
                </c:pt>
                <c:pt idx="1217">
                  <c:v>1043.9999999998599</c:v>
                </c:pt>
                <c:pt idx="1218">
                  <c:v>1044.8571428570001</c:v>
                </c:pt>
                <c:pt idx="1219">
                  <c:v>1045.71428571414</c:v>
                </c:pt>
                <c:pt idx="1220">
                  <c:v>1046.57142857128</c:v>
                </c:pt>
                <c:pt idx="1221">
                  <c:v>1047.4285714284199</c:v>
                </c:pt>
                <c:pt idx="1222">
                  <c:v>1048.2857142855601</c:v>
                </c:pt>
                <c:pt idx="1223">
                  <c:v>1049.1428571427</c:v>
                </c:pt>
                <c:pt idx="1224">
                  <c:v>1049.9999999998399</c:v>
                </c:pt>
                <c:pt idx="1225">
                  <c:v>1050.8571428569801</c:v>
                </c:pt>
                <c:pt idx="1226">
                  <c:v>1051.71428571412</c:v>
                </c:pt>
                <c:pt idx="1227">
                  <c:v>1052.57142857126</c:v>
                </c:pt>
                <c:pt idx="1228">
                  <c:v>1053.4285714283999</c:v>
                </c:pt>
                <c:pt idx="1229">
                  <c:v>1054.2857142855401</c:v>
                </c:pt>
                <c:pt idx="1230">
                  <c:v>1055.14285714268</c:v>
                </c:pt>
                <c:pt idx="1231">
                  <c:v>1055.9999999998199</c:v>
                </c:pt>
                <c:pt idx="1232">
                  <c:v>1056.8571428569601</c:v>
                </c:pt>
                <c:pt idx="1233">
                  <c:v>1057.7142857141</c:v>
                </c:pt>
                <c:pt idx="1234">
                  <c:v>1058.5714285712399</c:v>
                </c:pt>
                <c:pt idx="1235">
                  <c:v>1059.4285714283801</c:v>
                </c:pt>
                <c:pt idx="1236">
                  <c:v>1060.28571428552</c:v>
                </c:pt>
                <c:pt idx="1237">
                  <c:v>1061.14285714266</c:v>
                </c:pt>
                <c:pt idx="1238">
                  <c:v>1061.9999999997999</c:v>
                </c:pt>
                <c:pt idx="1239">
                  <c:v>1062.8571428569401</c:v>
                </c:pt>
                <c:pt idx="1240">
                  <c:v>1063.71428571408</c:v>
                </c:pt>
                <c:pt idx="1241">
                  <c:v>1064.5714285712199</c:v>
                </c:pt>
                <c:pt idx="1242">
                  <c:v>1065.4285714283601</c:v>
                </c:pt>
                <c:pt idx="1243">
                  <c:v>1066.2857142855</c:v>
                </c:pt>
                <c:pt idx="1244">
                  <c:v>1067.14285714264</c:v>
                </c:pt>
                <c:pt idx="1245">
                  <c:v>1067.9999999997799</c:v>
                </c:pt>
                <c:pt idx="1246">
                  <c:v>1068.8571428569201</c:v>
                </c:pt>
                <c:pt idx="1247">
                  <c:v>1069.71428571406</c:v>
                </c:pt>
                <c:pt idx="1248">
                  <c:v>1070.5714285711999</c:v>
                </c:pt>
                <c:pt idx="1249">
                  <c:v>1071.4285714283401</c:v>
                </c:pt>
                <c:pt idx="1250">
                  <c:v>1072.28571428548</c:v>
                </c:pt>
                <c:pt idx="1251">
                  <c:v>1073.14285714262</c:v>
                </c:pt>
                <c:pt idx="1252">
                  <c:v>1073.9999999997599</c:v>
                </c:pt>
                <c:pt idx="1253">
                  <c:v>1074.8571428569001</c:v>
                </c:pt>
                <c:pt idx="1254">
                  <c:v>1075.71428571404</c:v>
                </c:pt>
                <c:pt idx="1255">
                  <c:v>1076.5714285711799</c:v>
                </c:pt>
                <c:pt idx="1256">
                  <c:v>1077.4285714283201</c:v>
                </c:pt>
                <c:pt idx="1257">
                  <c:v>1078.28571428546</c:v>
                </c:pt>
                <c:pt idx="1258">
                  <c:v>1079.1428571426</c:v>
                </c:pt>
                <c:pt idx="1259">
                  <c:v>1079.9999999997401</c:v>
                </c:pt>
                <c:pt idx="1260">
                  <c:v>1080.85714285688</c:v>
                </c:pt>
                <c:pt idx="1261">
                  <c:v>1081.71428571402</c:v>
                </c:pt>
                <c:pt idx="1262">
                  <c:v>1082.5714285711599</c:v>
                </c:pt>
                <c:pt idx="1263">
                  <c:v>1083.4285714283001</c:v>
                </c:pt>
                <c:pt idx="1264">
                  <c:v>1084.28571428544</c:v>
                </c:pt>
                <c:pt idx="1265">
                  <c:v>1085.1428571425799</c:v>
                </c:pt>
                <c:pt idx="1266">
                  <c:v>1085.9999999997201</c:v>
                </c:pt>
                <c:pt idx="1267">
                  <c:v>1086.85714285686</c:v>
                </c:pt>
                <c:pt idx="1268">
                  <c:v>1087.714285714</c:v>
                </c:pt>
                <c:pt idx="1269">
                  <c:v>1088.5714285711399</c:v>
                </c:pt>
                <c:pt idx="1270">
                  <c:v>1089.4285714282801</c:v>
                </c:pt>
                <c:pt idx="1271">
                  <c:v>1090.28571428543</c:v>
                </c:pt>
                <c:pt idx="1272">
                  <c:v>1091.1428571425599</c:v>
                </c:pt>
                <c:pt idx="1273">
                  <c:v>1091.9999999997101</c:v>
                </c:pt>
                <c:pt idx="1274">
                  <c:v>1092.85714285685</c:v>
                </c:pt>
                <c:pt idx="1275">
                  <c:v>1093.71428571399</c:v>
                </c:pt>
                <c:pt idx="1276">
                  <c:v>1094.5714285711299</c:v>
                </c:pt>
                <c:pt idx="1277">
                  <c:v>1095.4285714282701</c:v>
                </c:pt>
                <c:pt idx="1278">
                  <c:v>1096.28571428541</c:v>
                </c:pt>
                <c:pt idx="1279">
                  <c:v>1097.1428571425499</c:v>
                </c:pt>
                <c:pt idx="1280">
                  <c:v>1097.9999999996901</c:v>
                </c:pt>
                <c:pt idx="1281">
                  <c:v>1098.85714285683</c:v>
                </c:pt>
                <c:pt idx="1282">
                  <c:v>1099.71428571397</c:v>
                </c:pt>
                <c:pt idx="1283">
                  <c:v>1100.5714285711099</c:v>
                </c:pt>
                <c:pt idx="1284">
                  <c:v>1101.4285714282501</c:v>
                </c:pt>
                <c:pt idx="1285">
                  <c:v>1102.28571428539</c:v>
                </c:pt>
                <c:pt idx="1286">
                  <c:v>1103.1428571425299</c:v>
                </c:pt>
                <c:pt idx="1287">
                  <c:v>1103.9999999996701</c:v>
                </c:pt>
                <c:pt idx="1288">
                  <c:v>1104.85714285681</c:v>
                </c:pt>
                <c:pt idx="1289">
                  <c:v>1105.7142857139499</c:v>
                </c:pt>
                <c:pt idx="1290">
                  <c:v>1106.5714285710901</c:v>
                </c:pt>
                <c:pt idx="1291">
                  <c:v>1107.42857142823</c:v>
                </c:pt>
                <c:pt idx="1292">
                  <c:v>1108.28571428537</c:v>
                </c:pt>
                <c:pt idx="1293">
                  <c:v>1109.1428571425099</c:v>
                </c:pt>
                <c:pt idx="1294">
                  <c:v>1109.9999999996501</c:v>
                </c:pt>
                <c:pt idx="1295">
                  <c:v>1110.85714285679</c:v>
                </c:pt>
                <c:pt idx="1296">
                  <c:v>1111.7142857139299</c:v>
                </c:pt>
                <c:pt idx="1297">
                  <c:v>1112.5714285710701</c:v>
                </c:pt>
                <c:pt idx="1298">
                  <c:v>1113.42857142821</c:v>
                </c:pt>
                <c:pt idx="1299">
                  <c:v>1114.28571428535</c:v>
                </c:pt>
                <c:pt idx="1300">
                  <c:v>1115.1428571424899</c:v>
                </c:pt>
                <c:pt idx="1301">
                  <c:v>1115.9999999996301</c:v>
                </c:pt>
                <c:pt idx="1302">
                  <c:v>1116.85714285677</c:v>
                </c:pt>
                <c:pt idx="1303">
                  <c:v>1117.7142857139099</c:v>
                </c:pt>
                <c:pt idx="1304">
                  <c:v>1118.5714285710501</c:v>
                </c:pt>
                <c:pt idx="1305">
                  <c:v>1119.42857142819</c:v>
                </c:pt>
                <c:pt idx="1306">
                  <c:v>1120.28571428533</c:v>
                </c:pt>
                <c:pt idx="1307">
                  <c:v>1121.1428571424699</c:v>
                </c:pt>
                <c:pt idx="1308">
                  <c:v>1121.9999999996101</c:v>
                </c:pt>
                <c:pt idx="1309">
                  <c:v>1122.85714285675</c:v>
                </c:pt>
                <c:pt idx="1310">
                  <c:v>1123.7142857138899</c:v>
                </c:pt>
                <c:pt idx="1311">
                  <c:v>1124.5714285710301</c:v>
                </c:pt>
                <c:pt idx="1312">
                  <c:v>1125.42857142817</c:v>
                </c:pt>
                <c:pt idx="1313">
                  <c:v>1126.28571428531</c:v>
                </c:pt>
                <c:pt idx="1314">
                  <c:v>1127.1428571424501</c:v>
                </c:pt>
                <c:pt idx="1315">
                  <c:v>1127.99999999959</c:v>
                </c:pt>
                <c:pt idx="1316">
                  <c:v>1128.85714285673</c:v>
                </c:pt>
                <c:pt idx="1317">
                  <c:v>1129.7142857138699</c:v>
                </c:pt>
                <c:pt idx="1318">
                  <c:v>1130.5714285710101</c:v>
                </c:pt>
                <c:pt idx="1319">
                  <c:v>1131.42857142815</c:v>
                </c:pt>
                <c:pt idx="1320">
                  <c:v>1132.2857142852899</c:v>
                </c:pt>
                <c:pt idx="1321">
                  <c:v>1133.1428571424301</c:v>
                </c:pt>
                <c:pt idx="1322">
                  <c:v>1133.99999999957</c:v>
                </c:pt>
                <c:pt idx="1323">
                  <c:v>1134.85714285671</c:v>
                </c:pt>
                <c:pt idx="1324">
                  <c:v>1135.7142857138499</c:v>
                </c:pt>
                <c:pt idx="1325">
                  <c:v>1136.5714285709901</c:v>
                </c:pt>
                <c:pt idx="1326">
                  <c:v>1137.42857142813</c:v>
                </c:pt>
                <c:pt idx="1327">
                  <c:v>1138.2857142852699</c:v>
                </c:pt>
                <c:pt idx="1328">
                  <c:v>1139.1428571424101</c:v>
                </c:pt>
                <c:pt idx="1329">
                  <c:v>1139.99999999955</c:v>
                </c:pt>
                <c:pt idx="1330">
                  <c:v>1140.85714285669</c:v>
                </c:pt>
                <c:pt idx="1331">
                  <c:v>1141.7142857138299</c:v>
                </c:pt>
                <c:pt idx="1332">
                  <c:v>1142.5714285709701</c:v>
                </c:pt>
                <c:pt idx="1333">
                  <c:v>1143.42857142811</c:v>
                </c:pt>
                <c:pt idx="1334">
                  <c:v>1144.2857142852499</c:v>
                </c:pt>
                <c:pt idx="1335">
                  <c:v>1145.1428571423901</c:v>
                </c:pt>
                <c:pt idx="1336">
                  <c:v>1145.99999999953</c:v>
                </c:pt>
                <c:pt idx="1337">
                  <c:v>1146.85714285667</c:v>
                </c:pt>
                <c:pt idx="1338">
                  <c:v>1147.7142857138101</c:v>
                </c:pt>
                <c:pt idx="1339">
                  <c:v>1148.57142857095</c:v>
                </c:pt>
                <c:pt idx="1340">
                  <c:v>1149.42857142809</c:v>
                </c:pt>
                <c:pt idx="1341">
                  <c:v>1150.2857142852299</c:v>
                </c:pt>
                <c:pt idx="1342">
                  <c:v>1151.1428571423701</c:v>
                </c:pt>
                <c:pt idx="1343">
                  <c:v>1151.99999999951</c:v>
                </c:pt>
                <c:pt idx="1344">
                  <c:v>1152.8571428566499</c:v>
                </c:pt>
                <c:pt idx="1345">
                  <c:v>1153.7142857137901</c:v>
                </c:pt>
                <c:pt idx="1346">
                  <c:v>1154.57142857093</c:v>
                </c:pt>
                <c:pt idx="1347">
                  <c:v>1155.42857142807</c:v>
                </c:pt>
                <c:pt idx="1348">
                  <c:v>1156.2857142852099</c:v>
                </c:pt>
                <c:pt idx="1349">
                  <c:v>1157.1428571423501</c:v>
                </c:pt>
                <c:pt idx="1350">
                  <c:v>1157.99999999949</c:v>
                </c:pt>
                <c:pt idx="1351">
                  <c:v>1158.8571428566299</c:v>
                </c:pt>
                <c:pt idx="1352">
                  <c:v>1159.7142857137701</c:v>
                </c:pt>
                <c:pt idx="1353">
                  <c:v>1160.57142857091</c:v>
                </c:pt>
                <c:pt idx="1354">
                  <c:v>1161.42857142805</c:v>
                </c:pt>
                <c:pt idx="1355">
                  <c:v>1162.2857142851899</c:v>
                </c:pt>
                <c:pt idx="1356">
                  <c:v>1163.1428571423301</c:v>
                </c:pt>
                <c:pt idx="1357">
                  <c:v>1163.99999999947</c:v>
                </c:pt>
                <c:pt idx="1358">
                  <c:v>1164.8571428566099</c:v>
                </c:pt>
                <c:pt idx="1359">
                  <c:v>1165.7142857137501</c:v>
                </c:pt>
                <c:pt idx="1360">
                  <c:v>1166.57142857089</c:v>
                </c:pt>
                <c:pt idx="1361">
                  <c:v>1167.42857142803</c:v>
                </c:pt>
                <c:pt idx="1362">
                  <c:v>1168.2857142851699</c:v>
                </c:pt>
                <c:pt idx="1363">
                  <c:v>1169.14285714231</c:v>
                </c:pt>
                <c:pt idx="1364">
                  <c:v>1169.99999999945</c:v>
                </c:pt>
                <c:pt idx="1365">
                  <c:v>1170.8571428565899</c:v>
                </c:pt>
                <c:pt idx="1366">
                  <c:v>1171.7142857137301</c:v>
                </c:pt>
                <c:pt idx="1367">
                  <c:v>1172.57142857087</c:v>
                </c:pt>
                <c:pt idx="1368">
                  <c:v>1173.4285714280099</c:v>
                </c:pt>
                <c:pt idx="1369">
                  <c:v>1174.2857142851501</c:v>
                </c:pt>
                <c:pt idx="1370">
                  <c:v>1175.14285714229</c:v>
                </c:pt>
                <c:pt idx="1371">
                  <c:v>1175.99999999943</c:v>
                </c:pt>
                <c:pt idx="1372">
                  <c:v>1176.8571428565699</c:v>
                </c:pt>
                <c:pt idx="1373">
                  <c:v>1177.7142857137101</c:v>
                </c:pt>
                <c:pt idx="1374">
                  <c:v>1178.57142857085</c:v>
                </c:pt>
                <c:pt idx="1375">
                  <c:v>1179.4285714279899</c:v>
                </c:pt>
                <c:pt idx="1376">
                  <c:v>1180.2857142851301</c:v>
                </c:pt>
                <c:pt idx="1377">
                  <c:v>1181.14285714227</c:v>
                </c:pt>
                <c:pt idx="1378">
                  <c:v>1181.99999999941</c:v>
                </c:pt>
                <c:pt idx="1379">
                  <c:v>1182.8571428565499</c:v>
                </c:pt>
                <c:pt idx="1380">
                  <c:v>1183.7142857136901</c:v>
                </c:pt>
                <c:pt idx="1381">
                  <c:v>1184.57142857083</c:v>
                </c:pt>
                <c:pt idx="1382">
                  <c:v>1185.4285714279699</c:v>
                </c:pt>
                <c:pt idx="1383">
                  <c:v>1186.2857142851101</c:v>
                </c:pt>
                <c:pt idx="1384">
                  <c:v>1187.14285714225</c:v>
                </c:pt>
                <c:pt idx="1385">
                  <c:v>1187.99999999939</c:v>
                </c:pt>
                <c:pt idx="1386">
                  <c:v>1188.8571428565299</c:v>
                </c:pt>
                <c:pt idx="1387">
                  <c:v>1189.7142857136701</c:v>
                </c:pt>
                <c:pt idx="1388">
                  <c:v>1190.57142857081</c:v>
                </c:pt>
                <c:pt idx="1389">
                  <c:v>1191.4285714279499</c:v>
                </c:pt>
                <c:pt idx="1390">
                  <c:v>1192.2857142850901</c:v>
                </c:pt>
                <c:pt idx="1391">
                  <c:v>1193.14285714223</c:v>
                </c:pt>
                <c:pt idx="1392">
                  <c:v>1193.9999999993699</c:v>
                </c:pt>
                <c:pt idx="1393">
                  <c:v>1194.8571428565101</c:v>
                </c:pt>
                <c:pt idx="1394">
                  <c:v>1195.71428571365</c:v>
                </c:pt>
                <c:pt idx="1395">
                  <c:v>1196.57142857079</c:v>
                </c:pt>
                <c:pt idx="1396">
                  <c:v>1197.4285714279299</c:v>
                </c:pt>
                <c:pt idx="1397">
                  <c:v>1198.2857142850701</c:v>
                </c:pt>
                <c:pt idx="1398">
                  <c:v>1199.14285714221</c:v>
                </c:pt>
                <c:pt idx="1399">
                  <c:v>1199.9999999993499</c:v>
                </c:pt>
                <c:pt idx="1400">
                  <c:v>1200.8571428564901</c:v>
                </c:pt>
                <c:pt idx="1401">
                  <c:v>1201.71428571363</c:v>
                </c:pt>
                <c:pt idx="1402">
                  <c:v>1202.57142857077</c:v>
                </c:pt>
                <c:pt idx="1403">
                  <c:v>1203.4285714279099</c:v>
                </c:pt>
                <c:pt idx="1404">
                  <c:v>1204.2857142850501</c:v>
                </c:pt>
                <c:pt idx="1405">
                  <c:v>1205.14285714219</c:v>
                </c:pt>
                <c:pt idx="1406">
                  <c:v>1205.9999999993299</c:v>
                </c:pt>
                <c:pt idx="1407">
                  <c:v>1206.8571428564701</c:v>
                </c:pt>
                <c:pt idx="1408">
                  <c:v>1207.71428571361</c:v>
                </c:pt>
                <c:pt idx="1409">
                  <c:v>1208.57142857075</c:v>
                </c:pt>
                <c:pt idx="1410">
                  <c:v>1209.4285714278899</c:v>
                </c:pt>
                <c:pt idx="1411">
                  <c:v>1210.2857142850301</c:v>
                </c:pt>
                <c:pt idx="1412">
                  <c:v>1211.14285714217</c:v>
                </c:pt>
                <c:pt idx="1413">
                  <c:v>1211.9999999993099</c:v>
                </c:pt>
                <c:pt idx="1414">
                  <c:v>1212.8571428564501</c:v>
                </c:pt>
                <c:pt idx="1415">
                  <c:v>1213.71428571359</c:v>
                </c:pt>
                <c:pt idx="1416">
                  <c:v>1214.5714285707299</c:v>
                </c:pt>
                <c:pt idx="1417">
                  <c:v>1215.4285714278701</c:v>
                </c:pt>
                <c:pt idx="1418">
                  <c:v>1216.28571428501</c:v>
                </c:pt>
                <c:pt idx="1419">
                  <c:v>1217.14285714215</c:v>
                </c:pt>
                <c:pt idx="1420">
                  <c:v>1217.9999999992899</c:v>
                </c:pt>
                <c:pt idx="1421">
                  <c:v>1218.8571428564301</c:v>
                </c:pt>
                <c:pt idx="1422">
                  <c:v>1219.71428571357</c:v>
                </c:pt>
                <c:pt idx="1423">
                  <c:v>1220.5714285707099</c:v>
                </c:pt>
                <c:pt idx="1424">
                  <c:v>1221.4285714278501</c:v>
                </c:pt>
                <c:pt idx="1425">
                  <c:v>1222.28571428499</c:v>
                </c:pt>
                <c:pt idx="1426">
                  <c:v>1223.14285714213</c:v>
                </c:pt>
                <c:pt idx="1427">
                  <c:v>1223.9999999992699</c:v>
                </c:pt>
                <c:pt idx="1428">
                  <c:v>1224.8571428564101</c:v>
                </c:pt>
                <c:pt idx="1429">
                  <c:v>1225.71428571355</c:v>
                </c:pt>
                <c:pt idx="1430">
                  <c:v>1226.5714285706899</c:v>
                </c:pt>
                <c:pt idx="1431">
                  <c:v>1227.4285714278301</c:v>
                </c:pt>
                <c:pt idx="1432">
                  <c:v>1228.28571428497</c:v>
                </c:pt>
                <c:pt idx="1433">
                  <c:v>1229.14285714211</c:v>
                </c:pt>
                <c:pt idx="1434">
                  <c:v>1229.9999999992499</c:v>
                </c:pt>
                <c:pt idx="1435">
                  <c:v>1230.8571428563901</c:v>
                </c:pt>
                <c:pt idx="1436">
                  <c:v>1231.71428571353</c:v>
                </c:pt>
                <c:pt idx="1437">
                  <c:v>1232.5714285706699</c:v>
                </c:pt>
                <c:pt idx="1438">
                  <c:v>1233.4285714278101</c:v>
                </c:pt>
                <c:pt idx="1439">
                  <c:v>1234.28571428495</c:v>
                </c:pt>
                <c:pt idx="1440">
                  <c:v>1235.14285714209</c:v>
                </c:pt>
                <c:pt idx="1441">
                  <c:v>1235.9999999992301</c:v>
                </c:pt>
                <c:pt idx="1442">
                  <c:v>1236.85714285637</c:v>
                </c:pt>
                <c:pt idx="1443">
                  <c:v>1237.71428571351</c:v>
                </c:pt>
                <c:pt idx="1444">
                  <c:v>1238.5714285706499</c:v>
                </c:pt>
                <c:pt idx="1445">
                  <c:v>1239.4285714277901</c:v>
                </c:pt>
                <c:pt idx="1446">
                  <c:v>1240.28571428493</c:v>
                </c:pt>
                <c:pt idx="1447">
                  <c:v>1241.1428571420699</c:v>
                </c:pt>
                <c:pt idx="1448">
                  <c:v>1241.9999999992101</c:v>
                </c:pt>
                <c:pt idx="1449">
                  <c:v>1242.85714285635</c:v>
                </c:pt>
                <c:pt idx="1450">
                  <c:v>1243.71428571349</c:v>
                </c:pt>
                <c:pt idx="1451">
                  <c:v>1244.5714285706299</c:v>
                </c:pt>
                <c:pt idx="1452">
                  <c:v>1245.4285714277701</c:v>
                </c:pt>
                <c:pt idx="1453">
                  <c:v>1246.28571428491</c:v>
                </c:pt>
                <c:pt idx="1454">
                  <c:v>1247.1428571420499</c:v>
                </c:pt>
                <c:pt idx="1455">
                  <c:v>1247.9999999991901</c:v>
                </c:pt>
                <c:pt idx="1456">
                  <c:v>1248.85714285633</c:v>
                </c:pt>
                <c:pt idx="1457">
                  <c:v>1249.71428571347</c:v>
                </c:pt>
                <c:pt idx="1458">
                  <c:v>1250.5714285706099</c:v>
                </c:pt>
                <c:pt idx="1459">
                  <c:v>1251.4285714277501</c:v>
                </c:pt>
                <c:pt idx="1460">
                  <c:v>1252.28571428489</c:v>
                </c:pt>
                <c:pt idx="1461">
                  <c:v>1253.1428571420299</c:v>
                </c:pt>
                <c:pt idx="1462">
                  <c:v>1253.9999999991701</c:v>
                </c:pt>
                <c:pt idx="1463">
                  <c:v>1254.85714285631</c:v>
                </c:pt>
                <c:pt idx="1464">
                  <c:v>1255.71428571345</c:v>
                </c:pt>
                <c:pt idx="1465">
                  <c:v>1256.5714285705899</c:v>
                </c:pt>
                <c:pt idx="1466">
                  <c:v>1257.42857142773</c:v>
                </c:pt>
                <c:pt idx="1467">
                  <c:v>1258.28571428487</c:v>
                </c:pt>
                <c:pt idx="1468">
                  <c:v>1259.1428571420099</c:v>
                </c:pt>
                <c:pt idx="1469">
                  <c:v>1259.9999999991501</c:v>
                </c:pt>
                <c:pt idx="1470">
                  <c:v>1260.85714285629</c:v>
                </c:pt>
                <c:pt idx="1471">
                  <c:v>1261.7142857134299</c:v>
                </c:pt>
                <c:pt idx="1472">
                  <c:v>1262.5714285705701</c:v>
                </c:pt>
                <c:pt idx="1473">
                  <c:v>1263.42857142771</c:v>
                </c:pt>
                <c:pt idx="1474">
                  <c:v>1264.28571428485</c:v>
                </c:pt>
                <c:pt idx="1475">
                  <c:v>1265.1428571419999</c:v>
                </c:pt>
                <c:pt idx="1476">
                  <c:v>1265.9999999991401</c:v>
                </c:pt>
                <c:pt idx="1477">
                  <c:v>1266.85714285628</c:v>
                </c:pt>
                <c:pt idx="1478">
                  <c:v>1267.7142857134099</c:v>
                </c:pt>
                <c:pt idx="1479">
                  <c:v>1268.5714285705501</c:v>
                </c:pt>
                <c:pt idx="1480">
                  <c:v>1269.4285714277</c:v>
                </c:pt>
                <c:pt idx="1481">
                  <c:v>1270.28571428483</c:v>
                </c:pt>
                <c:pt idx="1482">
                  <c:v>1271.1428571419799</c:v>
                </c:pt>
                <c:pt idx="1483">
                  <c:v>1271.9999999991201</c:v>
                </c:pt>
                <c:pt idx="1484">
                  <c:v>1272.85714285625</c:v>
                </c:pt>
                <c:pt idx="1485">
                  <c:v>1273.7142857133899</c:v>
                </c:pt>
                <c:pt idx="1486">
                  <c:v>1274.7142857133899</c:v>
                </c:pt>
                <c:pt idx="1487">
                  <c:v>1275.7142857133899</c:v>
                </c:pt>
                <c:pt idx="1488">
                  <c:v>1276.7142857133899</c:v>
                </c:pt>
                <c:pt idx="1489">
                  <c:v>1277.7142857133899</c:v>
                </c:pt>
                <c:pt idx="1490">
                  <c:v>1278.7142857133899</c:v>
                </c:pt>
                <c:pt idx="1491">
                  <c:v>1279.7142857133899</c:v>
                </c:pt>
                <c:pt idx="1492">
                  <c:v>1280.7142857133899</c:v>
                </c:pt>
                <c:pt idx="1493">
                  <c:v>1281.7142857133899</c:v>
                </c:pt>
                <c:pt idx="1494">
                  <c:v>1282.7142857133899</c:v>
                </c:pt>
                <c:pt idx="1495">
                  <c:v>1283.7142857133899</c:v>
                </c:pt>
                <c:pt idx="1496">
                  <c:v>1284.7142857133899</c:v>
                </c:pt>
                <c:pt idx="1497">
                  <c:v>1285.7142857133899</c:v>
                </c:pt>
                <c:pt idx="1498">
                  <c:v>1286.7142857133899</c:v>
                </c:pt>
                <c:pt idx="1499">
                  <c:v>1287.7142857133899</c:v>
                </c:pt>
                <c:pt idx="1500">
                  <c:v>1288.7142857133899</c:v>
                </c:pt>
                <c:pt idx="1501">
                  <c:v>1289.7142857133899</c:v>
                </c:pt>
                <c:pt idx="1502">
                  <c:v>1290.7142857133899</c:v>
                </c:pt>
                <c:pt idx="1503">
                  <c:v>1291.7142857133899</c:v>
                </c:pt>
                <c:pt idx="1504">
                  <c:v>1292.7142857133899</c:v>
                </c:pt>
                <c:pt idx="1505">
                  <c:v>1293.7142857133899</c:v>
                </c:pt>
                <c:pt idx="1506">
                  <c:v>1294.7142857133899</c:v>
                </c:pt>
                <c:pt idx="1507">
                  <c:v>1295.7142857133899</c:v>
                </c:pt>
                <c:pt idx="1508">
                  <c:v>1296.7142857133899</c:v>
                </c:pt>
                <c:pt idx="1509">
                  <c:v>1297.7142857133899</c:v>
                </c:pt>
                <c:pt idx="1510">
                  <c:v>1298.7142857133899</c:v>
                </c:pt>
                <c:pt idx="1511">
                  <c:v>1299.7142857133899</c:v>
                </c:pt>
                <c:pt idx="1512">
                  <c:v>1300.7142857133899</c:v>
                </c:pt>
                <c:pt idx="1513">
                  <c:v>1301.7142857133899</c:v>
                </c:pt>
                <c:pt idx="1514">
                  <c:v>1302.7142857133899</c:v>
                </c:pt>
                <c:pt idx="1515">
                  <c:v>1303.7142857133899</c:v>
                </c:pt>
                <c:pt idx="1516">
                  <c:v>1304.7142857133899</c:v>
                </c:pt>
                <c:pt idx="1517">
                  <c:v>1305.7142857133899</c:v>
                </c:pt>
                <c:pt idx="1518">
                  <c:v>1306.7142857133899</c:v>
                </c:pt>
                <c:pt idx="1519">
                  <c:v>1307.7142857133899</c:v>
                </c:pt>
                <c:pt idx="1520">
                  <c:v>1308.7142857133899</c:v>
                </c:pt>
                <c:pt idx="1521">
                  <c:v>1309.7142857133899</c:v>
                </c:pt>
                <c:pt idx="1522">
                  <c:v>1310.7142857133899</c:v>
                </c:pt>
                <c:pt idx="1523">
                  <c:v>1311.7142857133899</c:v>
                </c:pt>
                <c:pt idx="1524">
                  <c:v>1312.7142857133899</c:v>
                </c:pt>
                <c:pt idx="1525">
                  <c:v>1313.7142857133899</c:v>
                </c:pt>
                <c:pt idx="1526">
                  <c:v>1314.7142857133899</c:v>
                </c:pt>
                <c:pt idx="1527">
                  <c:v>1315.7142857133899</c:v>
                </c:pt>
                <c:pt idx="1528">
                  <c:v>1316.7142857133899</c:v>
                </c:pt>
                <c:pt idx="1529">
                  <c:v>1317.7142857133899</c:v>
                </c:pt>
                <c:pt idx="1530">
                  <c:v>1318.7142857133899</c:v>
                </c:pt>
                <c:pt idx="1531">
                  <c:v>1319.7142857133899</c:v>
                </c:pt>
                <c:pt idx="1532">
                  <c:v>1320.7142857133899</c:v>
                </c:pt>
                <c:pt idx="1533">
                  <c:v>1321.7142857133899</c:v>
                </c:pt>
                <c:pt idx="1534">
                  <c:v>1322.7142857133899</c:v>
                </c:pt>
                <c:pt idx="1535">
                  <c:v>1323.7142857133899</c:v>
                </c:pt>
                <c:pt idx="1536">
                  <c:v>1324.7142857133899</c:v>
                </c:pt>
                <c:pt idx="1537">
                  <c:v>1325.7142857133899</c:v>
                </c:pt>
                <c:pt idx="1538">
                  <c:v>1326.7142857133899</c:v>
                </c:pt>
                <c:pt idx="1539">
                  <c:v>1327.7142857133899</c:v>
                </c:pt>
                <c:pt idx="1540">
                  <c:v>1328.7142857133899</c:v>
                </c:pt>
                <c:pt idx="1541">
                  <c:v>1329.7142857133899</c:v>
                </c:pt>
                <c:pt idx="1542">
                  <c:v>1330.7142857133899</c:v>
                </c:pt>
                <c:pt idx="1543">
                  <c:v>1331.7142857133899</c:v>
                </c:pt>
                <c:pt idx="1544">
                  <c:v>1332.7142857133899</c:v>
                </c:pt>
                <c:pt idx="1545">
                  <c:v>1333.7142857133899</c:v>
                </c:pt>
                <c:pt idx="1546">
                  <c:v>1334.7142857133899</c:v>
                </c:pt>
                <c:pt idx="1547">
                  <c:v>1335.7142857133899</c:v>
                </c:pt>
                <c:pt idx="1548">
                  <c:v>1336.7142857133899</c:v>
                </c:pt>
                <c:pt idx="1549">
                  <c:v>1337.7142857133899</c:v>
                </c:pt>
                <c:pt idx="1550">
                  <c:v>1338.7142857133899</c:v>
                </c:pt>
                <c:pt idx="1551">
                  <c:v>1339.7142857133899</c:v>
                </c:pt>
                <c:pt idx="1552">
                  <c:v>1340.7142857133899</c:v>
                </c:pt>
                <c:pt idx="1553">
                  <c:v>1341.7142857133899</c:v>
                </c:pt>
                <c:pt idx="1554">
                  <c:v>1342.7142857133899</c:v>
                </c:pt>
                <c:pt idx="1555">
                  <c:v>1343.7142857133899</c:v>
                </c:pt>
                <c:pt idx="1556">
                  <c:v>1344.7142857133899</c:v>
                </c:pt>
                <c:pt idx="1557">
                  <c:v>1345.7142857133899</c:v>
                </c:pt>
                <c:pt idx="1558">
                  <c:v>1346.7142857133899</c:v>
                </c:pt>
                <c:pt idx="1559">
                  <c:v>1347.7142857133899</c:v>
                </c:pt>
                <c:pt idx="1560">
                  <c:v>1348.7142857133899</c:v>
                </c:pt>
                <c:pt idx="1561">
                  <c:v>1349.7142857133899</c:v>
                </c:pt>
                <c:pt idx="1562">
                  <c:v>1350.7142857133899</c:v>
                </c:pt>
                <c:pt idx="1563">
                  <c:v>1351.7142857133899</c:v>
                </c:pt>
                <c:pt idx="1564">
                  <c:v>1352.7142857133899</c:v>
                </c:pt>
                <c:pt idx="1565">
                  <c:v>1353.7142857133899</c:v>
                </c:pt>
                <c:pt idx="1566">
                  <c:v>1354.7142857133899</c:v>
                </c:pt>
                <c:pt idx="1567">
                  <c:v>1355.7142857133899</c:v>
                </c:pt>
                <c:pt idx="1568">
                  <c:v>1356.7142857133899</c:v>
                </c:pt>
                <c:pt idx="1569">
                  <c:v>1357.7142857133899</c:v>
                </c:pt>
                <c:pt idx="1570">
                  <c:v>1358.7142857133899</c:v>
                </c:pt>
                <c:pt idx="1571">
                  <c:v>1359.7142857133899</c:v>
                </c:pt>
                <c:pt idx="1572">
                  <c:v>1360.7142857133899</c:v>
                </c:pt>
                <c:pt idx="1573">
                  <c:v>1361.7142857133899</c:v>
                </c:pt>
                <c:pt idx="1574">
                  <c:v>1362.7142857133899</c:v>
                </c:pt>
                <c:pt idx="1575">
                  <c:v>1363.7142857133899</c:v>
                </c:pt>
                <c:pt idx="1576">
                  <c:v>1364.7142857133899</c:v>
                </c:pt>
                <c:pt idx="1577">
                  <c:v>1365.7142857133899</c:v>
                </c:pt>
                <c:pt idx="1578">
                  <c:v>1366.7142857133899</c:v>
                </c:pt>
                <c:pt idx="1579">
                  <c:v>1367.7142857133899</c:v>
                </c:pt>
                <c:pt idx="1580">
                  <c:v>1368.7142857133899</c:v>
                </c:pt>
                <c:pt idx="1581">
                  <c:v>1369.7142857133899</c:v>
                </c:pt>
                <c:pt idx="1582">
                  <c:v>1370.7142857133899</c:v>
                </c:pt>
                <c:pt idx="1583">
                  <c:v>1371.7142857133899</c:v>
                </c:pt>
                <c:pt idx="1584">
                  <c:v>1372.7142857133899</c:v>
                </c:pt>
                <c:pt idx="1585">
                  <c:v>1373.7142857133899</c:v>
                </c:pt>
                <c:pt idx="1586">
                  <c:v>1374.7142857133899</c:v>
                </c:pt>
                <c:pt idx="1587">
                  <c:v>1375.7142857133899</c:v>
                </c:pt>
                <c:pt idx="1588">
                  <c:v>1376.7142857133899</c:v>
                </c:pt>
                <c:pt idx="1589">
                  <c:v>1377.7142857133899</c:v>
                </c:pt>
                <c:pt idx="1590">
                  <c:v>1378.7142857133899</c:v>
                </c:pt>
                <c:pt idx="1591">
                  <c:v>1379.7142857133899</c:v>
                </c:pt>
                <c:pt idx="1592">
                  <c:v>1380.7142857133899</c:v>
                </c:pt>
                <c:pt idx="1593">
                  <c:v>1381.7142857133899</c:v>
                </c:pt>
                <c:pt idx="1594">
                  <c:v>1382.7142857133899</c:v>
                </c:pt>
                <c:pt idx="1595">
                  <c:v>1383.7142857133899</c:v>
                </c:pt>
                <c:pt idx="1596">
                  <c:v>1384.7142857133899</c:v>
                </c:pt>
                <c:pt idx="1597">
                  <c:v>1385.7142857133899</c:v>
                </c:pt>
                <c:pt idx="1598">
                  <c:v>1386.7142857133899</c:v>
                </c:pt>
                <c:pt idx="1599">
                  <c:v>1387.7142857133899</c:v>
                </c:pt>
                <c:pt idx="1600">
                  <c:v>1388.7142857133899</c:v>
                </c:pt>
                <c:pt idx="1601">
                  <c:v>1389.7142857133899</c:v>
                </c:pt>
                <c:pt idx="1602">
                  <c:v>1390.7142857133899</c:v>
                </c:pt>
                <c:pt idx="1603">
                  <c:v>1391.7142857133899</c:v>
                </c:pt>
                <c:pt idx="1604">
                  <c:v>1392.7142857133899</c:v>
                </c:pt>
                <c:pt idx="1605">
                  <c:v>1393.7142857133899</c:v>
                </c:pt>
                <c:pt idx="1606">
                  <c:v>1394.7142857133899</c:v>
                </c:pt>
                <c:pt idx="1607">
                  <c:v>1395.7142857133899</c:v>
                </c:pt>
                <c:pt idx="1608">
                  <c:v>1396.7142857133899</c:v>
                </c:pt>
                <c:pt idx="1609">
                  <c:v>1397.7142857133899</c:v>
                </c:pt>
                <c:pt idx="1610">
                  <c:v>1398.7142857133899</c:v>
                </c:pt>
                <c:pt idx="1611">
                  <c:v>1399.7142857133899</c:v>
                </c:pt>
                <c:pt idx="1612">
                  <c:v>1400.7142857133899</c:v>
                </c:pt>
                <c:pt idx="1613">
                  <c:v>1401.7142857133899</c:v>
                </c:pt>
                <c:pt idx="1614">
                  <c:v>1402.7142857133899</c:v>
                </c:pt>
                <c:pt idx="1615">
                  <c:v>1403.7142857133899</c:v>
                </c:pt>
                <c:pt idx="1616">
                  <c:v>1404.7142857133899</c:v>
                </c:pt>
                <c:pt idx="1617">
                  <c:v>1405.7142857133899</c:v>
                </c:pt>
                <c:pt idx="1618">
                  <c:v>1406.7142857133899</c:v>
                </c:pt>
                <c:pt idx="1619">
                  <c:v>1407.7142857133899</c:v>
                </c:pt>
                <c:pt idx="1620">
                  <c:v>1408.7142857133899</c:v>
                </c:pt>
                <c:pt idx="1621">
                  <c:v>1409.7142857133899</c:v>
                </c:pt>
                <c:pt idx="1622">
                  <c:v>1410.7142857133899</c:v>
                </c:pt>
              </c:numCache>
            </c:numRef>
          </c:xVal>
          <c:yVal>
            <c:numRef>
              <c:f>'Amplitude (appxi)'!$O$3:$O$1625</c:f>
              <c:numCache>
                <c:formatCode>0.00E+00</c:formatCode>
                <c:ptCount val="1623"/>
                <c:pt idx="0">
                  <c:v>6.3364989839745496</c:v>
                </c:pt>
                <c:pt idx="1">
                  <c:v>8.6377434941793503</c:v>
                </c:pt>
                <c:pt idx="2">
                  <c:v>8.9915834985810097</c:v>
                </c:pt>
                <c:pt idx="3">
                  <c:v>9.46444995899971</c:v>
                </c:pt>
                <c:pt idx="4">
                  <c:v>9.7980976707228606</c:v>
                </c:pt>
                <c:pt idx="5">
                  <c:v>10.106705485487501</c:v>
                </c:pt>
                <c:pt idx="6">
                  <c:v>10.394653311705101</c:v>
                </c:pt>
                <c:pt idx="7">
                  <c:v>10.6617155185145</c:v>
                </c:pt>
                <c:pt idx="8">
                  <c:v>10.915690032099199</c:v>
                </c:pt>
                <c:pt idx="9">
                  <c:v>11.168566904039499</c:v>
                </c:pt>
                <c:pt idx="10">
                  <c:v>11.419163772331199</c:v>
                </c:pt>
                <c:pt idx="11">
                  <c:v>11.6674583818613</c:v>
                </c:pt>
                <c:pt idx="12">
                  <c:v>11.903572868252899</c:v>
                </c:pt>
                <c:pt idx="13">
                  <c:v>12.1342442840429</c:v>
                </c:pt>
                <c:pt idx="14">
                  <c:v>12.361303000234299</c:v>
                </c:pt>
                <c:pt idx="15">
                  <c:v>12.5885445368675</c:v>
                </c:pt>
                <c:pt idx="16">
                  <c:v>12.8171641256843</c:v>
                </c:pt>
                <c:pt idx="17">
                  <c:v>13.0390179882622</c:v>
                </c:pt>
                <c:pt idx="18">
                  <c:v>13.2511991058067</c:v>
                </c:pt>
                <c:pt idx="19">
                  <c:v>13.457452148543201</c:v>
                </c:pt>
                <c:pt idx="20">
                  <c:v>13.6607371792026</c:v>
                </c:pt>
                <c:pt idx="21">
                  <c:v>13.861948743843501</c:v>
                </c:pt>
                <c:pt idx="22">
                  <c:v>14.053092992507199</c:v>
                </c:pt>
                <c:pt idx="23">
                  <c:v>14.234407834719899</c:v>
                </c:pt>
                <c:pt idx="24">
                  <c:v>14.408185726014599</c:v>
                </c:pt>
                <c:pt idx="25">
                  <c:v>14.5779197140482</c:v>
                </c:pt>
                <c:pt idx="26">
                  <c:v>14.742649888825101</c:v>
                </c:pt>
                <c:pt idx="27">
                  <c:v>14.903946217247199</c:v>
                </c:pt>
                <c:pt idx="28">
                  <c:v>15.061898207195201</c:v>
                </c:pt>
                <c:pt idx="29">
                  <c:v>15.216476034141101</c:v>
                </c:pt>
                <c:pt idx="30">
                  <c:v>15.370146167906499</c:v>
                </c:pt>
                <c:pt idx="31">
                  <c:v>15.522936707902099</c:v>
                </c:pt>
                <c:pt idx="32">
                  <c:v>15.6750248739569</c:v>
                </c:pt>
                <c:pt idx="33">
                  <c:v>15.8248740737899</c:v>
                </c:pt>
                <c:pt idx="34">
                  <c:v>15.971453096387901</c:v>
                </c:pt>
                <c:pt idx="35">
                  <c:v>16.115086336043301</c:v>
                </c:pt>
                <c:pt idx="36">
                  <c:v>16.2558860873818</c:v>
                </c:pt>
                <c:pt idx="37">
                  <c:v>16.347908199772501</c:v>
                </c:pt>
                <c:pt idx="38">
                  <c:v>16.4611120018691</c:v>
                </c:pt>
                <c:pt idx="39">
                  <c:v>16.5825590726242</c:v>
                </c:pt>
                <c:pt idx="40">
                  <c:v>16.700742605678599</c:v>
                </c:pt>
                <c:pt idx="41">
                  <c:v>16.8287666158914</c:v>
                </c:pt>
                <c:pt idx="42">
                  <c:v>16.944595996362999</c:v>
                </c:pt>
                <c:pt idx="43">
                  <c:v>17.0681464522794</c:v>
                </c:pt>
                <c:pt idx="44">
                  <c:v>17.180708580827002</c:v>
                </c:pt>
                <c:pt idx="45">
                  <c:v>17.298644384791199</c:v>
                </c:pt>
                <c:pt idx="46">
                  <c:v>17.4090809368845</c:v>
                </c:pt>
                <c:pt idx="47">
                  <c:v>17.5229820365862</c:v>
                </c:pt>
                <c:pt idx="48">
                  <c:v>17.631188619320199</c:v>
                </c:pt>
                <c:pt idx="49">
                  <c:v>17.741558636950199</c:v>
                </c:pt>
                <c:pt idx="50">
                  <c:v>17.848588806767399</c:v>
                </c:pt>
                <c:pt idx="51">
                  <c:v>17.956572863820799</c:v>
                </c:pt>
                <c:pt idx="52">
                  <c:v>18.0622013584874</c:v>
                </c:pt>
                <c:pt idx="53">
                  <c:v>18.1671390095844</c:v>
                </c:pt>
                <c:pt idx="54">
                  <c:v>18.271116666657701</c:v>
                </c:pt>
                <c:pt idx="55">
                  <c:v>18.3737865040633</c:v>
                </c:pt>
                <c:pt idx="56">
                  <c:v>18.475070921306799</c:v>
                </c:pt>
                <c:pt idx="57">
                  <c:v>18.575509521066699</c:v>
                </c:pt>
                <c:pt idx="58">
                  <c:v>18.674053640084399</c:v>
                </c:pt>
                <c:pt idx="59">
                  <c:v>18.7724078061872</c:v>
                </c:pt>
                <c:pt idx="60">
                  <c:v>18.867906682877798</c:v>
                </c:pt>
                <c:pt idx="61">
                  <c:v>18.962964532010702</c:v>
                </c:pt>
                <c:pt idx="62">
                  <c:v>19.056193147712701</c:v>
                </c:pt>
                <c:pt idx="63">
                  <c:v>19.147739624770502</c:v>
                </c:pt>
                <c:pt idx="64">
                  <c:v>19.238171897371</c:v>
                </c:pt>
                <c:pt idx="65">
                  <c:v>19.3269233412862</c:v>
                </c:pt>
                <c:pt idx="66">
                  <c:v>19.4145449462467</c:v>
                </c:pt>
                <c:pt idx="67">
                  <c:v>19.501149558830502</c:v>
                </c:pt>
                <c:pt idx="68">
                  <c:v>19.586457234821001</c:v>
                </c:pt>
                <c:pt idx="69">
                  <c:v>19.670996338449601</c:v>
                </c:pt>
                <c:pt idx="70">
                  <c:v>19.754131421104599</c:v>
                </c:pt>
                <c:pt idx="71">
                  <c:v>19.836773554231598</c:v>
                </c:pt>
                <c:pt idx="72">
                  <c:v>19.919482885054801</c:v>
                </c:pt>
                <c:pt idx="73">
                  <c:v>20.000845749379899</c:v>
                </c:pt>
                <c:pt idx="74">
                  <c:v>20.082161109248201</c:v>
                </c:pt>
                <c:pt idx="75">
                  <c:v>20.161946308706</c:v>
                </c:pt>
                <c:pt idx="76">
                  <c:v>20.241582546103</c:v>
                </c:pt>
                <c:pt idx="77">
                  <c:v>20.3194142070266</c:v>
                </c:pt>
                <c:pt idx="78">
                  <c:v>20.3968684163716</c:v>
                </c:pt>
                <c:pt idx="79">
                  <c:v>20.473135379945099</c:v>
                </c:pt>
                <c:pt idx="80">
                  <c:v>20.549116328712099</c:v>
                </c:pt>
                <c:pt idx="81">
                  <c:v>20.623558490427602</c:v>
                </c:pt>
                <c:pt idx="82">
                  <c:v>20.697072497502401</c:v>
                </c:pt>
                <c:pt idx="83">
                  <c:v>20.7692718963578</c:v>
                </c:pt>
                <c:pt idx="84">
                  <c:v>20.841120870362399</c:v>
                </c:pt>
                <c:pt idx="85">
                  <c:v>20.911178561187398</c:v>
                </c:pt>
                <c:pt idx="86">
                  <c:v>20.979655385130101</c:v>
                </c:pt>
                <c:pt idx="87">
                  <c:v>21.047542351117901</c:v>
                </c:pt>
                <c:pt idx="88">
                  <c:v>21.114415074764398</c:v>
                </c:pt>
                <c:pt idx="89">
                  <c:v>21.180053323932299</c:v>
                </c:pt>
                <c:pt idx="90">
                  <c:v>21.244574245448</c:v>
                </c:pt>
                <c:pt idx="91">
                  <c:v>21.307822145757601</c:v>
                </c:pt>
                <c:pt idx="92">
                  <c:v>21.370153000966301</c:v>
                </c:pt>
                <c:pt idx="93">
                  <c:v>21.4319065500042</c:v>
                </c:pt>
                <c:pt idx="94">
                  <c:v>21.492015402333301</c:v>
                </c:pt>
                <c:pt idx="95">
                  <c:v>21.5500049090126</c:v>
                </c:pt>
                <c:pt idx="96">
                  <c:v>21.608173139416401</c:v>
                </c:pt>
                <c:pt idx="97">
                  <c:v>21.665088795725101</c:v>
                </c:pt>
                <c:pt idx="98">
                  <c:v>21.7215225691962</c:v>
                </c:pt>
                <c:pt idx="99">
                  <c:v>21.776130200623101</c:v>
                </c:pt>
                <c:pt idx="100">
                  <c:v>21.831062349720501</c:v>
                </c:pt>
                <c:pt idx="101">
                  <c:v>21.8840412991762</c:v>
                </c:pt>
                <c:pt idx="102">
                  <c:v>21.937985668701302</c:v>
                </c:pt>
                <c:pt idx="103">
                  <c:v>21.991818742996799</c:v>
                </c:pt>
                <c:pt idx="104">
                  <c:v>22.0446317907831</c:v>
                </c:pt>
                <c:pt idx="105">
                  <c:v>22.097398972478199</c:v>
                </c:pt>
                <c:pt idx="106">
                  <c:v>22.148319490713401</c:v>
                </c:pt>
                <c:pt idx="107">
                  <c:v>22.200550795056099</c:v>
                </c:pt>
                <c:pt idx="108">
                  <c:v>22.2518811968304</c:v>
                </c:pt>
                <c:pt idx="109">
                  <c:v>22.3016724581686</c:v>
                </c:pt>
                <c:pt idx="110">
                  <c:v>22.352696699558098</c:v>
                </c:pt>
                <c:pt idx="111">
                  <c:v>22.398562790629899</c:v>
                </c:pt>
                <c:pt idx="112">
                  <c:v>22.449615455020901</c:v>
                </c:pt>
                <c:pt idx="113">
                  <c:v>22.497214029654501</c:v>
                </c:pt>
                <c:pt idx="114">
                  <c:v>22.545783670312499</c:v>
                </c:pt>
                <c:pt idx="115">
                  <c:v>22.591734711484001</c:v>
                </c:pt>
                <c:pt idx="116">
                  <c:v>22.640730563310498</c:v>
                </c:pt>
                <c:pt idx="117">
                  <c:v>22.687894743185499</c:v>
                </c:pt>
                <c:pt idx="118">
                  <c:v>22.735429135562999</c:v>
                </c:pt>
                <c:pt idx="119">
                  <c:v>22.7818912866625</c:v>
                </c:pt>
                <c:pt idx="120">
                  <c:v>22.8281577778856</c:v>
                </c:pt>
                <c:pt idx="121">
                  <c:v>22.873605070240099</c:v>
                </c:pt>
                <c:pt idx="122">
                  <c:v>22.918772492117</c:v>
                </c:pt>
                <c:pt idx="123">
                  <c:v>22.963328680024699</c:v>
                </c:pt>
                <c:pt idx="124">
                  <c:v>23.007539718412399</c:v>
                </c:pt>
                <c:pt idx="125">
                  <c:v>23.0503307607176</c:v>
                </c:pt>
                <c:pt idx="126">
                  <c:v>23.093659172933901</c:v>
                </c:pt>
                <c:pt idx="127">
                  <c:v>23.1349360414385</c:v>
                </c:pt>
                <c:pt idx="128">
                  <c:v>23.177335977510399</c:v>
                </c:pt>
                <c:pt idx="129">
                  <c:v>23.218115816512402</c:v>
                </c:pt>
                <c:pt idx="130">
                  <c:v>23.257775504843501</c:v>
                </c:pt>
                <c:pt idx="131">
                  <c:v>23.2978559450092</c:v>
                </c:pt>
                <c:pt idx="132">
                  <c:v>23.336798171654898</c:v>
                </c:pt>
                <c:pt idx="133">
                  <c:v>23.375648923644</c:v>
                </c:pt>
                <c:pt idx="134">
                  <c:v>23.413698132918402</c:v>
                </c:pt>
                <c:pt idx="135">
                  <c:v>23.451254800347499</c:v>
                </c:pt>
                <c:pt idx="136">
                  <c:v>23.4882794560382</c:v>
                </c:pt>
                <c:pt idx="137">
                  <c:v>23.5247569747056</c:v>
                </c:pt>
                <c:pt idx="138">
                  <c:v>23.5608675561914</c:v>
                </c:pt>
                <c:pt idx="139">
                  <c:v>23.596320594828299</c:v>
                </c:pt>
                <c:pt idx="140">
                  <c:v>23.630391352420499</c:v>
                </c:pt>
                <c:pt idx="141">
                  <c:v>23.664939286078901</c:v>
                </c:pt>
                <c:pt idx="142">
                  <c:v>23.698859543540799</c:v>
                </c:pt>
                <c:pt idx="143">
                  <c:v>23.7323408501796</c:v>
                </c:pt>
                <c:pt idx="144">
                  <c:v>23.765539440421701</c:v>
                </c:pt>
                <c:pt idx="145">
                  <c:v>23.799482819345901</c:v>
                </c:pt>
                <c:pt idx="146">
                  <c:v>23.832500064311901</c:v>
                </c:pt>
                <c:pt idx="147">
                  <c:v>23.865863777232502</c:v>
                </c:pt>
                <c:pt idx="148">
                  <c:v>23.897291089760898</c:v>
                </c:pt>
                <c:pt idx="149">
                  <c:v>23.929291080770099</c:v>
                </c:pt>
                <c:pt idx="150">
                  <c:v>23.9600775882442</c:v>
                </c:pt>
                <c:pt idx="151">
                  <c:v>23.9909531782844</c:v>
                </c:pt>
                <c:pt idx="152">
                  <c:v>24.021408550614701</c:v>
                </c:pt>
                <c:pt idx="153">
                  <c:v>24.0517000241334</c:v>
                </c:pt>
                <c:pt idx="154">
                  <c:v>24.081063238149099</c:v>
                </c:pt>
                <c:pt idx="155">
                  <c:v>24.110579813222699</c:v>
                </c:pt>
                <c:pt idx="156">
                  <c:v>24.1398677423953</c:v>
                </c:pt>
                <c:pt idx="157">
                  <c:v>24.1684600068583</c:v>
                </c:pt>
                <c:pt idx="158">
                  <c:v>24.1973068799538</c:v>
                </c:pt>
                <c:pt idx="159">
                  <c:v>24.225643510152</c:v>
                </c:pt>
                <c:pt idx="160">
                  <c:v>24.253975175117802</c:v>
                </c:pt>
                <c:pt idx="161">
                  <c:v>24.281967743887201</c:v>
                </c:pt>
                <c:pt idx="162">
                  <c:v>24.309830827437001</c:v>
                </c:pt>
                <c:pt idx="163">
                  <c:v>24.3369483196042</c:v>
                </c:pt>
                <c:pt idx="164">
                  <c:v>24.364338443666799</c:v>
                </c:pt>
                <c:pt idx="165">
                  <c:v>24.3912445556312</c:v>
                </c:pt>
                <c:pt idx="166">
                  <c:v>24.4182352582887</c:v>
                </c:pt>
                <c:pt idx="167">
                  <c:v>24.444880652550999</c:v>
                </c:pt>
                <c:pt idx="168">
                  <c:v>24.4714245537347</c:v>
                </c:pt>
                <c:pt idx="169">
                  <c:v>24.496743798398899</c:v>
                </c:pt>
                <c:pt idx="170">
                  <c:v>24.523201890899902</c:v>
                </c:pt>
                <c:pt idx="171">
                  <c:v>24.548113188976401</c:v>
                </c:pt>
                <c:pt idx="172">
                  <c:v>24.574170713181999</c:v>
                </c:pt>
                <c:pt idx="173">
                  <c:v>24.599821855326802</c:v>
                </c:pt>
                <c:pt idx="174">
                  <c:v>24.625189217284198</c:v>
                </c:pt>
                <c:pt idx="175">
                  <c:v>24.650684188803599</c:v>
                </c:pt>
                <c:pt idx="176">
                  <c:v>24.675844545168001</c:v>
                </c:pt>
                <c:pt idx="177">
                  <c:v>24.700764700393801</c:v>
                </c:pt>
                <c:pt idx="178">
                  <c:v>24.7255991775172</c:v>
                </c:pt>
                <c:pt idx="179">
                  <c:v>24.750112247123798</c:v>
                </c:pt>
                <c:pt idx="180">
                  <c:v>24.774518787758002</c:v>
                </c:pt>
                <c:pt idx="181">
                  <c:v>24.798687928870599</c:v>
                </c:pt>
                <c:pt idx="182">
                  <c:v>24.822241734616</c:v>
                </c:pt>
                <c:pt idx="183">
                  <c:v>24.845989560652001</c:v>
                </c:pt>
                <c:pt idx="184">
                  <c:v>24.869551176905901</c:v>
                </c:pt>
                <c:pt idx="185">
                  <c:v>24.892918428078101</c:v>
                </c:pt>
                <c:pt idx="186">
                  <c:v>24.915799174568001</c:v>
                </c:pt>
                <c:pt idx="187">
                  <c:v>24.938862138399099</c:v>
                </c:pt>
                <c:pt idx="188">
                  <c:v>24.961860354589</c:v>
                </c:pt>
                <c:pt idx="189">
                  <c:v>24.984433520467299</c:v>
                </c:pt>
                <c:pt idx="190">
                  <c:v>25.0067431861216</c:v>
                </c:pt>
                <c:pt idx="191">
                  <c:v>25.028847166705599</c:v>
                </c:pt>
                <c:pt idx="192">
                  <c:v>25.050744260284802</c:v>
                </c:pt>
                <c:pt idx="193">
                  <c:v>25.072271098061002</c:v>
                </c:pt>
                <c:pt idx="194">
                  <c:v>25.0938327969595</c:v>
                </c:pt>
                <c:pt idx="195">
                  <c:v>25.1148691799626</c:v>
                </c:pt>
                <c:pt idx="196">
                  <c:v>25.135976451506401</c:v>
                </c:pt>
                <c:pt idx="197">
                  <c:v>25.1585659280858</c:v>
                </c:pt>
                <c:pt idx="198">
                  <c:v>25.1788655163217</c:v>
                </c:pt>
                <c:pt idx="199">
                  <c:v>25.2004373743837</c:v>
                </c:pt>
                <c:pt idx="200">
                  <c:v>25.219424800383699</c:v>
                </c:pt>
                <c:pt idx="201">
                  <c:v>25.240067315306899</c:v>
                </c:pt>
                <c:pt idx="202">
                  <c:v>25.259639636766799</c:v>
                </c:pt>
                <c:pt idx="203">
                  <c:v>25.279596817004201</c:v>
                </c:pt>
                <c:pt idx="204">
                  <c:v>25.299138514530402</c:v>
                </c:pt>
                <c:pt idx="205">
                  <c:v>25.318590471105502</c:v>
                </c:pt>
                <c:pt idx="206">
                  <c:v>25.337827675240199</c:v>
                </c:pt>
                <c:pt idx="207">
                  <c:v>25.356842841177201</c:v>
                </c:pt>
                <c:pt idx="208">
                  <c:v>25.3756619770401</c:v>
                </c:pt>
                <c:pt idx="209">
                  <c:v>25.3944596634657</c:v>
                </c:pt>
                <c:pt idx="210">
                  <c:v>25.412932147082</c:v>
                </c:pt>
                <c:pt idx="211">
                  <c:v>25.431062657153401</c:v>
                </c:pt>
                <c:pt idx="212">
                  <c:v>25.449134798727702</c:v>
                </c:pt>
                <c:pt idx="213">
                  <c:v>25.4669569759326</c:v>
                </c:pt>
                <c:pt idx="214">
                  <c:v>25.484600408950701</c:v>
                </c:pt>
                <c:pt idx="215">
                  <c:v>25.5020522348273</c:v>
                </c:pt>
                <c:pt idx="216">
                  <c:v>25.5193079139421</c:v>
                </c:pt>
                <c:pt idx="217">
                  <c:v>25.536304317366898</c:v>
                </c:pt>
                <c:pt idx="218">
                  <c:v>25.552337464270799</c:v>
                </c:pt>
                <c:pt idx="219">
                  <c:v>25.569216514494901</c:v>
                </c:pt>
                <c:pt idx="220">
                  <c:v>25.5854805382005</c:v>
                </c:pt>
                <c:pt idx="221">
                  <c:v>25.601838940736499</c:v>
                </c:pt>
                <c:pt idx="222">
                  <c:v>25.617639361967399</c:v>
                </c:pt>
                <c:pt idx="223">
                  <c:v>25.633763715703701</c:v>
                </c:pt>
                <c:pt idx="224">
                  <c:v>25.649561425006901</c:v>
                </c:pt>
                <c:pt idx="225">
                  <c:v>25.665116863404499</c:v>
                </c:pt>
                <c:pt idx="226">
                  <c:v>25.6805622549284</c:v>
                </c:pt>
                <c:pt idx="227">
                  <c:v>25.695611982160401</c:v>
                </c:pt>
                <c:pt idx="228">
                  <c:v>25.711082503563901</c:v>
                </c:pt>
                <c:pt idx="229">
                  <c:v>25.726065228676202</c:v>
                </c:pt>
                <c:pt idx="230">
                  <c:v>25.741448273847698</c:v>
                </c:pt>
                <c:pt idx="231">
                  <c:v>25.756228330821699</c:v>
                </c:pt>
                <c:pt idx="232">
                  <c:v>25.771149129291899</c:v>
                </c:pt>
                <c:pt idx="233">
                  <c:v>25.785720212240498</c:v>
                </c:pt>
                <c:pt idx="234">
                  <c:v>25.800203957420901</c:v>
                </c:pt>
                <c:pt idx="235">
                  <c:v>25.814580190861001</c:v>
                </c:pt>
                <c:pt idx="236">
                  <c:v>25.828615687789799</c:v>
                </c:pt>
                <c:pt idx="237">
                  <c:v>25.842877639975701</c:v>
                </c:pt>
                <c:pt idx="238">
                  <c:v>25.856682839384199</c:v>
                </c:pt>
                <c:pt idx="239">
                  <c:v>25.870605079316299</c:v>
                </c:pt>
                <c:pt idx="240">
                  <c:v>25.884238650534702</c:v>
                </c:pt>
                <c:pt idx="241">
                  <c:v>25.897846358123701</c:v>
                </c:pt>
                <c:pt idx="242">
                  <c:v>25.911262371935599</c:v>
                </c:pt>
                <c:pt idx="243">
                  <c:v>25.924626641084501</c:v>
                </c:pt>
                <c:pt idx="244">
                  <c:v>25.937831137080199</c:v>
                </c:pt>
                <c:pt idx="245">
                  <c:v>25.950954096651301</c:v>
                </c:pt>
                <c:pt idx="246">
                  <c:v>25.963834790740599</c:v>
                </c:pt>
                <c:pt idx="247">
                  <c:v>25.976727888818299</c:v>
                </c:pt>
                <c:pt idx="248">
                  <c:v>25.989338906924299</c:v>
                </c:pt>
                <c:pt idx="249">
                  <c:v>26.0020550310178</c:v>
                </c:pt>
                <c:pt idx="250">
                  <c:v>26.014574604266802</c:v>
                </c:pt>
                <c:pt idx="251">
                  <c:v>26.026647603471801</c:v>
                </c:pt>
                <c:pt idx="252">
                  <c:v>26.038985687908799</c:v>
                </c:pt>
                <c:pt idx="253">
                  <c:v>26.051232781645201</c:v>
                </c:pt>
                <c:pt idx="254">
                  <c:v>26.0633779465056</c:v>
                </c:pt>
                <c:pt idx="255">
                  <c:v>26.075615223591701</c:v>
                </c:pt>
                <c:pt idx="256">
                  <c:v>26.087593600632001</c:v>
                </c:pt>
                <c:pt idx="257">
                  <c:v>26.099453838045399</c:v>
                </c:pt>
                <c:pt idx="258">
                  <c:v>26.111247294324599</c:v>
                </c:pt>
                <c:pt idx="259">
                  <c:v>26.122913953982401</c:v>
                </c:pt>
                <c:pt idx="260">
                  <c:v>26.134504182138599</c:v>
                </c:pt>
                <c:pt idx="261">
                  <c:v>26.1460852805263</c:v>
                </c:pt>
                <c:pt idx="262">
                  <c:v>26.1574745001633</c:v>
                </c:pt>
                <c:pt idx="263">
                  <c:v>26.168854419315199</c:v>
                </c:pt>
                <c:pt idx="264">
                  <c:v>26.180073088342301</c:v>
                </c:pt>
                <c:pt idx="265">
                  <c:v>26.191253941851901</c:v>
                </c:pt>
                <c:pt idx="266">
                  <c:v>26.2023030392298</c:v>
                </c:pt>
                <c:pt idx="267">
                  <c:v>26.213296806702701</c:v>
                </c:pt>
                <c:pt idx="268">
                  <c:v>26.224193513874201</c:v>
                </c:pt>
                <c:pt idx="269">
                  <c:v>26.235007880413399</c:v>
                </c:pt>
                <c:pt idx="270">
                  <c:v>26.2457193989549</c:v>
                </c:pt>
                <c:pt idx="271">
                  <c:v>26.256391776806598</c:v>
                </c:pt>
                <c:pt idx="272">
                  <c:v>26.266782923325199</c:v>
                </c:pt>
                <c:pt idx="273">
                  <c:v>26.2772904830763</c:v>
                </c:pt>
                <c:pt idx="274">
                  <c:v>26.2876855497172</c:v>
                </c:pt>
                <c:pt idx="275">
                  <c:v>26.297954000213601</c:v>
                </c:pt>
                <c:pt idx="276">
                  <c:v>26.307957545092101</c:v>
                </c:pt>
                <c:pt idx="277">
                  <c:v>26.3181766433189</c:v>
                </c:pt>
                <c:pt idx="278">
                  <c:v>26.328123227994102</c:v>
                </c:pt>
                <c:pt idx="279">
                  <c:v>26.3383220522201</c:v>
                </c:pt>
                <c:pt idx="280">
                  <c:v>26.348011068901101</c:v>
                </c:pt>
                <c:pt idx="281">
                  <c:v>26.357915438435501</c:v>
                </c:pt>
                <c:pt idx="282">
                  <c:v>26.3675683088269</c:v>
                </c:pt>
                <c:pt idx="283">
                  <c:v>26.3772572349055</c:v>
                </c:pt>
                <c:pt idx="284">
                  <c:v>26.386792284267099</c:v>
                </c:pt>
                <c:pt idx="285">
                  <c:v>26.396332606697499</c:v>
                </c:pt>
                <c:pt idx="286">
                  <c:v>26.4058081402539</c:v>
                </c:pt>
                <c:pt idx="287">
                  <c:v>26.415193031217999</c:v>
                </c:pt>
                <c:pt idx="288">
                  <c:v>26.424529774453202</c:v>
                </c:pt>
                <c:pt idx="289">
                  <c:v>26.4337834649493</c:v>
                </c:pt>
                <c:pt idx="290">
                  <c:v>26.442985896989601</c:v>
                </c:pt>
                <c:pt idx="291">
                  <c:v>26.4520794445448</c:v>
                </c:pt>
                <c:pt idx="292">
                  <c:v>26.461136069496</c:v>
                </c:pt>
                <c:pt idx="293">
                  <c:v>26.470253132217099</c:v>
                </c:pt>
                <c:pt idx="294">
                  <c:v>26.4791809455226</c:v>
                </c:pt>
                <c:pt idx="295">
                  <c:v>26.488016354762198</c:v>
                </c:pt>
                <c:pt idx="296">
                  <c:v>26.496842420169301</c:v>
                </c:pt>
                <c:pt idx="297">
                  <c:v>26.505537673500498</c:v>
                </c:pt>
                <c:pt idx="298">
                  <c:v>26.514260644032799</c:v>
                </c:pt>
                <c:pt idx="299">
                  <c:v>26.5228604579871</c:v>
                </c:pt>
                <c:pt idx="300">
                  <c:v>26.531443690619799</c:v>
                </c:pt>
                <c:pt idx="301">
                  <c:v>26.539936728821601</c:v>
                </c:pt>
                <c:pt idx="302">
                  <c:v>26.548383009540402</c:v>
                </c:pt>
                <c:pt idx="303">
                  <c:v>26.556780989088999</c:v>
                </c:pt>
                <c:pt idx="304">
                  <c:v>26.565104877320799</c:v>
                </c:pt>
                <c:pt idx="305">
                  <c:v>26.573384880584999</c:v>
                </c:pt>
                <c:pt idx="306">
                  <c:v>26.581592038560199</c:v>
                </c:pt>
                <c:pt idx="307">
                  <c:v>26.589766375123101</c:v>
                </c:pt>
                <c:pt idx="308">
                  <c:v>26.597927354297699</c:v>
                </c:pt>
                <c:pt idx="309">
                  <c:v>26.6059925421904</c:v>
                </c:pt>
                <c:pt idx="310">
                  <c:v>26.614016512553398</c:v>
                </c:pt>
                <c:pt idx="311">
                  <c:v>26.621969527330499</c:v>
                </c:pt>
                <c:pt idx="312">
                  <c:v>26.629854611410099</c:v>
                </c:pt>
                <c:pt idx="313">
                  <c:v>26.637687508982999</c:v>
                </c:pt>
                <c:pt idx="314">
                  <c:v>26.6468298035097</c:v>
                </c:pt>
                <c:pt idx="315">
                  <c:v>26.652890139646299</c:v>
                </c:pt>
                <c:pt idx="316">
                  <c:v>26.661611262060401</c:v>
                </c:pt>
                <c:pt idx="317">
                  <c:v>26.668322030136402</c:v>
                </c:pt>
                <c:pt idx="318">
                  <c:v>26.676236147252499</c:v>
                </c:pt>
                <c:pt idx="319">
                  <c:v>26.683577877512398</c:v>
                </c:pt>
                <c:pt idx="320">
                  <c:v>26.691080056596899</c:v>
                </c:pt>
                <c:pt idx="321">
                  <c:v>26.698481661738299</c:v>
                </c:pt>
                <c:pt idx="322">
                  <c:v>26.707181786886</c:v>
                </c:pt>
                <c:pt idx="323">
                  <c:v>26.714192259557102</c:v>
                </c:pt>
                <c:pt idx="324">
                  <c:v>26.72217673666</c:v>
                </c:pt>
                <c:pt idx="325">
                  <c:v>26.727802449073501</c:v>
                </c:pt>
                <c:pt idx="326">
                  <c:v>26.736908832210698</c:v>
                </c:pt>
                <c:pt idx="327">
                  <c:v>26.741618596873899</c:v>
                </c:pt>
                <c:pt idx="328">
                  <c:v>26.749901602188899</c:v>
                </c:pt>
                <c:pt idx="329">
                  <c:v>26.755988796499199</c:v>
                </c:pt>
                <c:pt idx="330">
                  <c:v>26.763251040863899</c:v>
                </c:pt>
                <c:pt idx="331">
                  <c:v>26.771457010412501</c:v>
                </c:pt>
                <c:pt idx="332">
                  <c:v>26.7779869637485</c:v>
                </c:pt>
                <c:pt idx="333">
                  <c:v>26.785494694266401</c:v>
                </c:pt>
                <c:pt idx="334">
                  <c:v>26.790664313497199</c:v>
                </c:pt>
                <c:pt idx="335">
                  <c:v>26.799166418229799</c:v>
                </c:pt>
                <c:pt idx="336">
                  <c:v>26.804847396786599</c:v>
                </c:pt>
                <c:pt idx="337">
                  <c:v>26.812215247832199</c:v>
                </c:pt>
                <c:pt idx="338">
                  <c:v>26.8185489383002</c:v>
                </c:pt>
                <c:pt idx="339">
                  <c:v>26.8251945385047</c:v>
                </c:pt>
                <c:pt idx="340">
                  <c:v>26.831678286126699</c:v>
                </c:pt>
                <c:pt idx="341">
                  <c:v>26.838110688945999</c:v>
                </c:pt>
                <c:pt idx="342">
                  <c:v>26.8445600527156</c:v>
                </c:pt>
                <c:pt idx="343">
                  <c:v>26.8508845733515</c:v>
                </c:pt>
                <c:pt idx="344">
                  <c:v>26.857233962434599</c:v>
                </c:pt>
                <c:pt idx="345">
                  <c:v>26.8634943367319</c:v>
                </c:pt>
                <c:pt idx="346">
                  <c:v>26.869741012447999</c:v>
                </c:pt>
                <c:pt idx="347">
                  <c:v>26.8759199147317</c:v>
                </c:pt>
                <c:pt idx="348">
                  <c:v>26.8820815791439</c:v>
                </c:pt>
                <c:pt idx="349">
                  <c:v>26.888171957940799</c:v>
                </c:pt>
                <c:pt idx="350">
                  <c:v>26.8942313307112</c:v>
                </c:pt>
                <c:pt idx="351">
                  <c:v>26.900375781399301</c:v>
                </c:pt>
                <c:pt idx="352">
                  <c:v>26.906363388870201</c:v>
                </c:pt>
                <c:pt idx="353">
                  <c:v>26.912361410394201</c:v>
                </c:pt>
                <c:pt idx="354">
                  <c:v>26.9182881244489</c:v>
                </c:pt>
                <c:pt idx="355">
                  <c:v>26.924186202766101</c:v>
                </c:pt>
                <c:pt idx="356">
                  <c:v>26.930035545032201</c:v>
                </c:pt>
                <c:pt idx="357">
                  <c:v>26.935836150674799</c:v>
                </c:pt>
                <c:pt idx="358">
                  <c:v>26.941601951654299</c:v>
                </c:pt>
                <c:pt idx="359">
                  <c:v>26.947313448443101</c:v>
                </c:pt>
                <c:pt idx="360">
                  <c:v>26.9530167882494</c:v>
                </c:pt>
                <c:pt idx="361">
                  <c:v>26.958652842976299</c:v>
                </c:pt>
                <c:pt idx="362">
                  <c:v>26.964255741969499</c:v>
                </c:pt>
                <c:pt idx="363">
                  <c:v>26.9698136482404</c:v>
                </c:pt>
                <c:pt idx="364">
                  <c:v>26.975332394105902</c:v>
                </c:pt>
                <c:pt idx="365">
                  <c:v>26.98081632585</c:v>
                </c:pt>
                <c:pt idx="366">
                  <c:v>26.986258215393001</c:v>
                </c:pt>
                <c:pt idx="367">
                  <c:v>26.991666642333499</c:v>
                </c:pt>
                <c:pt idx="368">
                  <c:v>26.9970462505492</c:v>
                </c:pt>
                <c:pt idx="369">
                  <c:v>27.002372243119201</c:v>
                </c:pt>
                <c:pt idx="370">
                  <c:v>27.007674120792199</c:v>
                </c:pt>
                <c:pt idx="371">
                  <c:v>27.0129291813513</c:v>
                </c:pt>
                <c:pt idx="372">
                  <c:v>27.018151732898499</c:v>
                </c:pt>
                <c:pt idx="373">
                  <c:v>27.023475002436999</c:v>
                </c:pt>
                <c:pt idx="374">
                  <c:v>27.0286503328119</c:v>
                </c:pt>
                <c:pt idx="375">
                  <c:v>27.0337144357743</c:v>
                </c:pt>
                <c:pt idx="376">
                  <c:v>27.0388009454628</c:v>
                </c:pt>
                <c:pt idx="377">
                  <c:v>27.0438809227504</c:v>
                </c:pt>
                <c:pt idx="378">
                  <c:v>27.0489057979065</c:v>
                </c:pt>
                <c:pt idx="379">
                  <c:v>27.053889163116899</c:v>
                </c:pt>
                <c:pt idx="380">
                  <c:v>27.058838415121201</c:v>
                </c:pt>
                <c:pt idx="381">
                  <c:v>27.063754321163898</c:v>
                </c:pt>
                <c:pt idx="382">
                  <c:v>27.0686373798838</c:v>
                </c:pt>
                <c:pt idx="383">
                  <c:v>27.073487551867899</c:v>
                </c:pt>
                <c:pt idx="384">
                  <c:v>27.078300982319501</c:v>
                </c:pt>
                <c:pt idx="385">
                  <c:v>27.0830854102466</c:v>
                </c:pt>
                <c:pt idx="386">
                  <c:v>27.087839018342802</c:v>
                </c:pt>
                <c:pt idx="387">
                  <c:v>27.092547071081899</c:v>
                </c:pt>
                <c:pt idx="388">
                  <c:v>27.0972263053064</c:v>
                </c:pt>
                <c:pt idx="389">
                  <c:v>27.101869730224799</c:v>
                </c:pt>
                <c:pt idx="390">
                  <c:v>27.1064846016037</c:v>
                </c:pt>
                <c:pt idx="391">
                  <c:v>27.111049998549699</c:v>
                </c:pt>
                <c:pt idx="392">
                  <c:v>27.115599653697799</c:v>
                </c:pt>
                <c:pt idx="393">
                  <c:v>27.120110289260602</c:v>
                </c:pt>
                <c:pt idx="394">
                  <c:v>27.124569565758598</c:v>
                </c:pt>
                <c:pt idx="395">
                  <c:v>27.129025199555301</c:v>
                </c:pt>
                <c:pt idx="396">
                  <c:v>27.133439573908799</c:v>
                </c:pt>
                <c:pt idx="397">
                  <c:v>27.1378138584436</c:v>
                </c:pt>
                <c:pt idx="398">
                  <c:v>27.142176154762598</c:v>
                </c:pt>
                <c:pt idx="399">
                  <c:v>27.146489886764101</c:v>
                </c:pt>
                <c:pt idx="400">
                  <c:v>27.150783073666201</c:v>
                </c:pt>
                <c:pt idx="401">
                  <c:v>27.155109624574401</c:v>
                </c:pt>
                <c:pt idx="402">
                  <c:v>27.159328545036299</c:v>
                </c:pt>
                <c:pt idx="403">
                  <c:v>27.163574388569501</c:v>
                </c:pt>
                <c:pt idx="404">
                  <c:v>27.1677394093083</c:v>
                </c:pt>
                <c:pt idx="405">
                  <c:v>27.171899173400199</c:v>
                </c:pt>
                <c:pt idx="406">
                  <c:v>27.176017557555198</c:v>
                </c:pt>
                <c:pt idx="407">
                  <c:v>27.180111323078599</c:v>
                </c:pt>
                <c:pt idx="408">
                  <c:v>27.1841685400499</c:v>
                </c:pt>
                <c:pt idx="409">
                  <c:v>27.188205527394299</c:v>
                </c:pt>
                <c:pt idx="410">
                  <c:v>27.192206290946899</c:v>
                </c:pt>
                <c:pt idx="411">
                  <c:v>27.196183148309</c:v>
                </c:pt>
                <c:pt idx="412">
                  <c:v>27.200130459792899</c:v>
                </c:pt>
                <c:pt idx="413">
                  <c:v>27.204051471512098</c:v>
                </c:pt>
                <c:pt idx="414">
                  <c:v>27.207939714758499</c:v>
                </c:pt>
                <c:pt idx="415">
                  <c:v>27.2118052277639</c:v>
                </c:pt>
                <c:pt idx="416">
                  <c:v>27.215635558064001</c:v>
                </c:pt>
                <c:pt idx="417">
                  <c:v>27.2194432204526</c:v>
                </c:pt>
                <c:pt idx="418">
                  <c:v>27.223220001717301</c:v>
                </c:pt>
                <c:pt idx="419">
                  <c:v>27.2269694430748</c:v>
                </c:pt>
                <c:pt idx="420">
                  <c:v>27.230696826576199</c:v>
                </c:pt>
                <c:pt idx="421">
                  <c:v>27.234392637928998</c:v>
                </c:pt>
                <c:pt idx="422">
                  <c:v>27.238078328639201</c:v>
                </c:pt>
                <c:pt idx="423">
                  <c:v>27.241716015657499</c:v>
                </c:pt>
                <c:pt idx="424">
                  <c:v>27.245349359434599</c:v>
                </c:pt>
                <c:pt idx="425">
                  <c:v>27.248918297269501</c:v>
                </c:pt>
                <c:pt idx="426">
                  <c:v>27.25248043725</c:v>
                </c:pt>
                <c:pt idx="427">
                  <c:v>27.2560406956059</c:v>
                </c:pt>
                <c:pt idx="428">
                  <c:v>27.259575122333199</c:v>
                </c:pt>
                <c:pt idx="429">
                  <c:v>27.263085131762899</c:v>
                </c:pt>
                <c:pt idx="430">
                  <c:v>27.266572687288601</c:v>
                </c:pt>
                <c:pt idx="431">
                  <c:v>27.270038636983202</c:v>
                </c:pt>
                <c:pt idx="432">
                  <c:v>27.273482057840599</c:v>
                </c:pt>
                <c:pt idx="433">
                  <c:v>27.2768962547716</c:v>
                </c:pt>
                <c:pt idx="434">
                  <c:v>27.280286822864198</c:v>
                </c:pt>
                <c:pt idx="435">
                  <c:v>27.283664585110898</c:v>
                </c:pt>
                <c:pt idx="436">
                  <c:v>27.287012029938101</c:v>
                </c:pt>
                <c:pt idx="437">
                  <c:v>27.2903482268866</c:v>
                </c:pt>
                <c:pt idx="438">
                  <c:v>27.293648523072701</c:v>
                </c:pt>
                <c:pt idx="439">
                  <c:v>27.296936160060199</c:v>
                </c:pt>
                <c:pt idx="440">
                  <c:v>27.3001977717492</c:v>
                </c:pt>
                <c:pt idx="441">
                  <c:v>27.303368897176799</c:v>
                </c:pt>
                <c:pt idx="442">
                  <c:v>27.306583415502899</c:v>
                </c:pt>
                <c:pt idx="443">
                  <c:v>27.3097696106801</c:v>
                </c:pt>
                <c:pt idx="444">
                  <c:v>27.3129491871391</c:v>
                </c:pt>
                <c:pt idx="445">
                  <c:v>27.3161537189117</c:v>
                </c:pt>
                <c:pt idx="446">
                  <c:v>27.319222444359202</c:v>
                </c:pt>
                <c:pt idx="447">
                  <c:v>27.322133255510899</c:v>
                </c:pt>
                <c:pt idx="448">
                  <c:v>27.325268972941799</c:v>
                </c:pt>
                <c:pt idx="449">
                  <c:v>27.328201693484001</c:v>
                </c:pt>
                <c:pt idx="450">
                  <c:v>27.3312511741495</c:v>
                </c:pt>
                <c:pt idx="451">
                  <c:v>27.3342001014042</c:v>
                </c:pt>
                <c:pt idx="452">
                  <c:v>27.337189996510599</c:v>
                </c:pt>
                <c:pt idx="453">
                  <c:v>27.340132352851899</c:v>
                </c:pt>
                <c:pt idx="454">
                  <c:v>27.343071270148499</c:v>
                </c:pt>
                <c:pt idx="455">
                  <c:v>27.345917668797501</c:v>
                </c:pt>
                <c:pt idx="456">
                  <c:v>27.348819705589801</c:v>
                </c:pt>
                <c:pt idx="457">
                  <c:v>27.351747005534499</c:v>
                </c:pt>
                <c:pt idx="458">
                  <c:v>27.354625037710999</c:v>
                </c:pt>
                <c:pt idx="459">
                  <c:v>27.357413319506101</c:v>
                </c:pt>
                <c:pt idx="460">
                  <c:v>27.3602314647163</c:v>
                </c:pt>
                <c:pt idx="461">
                  <c:v>27.363102978657501</c:v>
                </c:pt>
                <c:pt idx="462">
                  <c:v>27.3659031726054</c:v>
                </c:pt>
                <c:pt idx="463">
                  <c:v>27.368676968993999</c:v>
                </c:pt>
                <c:pt idx="464">
                  <c:v>27.3714526557333</c:v>
                </c:pt>
                <c:pt idx="465">
                  <c:v>27.3741674383364</c:v>
                </c:pt>
                <c:pt idx="466">
                  <c:v>27.377030790237701</c:v>
                </c:pt>
                <c:pt idx="467">
                  <c:v>27.379695023799801</c:v>
                </c:pt>
                <c:pt idx="468">
                  <c:v>27.3824289914003</c:v>
                </c:pt>
                <c:pt idx="469">
                  <c:v>27.385106113119502</c:v>
                </c:pt>
                <c:pt idx="470">
                  <c:v>27.387762422791699</c:v>
                </c:pt>
                <c:pt idx="471">
                  <c:v>27.390474754350301</c:v>
                </c:pt>
                <c:pt idx="472">
                  <c:v>27.393046742973802</c:v>
                </c:pt>
                <c:pt idx="473">
                  <c:v>27.3956751344415</c:v>
                </c:pt>
                <c:pt idx="474">
                  <c:v>27.398249081084298</c:v>
                </c:pt>
                <c:pt idx="475">
                  <c:v>27.400819536177899</c:v>
                </c:pt>
                <c:pt idx="476">
                  <c:v>27.403367384611901</c:v>
                </c:pt>
                <c:pt idx="477">
                  <c:v>27.4059083746541</c:v>
                </c:pt>
                <c:pt idx="478">
                  <c:v>27.4084248151078</c:v>
                </c:pt>
                <c:pt idx="479">
                  <c:v>27.4109272927113</c:v>
                </c:pt>
                <c:pt idx="480">
                  <c:v>27.4134148342985</c:v>
                </c:pt>
                <c:pt idx="481">
                  <c:v>27.4158757588276</c:v>
                </c:pt>
                <c:pt idx="482">
                  <c:v>27.418329536062299</c:v>
                </c:pt>
                <c:pt idx="483">
                  <c:v>27.4207709941135</c:v>
                </c:pt>
                <c:pt idx="484">
                  <c:v>27.423190333600001</c:v>
                </c:pt>
                <c:pt idx="485">
                  <c:v>27.425599692389302</c:v>
                </c:pt>
                <c:pt idx="486">
                  <c:v>27.427989678002799</c:v>
                </c:pt>
                <c:pt idx="487">
                  <c:v>27.430365889516199</c:v>
                </c:pt>
                <c:pt idx="488">
                  <c:v>27.432718783637199</c:v>
                </c:pt>
                <c:pt idx="489">
                  <c:v>27.435070691366299</c:v>
                </c:pt>
                <c:pt idx="490">
                  <c:v>27.4373931150886</c:v>
                </c:pt>
                <c:pt idx="491">
                  <c:v>27.439706702737901</c:v>
                </c:pt>
                <c:pt idx="492">
                  <c:v>27.4420037944267</c:v>
                </c:pt>
                <c:pt idx="493">
                  <c:v>27.4442877410834</c:v>
                </c:pt>
                <c:pt idx="494">
                  <c:v>27.446554890181801</c:v>
                </c:pt>
                <c:pt idx="495">
                  <c:v>27.448807645007498</c:v>
                </c:pt>
                <c:pt idx="496">
                  <c:v>27.4510429386483</c:v>
                </c:pt>
                <c:pt idx="497">
                  <c:v>27.453262684519899</c:v>
                </c:pt>
                <c:pt idx="498">
                  <c:v>27.455476948748601</c:v>
                </c:pt>
                <c:pt idx="499">
                  <c:v>27.4576608364119</c:v>
                </c:pt>
                <c:pt idx="500">
                  <c:v>27.459839871440099</c:v>
                </c:pt>
                <c:pt idx="501">
                  <c:v>27.4619976934862</c:v>
                </c:pt>
                <c:pt idx="502">
                  <c:v>27.4641454029111</c:v>
                </c:pt>
                <c:pt idx="503">
                  <c:v>27.466275268172701</c:v>
                </c:pt>
                <c:pt idx="504">
                  <c:v>27.4683901905608</c:v>
                </c:pt>
                <c:pt idx="505">
                  <c:v>27.4704862042835</c:v>
                </c:pt>
                <c:pt idx="506">
                  <c:v>27.4725845743516</c:v>
                </c:pt>
                <c:pt idx="507">
                  <c:v>27.474655032005</c:v>
                </c:pt>
                <c:pt idx="508">
                  <c:v>27.476711562066502</c:v>
                </c:pt>
                <c:pt idx="509">
                  <c:v>27.478769795946999</c:v>
                </c:pt>
                <c:pt idx="510">
                  <c:v>27.480804040873601</c:v>
                </c:pt>
                <c:pt idx="511">
                  <c:v>27.482817067220299</c:v>
                </c:pt>
                <c:pt idx="512">
                  <c:v>27.484834075708999</c:v>
                </c:pt>
                <c:pt idx="513">
                  <c:v>27.486825964418699</c:v>
                </c:pt>
                <c:pt idx="514">
                  <c:v>27.488805400404999</c:v>
                </c:pt>
                <c:pt idx="515">
                  <c:v>27.490780871077</c:v>
                </c:pt>
                <c:pt idx="516">
                  <c:v>27.492747079895899</c:v>
                </c:pt>
                <c:pt idx="517">
                  <c:v>27.494679791522898</c:v>
                </c:pt>
                <c:pt idx="518">
                  <c:v>27.496616781192198</c:v>
                </c:pt>
                <c:pt idx="519">
                  <c:v>27.4985314063041</c:v>
                </c:pt>
                <c:pt idx="520">
                  <c:v>27.500445280695399</c:v>
                </c:pt>
                <c:pt idx="521">
                  <c:v>27.502336248264001</c:v>
                </c:pt>
                <c:pt idx="522">
                  <c:v>27.504226129692199</c:v>
                </c:pt>
                <c:pt idx="523">
                  <c:v>27.5060937059202</c:v>
                </c:pt>
                <c:pt idx="524">
                  <c:v>27.507953339968601</c:v>
                </c:pt>
                <c:pt idx="525">
                  <c:v>27.509801225501899</c:v>
                </c:pt>
                <c:pt idx="526">
                  <c:v>27.511640218588699</c:v>
                </c:pt>
                <c:pt idx="527">
                  <c:v>27.513462610719699</c:v>
                </c:pt>
                <c:pt idx="528">
                  <c:v>27.5152774677716</c:v>
                </c:pt>
                <c:pt idx="529">
                  <c:v>27.517080638026499</c:v>
                </c:pt>
                <c:pt idx="530">
                  <c:v>27.518870966317301</c:v>
                </c:pt>
                <c:pt idx="531">
                  <c:v>27.520647193210198</c:v>
                </c:pt>
                <c:pt idx="532">
                  <c:v>27.522414808954899</c:v>
                </c:pt>
                <c:pt idx="533">
                  <c:v>27.524168241758801</c:v>
                </c:pt>
                <c:pt idx="534">
                  <c:v>27.5259125035764</c:v>
                </c:pt>
                <c:pt idx="535">
                  <c:v>27.527603086225501</c:v>
                </c:pt>
                <c:pt idx="536">
                  <c:v>27.5293502731679</c:v>
                </c:pt>
                <c:pt idx="537">
                  <c:v>27.531147704351401</c:v>
                </c:pt>
                <c:pt idx="538">
                  <c:v>27.5328287233304</c:v>
                </c:pt>
                <c:pt idx="539">
                  <c:v>27.53458689132</c:v>
                </c:pt>
                <c:pt idx="540">
                  <c:v>27.536271063780099</c:v>
                </c:pt>
                <c:pt idx="541">
                  <c:v>27.537973686669002</c:v>
                </c:pt>
                <c:pt idx="542">
                  <c:v>27.539645413270499</c:v>
                </c:pt>
                <c:pt idx="543">
                  <c:v>27.541319383822501</c:v>
                </c:pt>
                <c:pt idx="544">
                  <c:v>27.5429738033577</c:v>
                </c:pt>
                <c:pt idx="545">
                  <c:v>27.5446142184338</c:v>
                </c:pt>
                <c:pt idx="546">
                  <c:v>27.546248799464401</c:v>
                </c:pt>
                <c:pt idx="547">
                  <c:v>27.547872449825999</c:v>
                </c:pt>
                <c:pt idx="548">
                  <c:v>27.549484120022701</c:v>
                </c:pt>
                <c:pt idx="549">
                  <c:v>27.551089274480201</c:v>
                </c:pt>
                <c:pt idx="550">
                  <c:v>27.552676605954399</c:v>
                </c:pt>
                <c:pt idx="551">
                  <c:v>27.5542567062671</c:v>
                </c:pt>
                <c:pt idx="552">
                  <c:v>27.555828569760202</c:v>
                </c:pt>
                <c:pt idx="553">
                  <c:v>27.5586677624662</c:v>
                </c:pt>
                <c:pt idx="554">
                  <c:v>27.559996488552599</c:v>
                </c:pt>
                <c:pt idx="555">
                  <c:v>27.561774921905101</c:v>
                </c:pt>
                <c:pt idx="556">
                  <c:v>27.563257025612199</c:v>
                </c:pt>
                <c:pt idx="557">
                  <c:v>27.5647855836818</c:v>
                </c:pt>
                <c:pt idx="558">
                  <c:v>27.566297497293</c:v>
                </c:pt>
                <c:pt idx="559">
                  <c:v>27.5677816340649</c:v>
                </c:pt>
                <c:pt idx="560">
                  <c:v>27.569276068556899</c:v>
                </c:pt>
                <c:pt idx="561">
                  <c:v>27.572146316877301</c:v>
                </c:pt>
                <c:pt idx="562">
                  <c:v>27.573384751233</c:v>
                </c:pt>
                <c:pt idx="563">
                  <c:v>27.575220185340498</c:v>
                </c:pt>
                <c:pt idx="564">
                  <c:v>27.576620025106799</c:v>
                </c:pt>
                <c:pt idx="565">
                  <c:v>27.578139729973199</c:v>
                </c:pt>
                <c:pt idx="566">
                  <c:v>27.579591012566901</c:v>
                </c:pt>
                <c:pt idx="567">
                  <c:v>27.581039260179899</c:v>
                </c:pt>
                <c:pt idx="568">
                  <c:v>27.582477630452299</c:v>
                </c:pt>
                <c:pt idx="569">
                  <c:v>27.585389729378299</c:v>
                </c:pt>
                <c:pt idx="570">
                  <c:v>27.586511028750198</c:v>
                </c:pt>
                <c:pt idx="571">
                  <c:v>27.588285372938099</c:v>
                </c:pt>
                <c:pt idx="572">
                  <c:v>27.589616797462099</c:v>
                </c:pt>
                <c:pt idx="573">
                  <c:v>27.5910278155811</c:v>
                </c:pt>
                <c:pt idx="574">
                  <c:v>27.592416751309599</c:v>
                </c:pt>
                <c:pt idx="575">
                  <c:v>27.5937898506644</c:v>
                </c:pt>
                <c:pt idx="576">
                  <c:v>27.595145920710699</c:v>
                </c:pt>
                <c:pt idx="577">
                  <c:v>27.596514115305901</c:v>
                </c:pt>
                <c:pt idx="578">
                  <c:v>27.597850893464798</c:v>
                </c:pt>
                <c:pt idx="579">
                  <c:v>27.599199854177002</c:v>
                </c:pt>
                <c:pt idx="580">
                  <c:v>27.600526664720299</c:v>
                </c:pt>
                <c:pt idx="581">
                  <c:v>27.601846571192901</c:v>
                </c:pt>
                <c:pt idx="582">
                  <c:v>27.6031596582684</c:v>
                </c:pt>
                <c:pt idx="583">
                  <c:v>27.604466745688999</c:v>
                </c:pt>
                <c:pt idx="584">
                  <c:v>27.605762709089898</c:v>
                </c:pt>
                <c:pt idx="585">
                  <c:v>27.607051437912599</c:v>
                </c:pt>
                <c:pt idx="586">
                  <c:v>27.608336927123201</c:v>
                </c:pt>
                <c:pt idx="587">
                  <c:v>27.609607274605601</c:v>
                </c:pt>
                <c:pt idx="588">
                  <c:v>27.610870545231801</c:v>
                </c:pt>
                <c:pt idx="589">
                  <c:v>27.6121316948092</c:v>
                </c:pt>
                <c:pt idx="590">
                  <c:v>27.613378993251899</c:v>
                </c:pt>
                <c:pt idx="591">
                  <c:v>27.6146161311034</c:v>
                </c:pt>
                <c:pt idx="592">
                  <c:v>27.6158528136129</c:v>
                </c:pt>
                <c:pt idx="593">
                  <c:v>27.617077652813599</c:v>
                </c:pt>
                <c:pt idx="594">
                  <c:v>27.618300480832001</c:v>
                </c:pt>
                <c:pt idx="595">
                  <c:v>27.619508232717401</c:v>
                </c:pt>
                <c:pt idx="596">
                  <c:v>27.6207167727915</c:v>
                </c:pt>
                <c:pt idx="597">
                  <c:v>27.621915863932202</c:v>
                </c:pt>
                <c:pt idx="598">
                  <c:v>27.623107334926399</c:v>
                </c:pt>
                <c:pt idx="599">
                  <c:v>27.624297966149399</c:v>
                </c:pt>
                <c:pt idx="600">
                  <c:v>27.625466267529401</c:v>
                </c:pt>
                <c:pt idx="601">
                  <c:v>27.626640715372201</c:v>
                </c:pt>
                <c:pt idx="602">
                  <c:v>27.627792001356099</c:v>
                </c:pt>
                <c:pt idx="603">
                  <c:v>27.6289580609509</c:v>
                </c:pt>
                <c:pt idx="604">
                  <c:v>27.630106384975601</c:v>
                </c:pt>
                <c:pt idx="605">
                  <c:v>27.631255105623499</c:v>
                </c:pt>
                <c:pt idx="606">
                  <c:v>27.632390823525199</c:v>
                </c:pt>
                <c:pt idx="607">
                  <c:v>27.633523722897799</c:v>
                </c:pt>
                <c:pt idx="608">
                  <c:v>27.634648603959899</c:v>
                </c:pt>
                <c:pt idx="609">
                  <c:v>27.6357695353603</c:v>
                </c:pt>
                <c:pt idx="610">
                  <c:v>27.636878801084801</c:v>
                </c:pt>
                <c:pt idx="611">
                  <c:v>27.6379867526509</c:v>
                </c:pt>
                <c:pt idx="612">
                  <c:v>27.6390833898867</c:v>
                </c:pt>
                <c:pt idx="613">
                  <c:v>27.640180155741401</c:v>
                </c:pt>
                <c:pt idx="614">
                  <c:v>27.641263250677099</c:v>
                </c:pt>
                <c:pt idx="615">
                  <c:v>27.642346990904802</c:v>
                </c:pt>
                <c:pt idx="616">
                  <c:v>27.643417643867501</c:v>
                </c:pt>
                <c:pt idx="617">
                  <c:v>27.644484978341101</c:v>
                </c:pt>
                <c:pt idx="618">
                  <c:v>27.645548489238401</c:v>
                </c:pt>
                <c:pt idx="619">
                  <c:v>27.646602556387801</c:v>
                </c:pt>
                <c:pt idx="620">
                  <c:v>27.647647502999501</c:v>
                </c:pt>
                <c:pt idx="621">
                  <c:v>27.6486896196385</c:v>
                </c:pt>
                <c:pt idx="622">
                  <c:v>27.6497289974733</c:v>
                </c:pt>
                <c:pt idx="623">
                  <c:v>27.650761293576998</c:v>
                </c:pt>
                <c:pt idx="624">
                  <c:v>27.651789607888901</c:v>
                </c:pt>
                <c:pt idx="625">
                  <c:v>27.652801083355399</c:v>
                </c:pt>
                <c:pt idx="626">
                  <c:v>27.653812729171101</c:v>
                </c:pt>
                <c:pt idx="627">
                  <c:v>27.654829523933</c:v>
                </c:pt>
                <c:pt idx="628">
                  <c:v>27.65582924281</c:v>
                </c:pt>
                <c:pt idx="629">
                  <c:v>27.656820350485599</c:v>
                </c:pt>
                <c:pt idx="630">
                  <c:v>27.657808971757799</c:v>
                </c:pt>
                <c:pt idx="631">
                  <c:v>27.658795234632102</c:v>
                </c:pt>
                <c:pt idx="632">
                  <c:v>27.659776346481301</c:v>
                </c:pt>
                <c:pt idx="633">
                  <c:v>27.660748512554299</c:v>
                </c:pt>
                <c:pt idx="634">
                  <c:v>27.6617211755601</c:v>
                </c:pt>
                <c:pt idx="635">
                  <c:v>27.6626811619224</c:v>
                </c:pt>
                <c:pt idx="636">
                  <c:v>27.663636040740201</c:v>
                </c:pt>
                <c:pt idx="637">
                  <c:v>27.664596044883499</c:v>
                </c:pt>
                <c:pt idx="638">
                  <c:v>27.665535104749399</c:v>
                </c:pt>
                <c:pt idx="639">
                  <c:v>27.666483365679301</c:v>
                </c:pt>
                <c:pt idx="640">
                  <c:v>27.6674147010248</c:v>
                </c:pt>
                <c:pt idx="641">
                  <c:v>27.668350705662199</c:v>
                </c:pt>
                <c:pt idx="642">
                  <c:v>27.669274846052598</c:v>
                </c:pt>
                <c:pt idx="643">
                  <c:v>27.670192461886799</c:v>
                </c:pt>
                <c:pt idx="644">
                  <c:v>27.6711139685017</c:v>
                </c:pt>
                <c:pt idx="645">
                  <c:v>27.6720217003224</c:v>
                </c:pt>
                <c:pt idx="646">
                  <c:v>27.6729236111548</c:v>
                </c:pt>
                <c:pt idx="647">
                  <c:v>27.673827614855</c:v>
                </c:pt>
                <c:pt idx="648">
                  <c:v>27.674722768818199</c:v>
                </c:pt>
                <c:pt idx="649">
                  <c:v>27.6756091084942</c:v>
                </c:pt>
                <c:pt idx="650">
                  <c:v>27.676497819315401</c:v>
                </c:pt>
                <c:pt idx="651">
                  <c:v>27.677373454348601</c:v>
                </c:pt>
                <c:pt idx="652">
                  <c:v>27.678253599376099</c:v>
                </c:pt>
                <c:pt idx="653">
                  <c:v>27.679125191358398</c:v>
                </c:pt>
                <c:pt idx="654">
                  <c:v>27.679987615154101</c:v>
                </c:pt>
                <c:pt idx="655">
                  <c:v>27.680850646889699</c:v>
                </c:pt>
                <c:pt idx="656">
                  <c:v>27.6817041077888</c:v>
                </c:pt>
                <c:pt idx="657">
                  <c:v>27.6825579249019</c:v>
                </c:pt>
                <c:pt idx="658">
                  <c:v>27.683403299620501</c:v>
                </c:pt>
                <c:pt idx="659">
                  <c:v>27.684249814041699</c:v>
                </c:pt>
                <c:pt idx="660">
                  <c:v>27.685081467729798</c:v>
                </c:pt>
                <c:pt idx="661">
                  <c:v>27.685918400630701</c:v>
                </c:pt>
                <c:pt idx="662">
                  <c:v>27.686742249602101</c:v>
                </c:pt>
                <c:pt idx="663">
                  <c:v>27.687570231968799</c:v>
                </c:pt>
                <c:pt idx="664">
                  <c:v>27.688385836469099</c:v>
                </c:pt>
                <c:pt idx="665">
                  <c:v>27.6891999807304</c:v>
                </c:pt>
                <c:pt idx="666">
                  <c:v>27.6900081534828</c:v>
                </c:pt>
                <c:pt idx="667">
                  <c:v>27.690820357755999</c:v>
                </c:pt>
                <c:pt idx="668">
                  <c:v>27.6916212879119</c:v>
                </c:pt>
                <c:pt idx="669">
                  <c:v>27.6924121189918</c:v>
                </c:pt>
                <c:pt idx="670">
                  <c:v>27.6932093486101</c:v>
                </c:pt>
                <c:pt idx="671">
                  <c:v>27.693998403286098</c:v>
                </c:pt>
                <c:pt idx="672">
                  <c:v>27.694780065637602</c:v>
                </c:pt>
                <c:pt idx="673">
                  <c:v>27.695564641765198</c:v>
                </c:pt>
                <c:pt idx="674">
                  <c:v>27.6963364982869</c:v>
                </c:pt>
                <c:pt idx="675">
                  <c:v>27.697109006383702</c:v>
                </c:pt>
                <c:pt idx="676">
                  <c:v>27.6978825143051</c:v>
                </c:pt>
                <c:pt idx="677">
                  <c:v>27.6986418951501</c:v>
                </c:pt>
                <c:pt idx="678">
                  <c:v>27.699400103390001</c:v>
                </c:pt>
                <c:pt idx="679">
                  <c:v>27.700156056329501</c:v>
                </c:pt>
                <c:pt idx="680">
                  <c:v>27.700905687371701</c:v>
                </c:pt>
                <c:pt idx="681">
                  <c:v>27.701656865182802</c:v>
                </c:pt>
                <c:pt idx="682">
                  <c:v>27.702400050844499</c:v>
                </c:pt>
                <c:pt idx="683">
                  <c:v>27.703135610322001</c:v>
                </c:pt>
                <c:pt idx="684">
                  <c:v>27.703875834837799</c:v>
                </c:pt>
                <c:pt idx="685">
                  <c:v>27.704604423896701</c:v>
                </c:pt>
                <c:pt idx="686">
                  <c:v>27.705332165304402</c:v>
                </c:pt>
                <c:pt idx="687">
                  <c:v>27.7060569664641</c:v>
                </c:pt>
                <c:pt idx="688">
                  <c:v>27.7067774820385</c:v>
                </c:pt>
                <c:pt idx="689">
                  <c:v>27.707487483826799</c:v>
                </c:pt>
                <c:pt idx="690">
                  <c:v>27.708203839819301</c:v>
                </c:pt>
                <c:pt idx="691">
                  <c:v>27.708912998026399</c:v>
                </c:pt>
                <c:pt idx="692">
                  <c:v>27.709612645669502</c:v>
                </c:pt>
                <c:pt idx="693">
                  <c:v>27.710317500841299</c:v>
                </c:pt>
                <c:pt idx="694">
                  <c:v>27.711009806624201</c:v>
                </c:pt>
                <c:pt idx="695">
                  <c:v>27.711705945831898</c:v>
                </c:pt>
                <c:pt idx="696">
                  <c:v>27.712390997758199</c:v>
                </c:pt>
                <c:pt idx="697">
                  <c:v>27.713078653057401</c:v>
                </c:pt>
                <c:pt idx="698">
                  <c:v>27.713759561379199</c:v>
                </c:pt>
                <c:pt idx="699">
                  <c:v>27.714437439240101</c:v>
                </c:pt>
                <c:pt idx="700">
                  <c:v>27.715117397371099</c:v>
                </c:pt>
                <c:pt idx="701">
                  <c:v>27.7157818637539</c:v>
                </c:pt>
                <c:pt idx="702">
                  <c:v>27.716451727589099</c:v>
                </c:pt>
                <c:pt idx="703">
                  <c:v>27.717113845069601</c:v>
                </c:pt>
                <c:pt idx="704">
                  <c:v>27.717779970136501</c:v>
                </c:pt>
                <c:pt idx="705">
                  <c:v>27.718432620373001</c:v>
                </c:pt>
                <c:pt idx="706">
                  <c:v>27.7190875333511</c:v>
                </c:pt>
                <c:pt idx="707">
                  <c:v>27.719742516279201</c:v>
                </c:pt>
                <c:pt idx="708">
                  <c:v>27.720384446795698</c:v>
                </c:pt>
                <c:pt idx="709">
                  <c:v>27.7210293574392</c:v>
                </c:pt>
                <c:pt idx="710">
                  <c:v>27.721666083194101</c:v>
                </c:pt>
                <c:pt idx="711">
                  <c:v>27.722309418862999</c:v>
                </c:pt>
                <c:pt idx="712">
                  <c:v>27.7229365226348</c:v>
                </c:pt>
                <c:pt idx="713">
                  <c:v>27.723567067157902</c:v>
                </c:pt>
                <c:pt idx="714">
                  <c:v>27.7241964262255</c:v>
                </c:pt>
                <c:pt idx="715">
                  <c:v>27.724818917566299</c:v>
                </c:pt>
                <c:pt idx="716">
                  <c:v>27.725435246644</c:v>
                </c:pt>
                <c:pt idx="717">
                  <c:v>27.726053755634901</c:v>
                </c:pt>
                <c:pt idx="718">
                  <c:v>27.726670094300701</c:v>
                </c:pt>
                <c:pt idx="719">
                  <c:v>27.727276371984299</c:v>
                </c:pt>
                <c:pt idx="720">
                  <c:v>27.727887605090299</c:v>
                </c:pt>
                <c:pt idx="721">
                  <c:v>27.728489642817699</c:v>
                </c:pt>
                <c:pt idx="722">
                  <c:v>27.729086031600001</c:v>
                </c:pt>
                <c:pt idx="723">
                  <c:v>27.729692968096401</c:v>
                </c:pt>
                <c:pt idx="724">
                  <c:v>27.730275526790699</c:v>
                </c:pt>
                <c:pt idx="725">
                  <c:v>27.7308737974232</c:v>
                </c:pt>
                <c:pt idx="726">
                  <c:v>27.731462332125801</c:v>
                </c:pt>
                <c:pt idx="727">
                  <c:v>27.732047620326199</c:v>
                </c:pt>
                <c:pt idx="728">
                  <c:v>27.732628039305698</c:v>
                </c:pt>
                <c:pt idx="729">
                  <c:v>27.733206680720102</c:v>
                </c:pt>
                <c:pt idx="730">
                  <c:v>27.7337831889527</c:v>
                </c:pt>
                <c:pt idx="731">
                  <c:v>27.7343537252214</c:v>
                </c:pt>
                <c:pt idx="732">
                  <c:v>27.734929190599701</c:v>
                </c:pt>
                <c:pt idx="733">
                  <c:v>27.735492651530802</c:v>
                </c:pt>
                <c:pt idx="734">
                  <c:v>27.7360561954345</c:v>
                </c:pt>
                <c:pt idx="735">
                  <c:v>27.736625618973001</c:v>
                </c:pt>
                <c:pt idx="736">
                  <c:v>27.737177938083299</c:v>
                </c:pt>
                <c:pt idx="737">
                  <c:v>27.737735597741299</c:v>
                </c:pt>
                <c:pt idx="738">
                  <c:v>27.738286022978102</c:v>
                </c:pt>
                <c:pt idx="739">
                  <c:v>27.7388406707644</c:v>
                </c:pt>
                <c:pt idx="740">
                  <c:v>27.7393861627218</c:v>
                </c:pt>
                <c:pt idx="741">
                  <c:v>27.739928038959199</c:v>
                </c:pt>
                <c:pt idx="742">
                  <c:v>27.740470709087099</c:v>
                </c:pt>
                <c:pt idx="743">
                  <c:v>27.741010636948701</c:v>
                </c:pt>
                <c:pt idx="744">
                  <c:v>27.741544431516001</c:v>
                </c:pt>
                <c:pt idx="745">
                  <c:v>27.742076008352601</c:v>
                </c:pt>
                <c:pt idx="746">
                  <c:v>27.742612531038301</c:v>
                </c:pt>
                <c:pt idx="747">
                  <c:v>27.7431392589754</c:v>
                </c:pt>
                <c:pt idx="748">
                  <c:v>27.743661627504999</c:v>
                </c:pt>
                <c:pt idx="749">
                  <c:v>27.744186274700301</c:v>
                </c:pt>
                <c:pt idx="750">
                  <c:v>27.7447040890038</c:v>
                </c:pt>
                <c:pt idx="751">
                  <c:v>27.745223331071699</c:v>
                </c:pt>
                <c:pt idx="752">
                  <c:v>27.745725738337999</c:v>
                </c:pt>
                <c:pt idx="753">
                  <c:v>27.746242893972799</c:v>
                </c:pt>
                <c:pt idx="754">
                  <c:v>27.746751577842701</c:v>
                </c:pt>
                <c:pt idx="755">
                  <c:v>27.7472516603207</c:v>
                </c:pt>
                <c:pt idx="756">
                  <c:v>27.747760793481302</c:v>
                </c:pt>
                <c:pt idx="757">
                  <c:v>27.748263414762299</c:v>
                </c:pt>
                <c:pt idx="758">
                  <c:v>27.748760072178801</c:v>
                </c:pt>
                <c:pt idx="759">
                  <c:v>27.7492599127986</c:v>
                </c:pt>
                <c:pt idx="760">
                  <c:v>27.749748935482799</c:v>
                </c:pt>
                <c:pt idx="761">
                  <c:v>27.750245897688799</c:v>
                </c:pt>
                <c:pt idx="762">
                  <c:v>27.750731371953002</c:v>
                </c:pt>
                <c:pt idx="763">
                  <c:v>27.751220364144999</c:v>
                </c:pt>
                <c:pt idx="764">
                  <c:v>27.751702393229198</c:v>
                </c:pt>
                <c:pt idx="765">
                  <c:v>27.7521872281167</c:v>
                </c:pt>
                <c:pt idx="766">
                  <c:v>27.752663571050402</c:v>
                </c:pt>
                <c:pt idx="767">
                  <c:v>27.753141829931099</c:v>
                </c:pt>
                <c:pt idx="768">
                  <c:v>27.753615940248999</c:v>
                </c:pt>
                <c:pt idx="769">
                  <c:v>27.754085956939399</c:v>
                </c:pt>
                <c:pt idx="770">
                  <c:v>27.7545600183111</c:v>
                </c:pt>
                <c:pt idx="771">
                  <c:v>27.755025381123499</c:v>
                </c:pt>
                <c:pt idx="772">
                  <c:v>27.755494905620601</c:v>
                </c:pt>
                <c:pt idx="773">
                  <c:v>27.755953906927001</c:v>
                </c:pt>
                <c:pt idx="774">
                  <c:v>27.756415538068101</c:v>
                </c:pt>
                <c:pt idx="775">
                  <c:v>27.756872309200801</c:v>
                </c:pt>
                <c:pt idx="776">
                  <c:v>27.7573258906225</c:v>
                </c:pt>
                <c:pt idx="777">
                  <c:v>27.7577827648267</c:v>
                </c:pt>
                <c:pt idx="778">
                  <c:v>27.7582288901548</c:v>
                </c:pt>
                <c:pt idx="779">
                  <c:v>27.758681538686901</c:v>
                </c:pt>
                <c:pt idx="780">
                  <c:v>27.759126701307999</c:v>
                </c:pt>
                <c:pt idx="781">
                  <c:v>27.759571656563999</c:v>
                </c:pt>
                <c:pt idx="782">
                  <c:v>27.760012322484599</c:v>
                </c:pt>
                <c:pt idx="783">
                  <c:v>27.760457234045202</c:v>
                </c:pt>
                <c:pt idx="784">
                  <c:v>27.760890025615598</c:v>
                </c:pt>
                <c:pt idx="785">
                  <c:v>27.761329628818299</c:v>
                </c:pt>
                <c:pt idx="786">
                  <c:v>27.761762019328501</c:v>
                </c:pt>
                <c:pt idx="787">
                  <c:v>27.762193230601699</c:v>
                </c:pt>
                <c:pt idx="788">
                  <c:v>27.7626204405883</c:v>
                </c:pt>
                <c:pt idx="789">
                  <c:v>27.763049735792201</c:v>
                </c:pt>
                <c:pt idx="790">
                  <c:v>27.7634707258992</c:v>
                </c:pt>
                <c:pt idx="791">
                  <c:v>27.763902551738099</c:v>
                </c:pt>
                <c:pt idx="792">
                  <c:v>27.764316236629199</c:v>
                </c:pt>
                <c:pt idx="793">
                  <c:v>27.7647384992617</c:v>
                </c:pt>
                <c:pt idx="794">
                  <c:v>27.765156760501601</c:v>
                </c:pt>
                <c:pt idx="795">
                  <c:v>27.765565069979498</c:v>
                </c:pt>
                <c:pt idx="796">
                  <c:v>27.7659843694016</c:v>
                </c:pt>
                <c:pt idx="797">
                  <c:v>27.766386919044201</c:v>
                </c:pt>
                <c:pt idx="798">
                  <c:v>27.766804620049399</c:v>
                </c:pt>
                <c:pt idx="799">
                  <c:v>27.7672043866236</c:v>
                </c:pt>
                <c:pt idx="800">
                  <c:v>27.767612034900001</c:v>
                </c:pt>
                <c:pt idx="801">
                  <c:v>27.7680094539161</c:v>
                </c:pt>
                <c:pt idx="802">
                  <c:v>27.768416378165899</c:v>
                </c:pt>
                <c:pt idx="803">
                  <c:v>27.768809525292301</c:v>
                </c:pt>
                <c:pt idx="804">
                  <c:v>27.769211226769102</c:v>
                </c:pt>
                <c:pt idx="805">
                  <c:v>27.769605399353299</c:v>
                </c:pt>
                <c:pt idx="806">
                  <c:v>27.7699979057973</c:v>
                </c:pt>
                <c:pt idx="807">
                  <c:v>27.770387362958399</c:v>
                </c:pt>
                <c:pt idx="808">
                  <c:v>27.7707794038472</c:v>
                </c:pt>
                <c:pt idx="809">
                  <c:v>27.7711657298372</c:v>
                </c:pt>
                <c:pt idx="810">
                  <c:v>27.771552066300899</c:v>
                </c:pt>
                <c:pt idx="811">
                  <c:v>27.771933587983099</c:v>
                </c:pt>
                <c:pt idx="812">
                  <c:v>27.7723148998586</c:v>
                </c:pt>
                <c:pt idx="813">
                  <c:v>27.772697268441298</c:v>
                </c:pt>
                <c:pt idx="814">
                  <c:v>27.773071970146301</c:v>
                </c:pt>
                <c:pt idx="815">
                  <c:v>27.773443614185499</c:v>
                </c:pt>
                <c:pt idx="816">
                  <c:v>27.773822434587299</c:v>
                </c:pt>
                <c:pt idx="817">
                  <c:v>27.7741924801972</c:v>
                </c:pt>
                <c:pt idx="818">
                  <c:v>27.7745627351098</c:v>
                </c:pt>
                <c:pt idx="819">
                  <c:v>27.774931304287101</c:v>
                </c:pt>
                <c:pt idx="820">
                  <c:v>27.7753021309559</c:v>
                </c:pt>
                <c:pt idx="821">
                  <c:v>27.775660962288701</c:v>
                </c:pt>
                <c:pt idx="822">
                  <c:v>27.776029812758502</c:v>
                </c:pt>
                <c:pt idx="823">
                  <c:v>27.776387236833699</c:v>
                </c:pt>
                <c:pt idx="824">
                  <c:v>27.776748983074</c:v>
                </c:pt>
                <c:pt idx="825">
                  <c:v>27.7771041628624</c:v>
                </c:pt>
                <c:pt idx="826">
                  <c:v>27.7774606012619</c:v>
                </c:pt>
                <c:pt idx="827">
                  <c:v>27.777815957706899</c:v>
                </c:pt>
                <c:pt idx="828">
                  <c:v>27.778167907123098</c:v>
                </c:pt>
                <c:pt idx="829">
                  <c:v>27.778521487370899</c:v>
                </c:pt>
                <c:pt idx="830">
                  <c:v>27.7788699489906</c:v>
                </c:pt>
                <c:pt idx="831">
                  <c:v>27.779215702057598</c:v>
                </c:pt>
                <c:pt idx="832">
                  <c:v>27.779562758870899</c:v>
                </c:pt>
                <c:pt idx="833">
                  <c:v>27.7799068273603</c:v>
                </c:pt>
                <c:pt idx="834">
                  <c:v>27.7802474108612</c:v>
                </c:pt>
                <c:pt idx="835">
                  <c:v>27.780588555570699</c:v>
                </c:pt>
                <c:pt idx="836">
                  <c:v>27.780928670743702</c:v>
                </c:pt>
                <c:pt idx="837">
                  <c:v>27.781260468533102</c:v>
                </c:pt>
                <c:pt idx="838">
                  <c:v>27.781600607372201</c:v>
                </c:pt>
                <c:pt idx="839">
                  <c:v>27.7819376214802</c:v>
                </c:pt>
                <c:pt idx="840">
                  <c:v>27.783619132440801</c:v>
                </c:pt>
                <c:pt idx="841">
                  <c:v>27.7837223114851</c:v>
                </c:pt>
                <c:pt idx="842">
                  <c:v>27.784349354563201</c:v>
                </c:pt>
                <c:pt idx="843">
                  <c:v>27.784619277978798</c:v>
                </c:pt>
                <c:pt idx="844">
                  <c:v>27.784982303885901</c:v>
                </c:pt>
                <c:pt idx="845">
                  <c:v>27.7853078427759</c:v>
                </c:pt>
                <c:pt idx="846">
                  <c:v>27.785636576613101</c:v>
                </c:pt>
                <c:pt idx="847">
                  <c:v>27.785961204477001</c:v>
                </c:pt>
                <c:pt idx="848">
                  <c:v>27.7862820295612</c:v>
                </c:pt>
                <c:pt idx="849">
                  <c:v>27.786603776090999</c:v>
                </c:pt>
                <c:pt idx="850">
                  <c:v>27.7869233801223</c:v>
                </c:pt>
                <c:pt idx="851">
                  <c:v>27.787244283352901</c:v>
                </c:pt>
                <c:pt idx="852">
                  <c:v>27.787555611806699</c:v>
                </c:pt>
                <c:pt idx="853">
                  <c:v>27.7878739755498</c:v>
                </c:pt>
                <c:pt idx="854">
                  <c:v>27.788182931731999</c:v>
                </c:pt>
                <c:pt idx="855">
                  <c:v>27.788494806191</c:v>
                </c:pt>
                <c:pt idx="856">
                  <c:v>27.7888032684181</c:v>
                </c:pt>
                <c:pt idx="857">
                  <c:v>27.789110477626298</c:v>
                </c:pt>
                <c:pt idx="858">
                  <c:v>27.789419258566699</c:v>
                </c:pt>
                <c:pt idx="859">
                  <c:v>27.789723570041701</c:v>
                </c:pt>
                <c:pt idx="860">
                  <c:v>27.7900285940309</c:v>
                </c:pt>
                <c:pt idx="861">
                  <c:v>27.790333077021302</c:v>
                </c:pt>
                <c:pt idx="862">
                  <c:v>27.790634207492399</c:v>
                </c:pt>
                <c:pt idx="863">
                  <c:v>27.790939723995901</c:v>
                </c:pt>
                <c:pt idx="864">
                  <c:v>27.7912378919481</c:v>
                </c:pt>
                <c:pt idx="865">
                  <c:v>27.791529926326401</c:v>
                </c:pt>
                <c:pt idx="866">
                  <c:v>27.791829497132699</c:v>
                </c:pt>
                <c:pt idx="867">
                  <c:v>27.792117473367</c:v>
                </c:pt>
                <c:pt idx="868">
                  <c:v>27.792412548870999</c:v>
                </c:pt>
                <c:pt idx="869">
                  <c:v>27.792704566655399</c:v>
                </c:pt>
                <c:pt idx="870">
                  <c:v>27.7929901097101</c:v>
                </c:pt>
                <c:pt idx="871">
                  <c:v>27.793277127699501</c:v>
                </c:pt>
                <c:pt idx="872">
                  <c:v>27.7935654312233</c:v>
                </c:pt>
                <c:pt idx="873">
                  <c:v>27.793851346954199</c:v>
                </c:pt>
                <c:pt idx="874">
                  <c:v>27.794133407954799</c:v>
                </c:pt>
                <c:pt idx="875">
                  <c:v>27.794417384363101</c:v>
                </c:pt>
                <c:pt idx="876">
                  <c:v>27.7946995032516</c:v>
                </c:pt>
                <c:pt idx="877">
                  <c:v>27.794972115661601</c:v>
                </c:pt>
                <c:pt idx="878">
                  <c:v>27.795259546025299</c:v>
                </c:pt>
                <c:pt idx="879">
                  <c:v>27.795533392117498</c:v>
                </c:pt>
                <c:pt idx="880">
                  <c:v>27.795808952370098</c:v>
                </c:pt>
                <c:pt idx="881">
                  <c:v>27.796083704510099</c:v>
                </c:pt>
                <c:pt idx="882">
                  <c:v>27.7963587177066</c:v>
                </c:pt>
                <c:pt idx="883">
                  <c:v>27.796625958386301</c:v>
                </c:pt>
                <c:pt idx="884">
                  <c:v>27.796901446260001</c:v>
                </c:pt>
                <c:pt idx="885">
                  <c:v>27.797163986064799</c:v>
                </c:pt>
                <c:pt idx="886">
                  <c:v>27.797438245227099</c:v>
                </c:pt>
                <c:pt idx="887">
                  <c:v>27.7977037239108</c:v>
                </c:pt>
                <c:pt idx="888">
                  <c:v>27.7979656324149</c:v>
                </c:pt>
                <c:pt idx="889">
                  <c:v>27.798232538786799</c:v>
                </c:pt>
                <c:pt idx="890">
                  <c:v>27.798493315987798</c:v>
                </c:pt>
                <c:pt idx="891">
                  <c:v>27.798753734935499</c:v>
                </c:pt>
                <c:pt idx="892">
                  <c:v>27.799016265512499</c:v>
                </c:pt>
                <c:pt idx="893">
                  <c:v>27.799272451466301</c:v>
                </c:pt>
                <c:pt idx="894">
                  <c:v>27.799528248889899</c:v>
                </c:pt>
                <c:pt idx="895">
                  <c:v>27.799789806501501</c:v>
                </c:pt>
                <c:pt idx="896">
                  <c:v>27.800040831450399</c:v>
                </c:pt>
                <c:pt idx="897">
                  <c:v>27.8002976258324</c:v>
                </c:pt>
                <c:pt idx="898">
                  <c:v>27.8005512560892</c:v>
                </c:pt>
                <c:pt idx="899">
                  <c:v>27.8008017546729</c:v>
                </c:pt>
                <c:pt idx="900">
                  <c:v>27.801053833853398</c:v>
                </c:pt>
                <c:pt idx="901">
                  <c:v>27.801303478031301</c:v>
                </c:pt>
                <c:pt idx="902">
                  <c:v>27.801555117523499</c:v>
                </c:pt>
                <c:pt idx="903">
                  <c:v>27.801792872537401</c:v>
                </c:pt>
                <c:pt idx="904">
                  <c:v>27.802045864272099</c:v>
                </c:pt>
                <c:pt idx="905">
                  <c:v>27.802287938425401</c:v>
                </c:pt>
                <c:pt idx="906">
                  <c:v>27.802531865614998</c:v>
                </c:pt>
                <c:pt idx="907">
                  <c:v>27.802772663683101</c:v>
                </c:pt>
                <c:pt idx="908">
                  <c:v>27.803020098831102</c:v>
                </c:pt>
                <c:pt idx="909">
                  <c:v>27.803254970058301</c:v>
                </c:pt>
                <c:pt idx="910">
                  <c:v>27.8034968338143</c:v>
                </c:pt>
                <c:pt idx="911">
                  <c:v>27.8037309547828</c:v>
                </c:pt>
                <c:pt idx="912">
                  <c:v>27.803759437533301</c:v>
                </c:pt>
                <c:pt idx="913">
                  <c:v>27.8039688336148</c:v>
                </c:pt>
                <c:pt idx="914">
                  <c:v>27.804171094810201</c:v>
                </c:pt>
                <c:pt idx="915">
                  <c:v>27.8044031746557</c:v>
                </c:pt>
                <c:pt idx="916">
                  <c:v>27.804620916490698</c:v>
                </c:pt>
                <c:pt idx="917">
                  <c:v>27.8048496932328</c:v>
                </c:pt>
                <c:pt idx="918">
                  <c:v>27.805075039813001</c:v>
                </c:pt>
                <c:pt idx="919">
                  <c:v>27.8052962929264</c:v>
                </c:pt>
                <c:pt idx="920">
                  <c:v>27.805521944256199</c:v>
                </c:pt>
                <c:pt idx="921">
                  <c:v>27.805743842710701</c:v>
                </c:pt>
                <c:pt idx="922">
                  <c:v>27.805965771153598</c:v>
                </c:pt>
                <c:pt idx="923">
                  <c:v>27.806184987143599</c:v>
                </c:pt>
                <c:pt idx="924">
                  <c:v>27.806403548083299</c:v>
                </c:pt>
                <c:pt idx="925">
                  <c:v>27.806621981941401</c:v>
                </c:pt>
                <c:pt idx="926">
                  <c:v>27.8068413535002</c:v>
                </c:pt>
                <c:pt idx="927">
                  <c:v>27.807058643447998</c:v>
                </c:pt>
                <c:pt idx="928">
                  <c:v>27.807273222367002</c:v>
                </c:pt>
                <c:pt idx="929">
                  <c:v>27.8074868974815</c:v>
                </c:pt>
                <c:pt idx="930">
                  <c:v>27.807698122687</c:v>
                </c:pt>
                <c:pt idx="931">
                  <c:v>27.807914532633699</c:v>
                </c:pt>
                <c:pt idx="932">
                  <c:v>27.808123411351598</c:v>
                </c:pt>
                <c:pt idx="933">
                  <c:v>27.808334179852</c:v>
                </c:pt>
                <c:pt idx="934">
                  <c:v>27.8085406973853</c:v>
                </c:pt>
                <c:pt idx="935">
                  <c:v>27.8087546175088</c:v>
                </c:pt>
                <c:pt idx="936">
                  <c:v>27.808959096391501</c:v>
                </c:pt>
                <c:pt idx="937">
                  <c:v>27.809168371087299</c:v>
                </c:pt>
                <c:pt idx="938">
                  <c:v>27.809371599266399</c:v>
                </c:pt>
                <c:pt idx="939">
                  <c:v>27.809574534189501</c:v>
                </c:pt>
                <c:pt idx="940">
                  <c:v>27.809780265136599</c:v>
                </c:pt>
                <c:pt idx="941">
                  <c:v>27.809984080428301</c:v>
                </c:pt>
                <c:pt idx="942">
                  <c:v>27.810187470999999</c:v>
                </c:pt>
                <c:pt idx="943">
                  <c:v>27.810384621883099</c:v>
                </c:pt>
                <c:pt idx="944">
                  <c:v>27.8105859629209</c:v>
                </c:pt>
                <c:pt idx="945">
                  <c:v>27.8107886047591</c:v>
                </c:pt>
                <c:pt idx="946">
                  <c:v>27.810986876536099</c:v>
                </c:pt>
                <c:pt idx="947">
                  <c:v>27.811181001069802</c:v>
                </c:pt>
                <c:pt idx="948">
                  <c:v>27.811382633669101</c:v>
                </c:pt>
                <c:pt idx="949">
                  <c:v>27.811572084694301</c:v>
                </c:pt>
                <c:pt idx="950">
                  <c:v>27.8117715789035</c:v>
                </c:pt>
                <c:pt idx="951">
                  <c:v>27.8119626518438</c:v>
                </c:pt>
                <c:pt idx="952">
                  <c:v>27.812160208681899</c:v>
                </c:pt>
                <c:pt idx="953">
                  <c:v>27.812344356278501</c:v>
                </c:pt>
                <c:pt idx="954">
                  <c:v>27.8125435383648</c:v>
                </c:pt>
                <c:pt idx="955">
                  <c:v>27.812727827877001</c:v>
                </c:pt>
                <c:pt idx="956">
                  <c:v>27.812918706958101</c:v>
                </c:pt>
                <c:pt idx="957">
                  <c:v>27.8131102930619</c:v>
                </c:pt>
                <c:pt idx="958">
                  <c:v>27.813295762193398</c:v>
                </c:pt>
                <c:pt idx="959">
                  <c:v>27.813486563254699</c:v>
                </c:pt>
                <c:pt idx="960">
                  <c:v>27.8136646204558</c:v>
                </c:pt>
                <c:pt idx="961">
                  <c:v>27.813858856637601</c:v>
                </c:pt>
                <c:pt idx="962">
                  <c:v>27.814038693427499</c:v>
                </c:pt>
                <c:pt idx="963">
                  <c:v>27.814223019230301</c:v>
                </c:pt>
                <c:pt idx="964">
                  <c:v>27.814403535069001</c:v>
                </c:pt>
                <c:pt idx="965">
                  <c:v>27.814587765056999</c:v>
                </c:pt>
                <c:pt idx="966">
                  <c:v>27.814770685431899</c:v>
                </c:pt>
                <c:pt idx="967">
                  <c:v>27.814945079048801</c:v>
                </c:pt>
                <c:pt idx="968">
                  <c:v>27.815128102586598</c:v>
                </c:pt>
                <c:pt idx="969">
                  <c:v>27.815306627511202</c:v>
                </c:pt>
                <c:pt idx="970">
                  <c:v>27.815483465565901</c:v>
                </c:pt>
                <c:pt idx="971">
                  <c:v>27.815661920602398</c:v>
                </c:pt>
                <c:pt idx="972">
                  <c:v>27.815834813090699</c:v>
                </c:pt>
                <c:pt idx="973">
                  <c:v>27.816012678627899</c:v>
                </c:pt>
                <c:pt idx="974">
                  <c:v>27.816189506447898</c:v>
                </c:pt>
                <c:pt idx="975">
                  <c:v>27.8163594968401</c:v>
                </c:pt>
                <c:pt idx="976">
                  <c:v>27.8165376367824</c:v>
                </c:pt>
                <c:pt idx="977">
                  <c:v>27.8167023277331</c:v>
                </c:pt>
                <c:pt idx="978">
                  <c:v>27.8168792828683</c:v>
                </c:pt>
                <c:pt idx="979">
                  <c:v>27.817046334020201</c:v>
                </c:pt>
                <c:pt idx="980">
                  <c:v>27.817222332704901</c:v>
                </c:pt>
                <c:pt idx="981">
                  <c:v>27.8173897400466</c:v>
                </c:pt>
                <c:pt idx="982">
                  <c:v>27.817555407498698</c:v>
                </c:pt>
                <c:pt idx="983">
                  <c:v>27.817724741973201</c:v>
                </c:pt>
                <c:pt idx="984">
                  <c:v>27.817892957391699</c:v>
                </c:pt>
                <c:pt idx="985">
                  <c:v>27.818057538888802</c:v>
                </c:pt>
                <c:pt idx="986">
                  <c:v>27.818224960003501</c:v>
                </c:pt>
                <c:pt idx="987">
                  <c:v>27.818391537183398</c:v>
                </c:pt>
                <c:pt idx="988">
                  <c:v>27.8185519518725</c:v>
                </c:pt>
                <c:pt idx="989">
                  <c:v>27.818717109195099</c:v>
                </c:pt>
                <c:pt idx="990">
                  <c:v>27.8188738552718</c:v>
                </c:pt>
                <c:pt idx="991">
                  <c:v>27.819041792730498</c:v>
                </c:pt>
                <c:pt idx="992">
                  <c:v>27.819206605594001</c:v>
                </c:pt>
                <c:pt idx="993">
                  <c:v>27.8193619321002</c:v>
                </c:pt>
                <c:pt idx="994">
                  <c:v>27.819526397522601</c:v>
                </c:pt>
                <c:pt idx="995">
                  <c:v>27.819681412173999</c:v>
                </c:pt>
                <c:pt idx="996">
                  <c:v>27.819845738535701</c:v>
                </c:pt>
                <c:pt idx="997">
                  <c:v>27.8199981232633</c:v>
                </c:pt>
                <c:pt idx="998">
                  <c:v>27.820155350006399</c:v>
                </c:pt>
                <c:pt idx="999">
                  <c:v>27.820313430041999</c:v>
                </c:pt>
                <c:pt idx="1000">
                  <c:v>27.8204687955044</c:v>
                </c:pt>
                <c:pt idx="1001">
                  <c:v>27.820623844251301</c:v>
                </c:pt>
                <c:pt idx="1002">
                  <c:v>27.820774333828499</c:v>
                </c:pt>
                <c:pt idx="1003">
                  <c:v>27.820931148627601</c:v>
                </c:pt>
                <c:pt idx="1004">
                  <c:v>27.821081322731899</c:v>
                </c:pt>
                <c:pt idx="1005">
                  <c:v>27.821233570526701</c:v>
                </c:pt>
                <c:pt idx="1006">
                  <c:v>27.821382772469899</c:v>
                </c:pt>
                <c:pt idx="1007">
                  <c:v>27.8215412044358</c:v>
                </c:pt>
                <c:pt idx="1008">
                  <c:v>27.821682417962201</c:v>
                </c:pt>
                <c:pt idx="1009">
                  <c:v>27.821835446980501</c:v>
                </c:pt>
                <c:pt idx="1010">
                  <c:v>27.821983011095799</c:v>
                </c:pt>
                <c:pt idx="1011">
                  <c:v>27.822134734536501</c:v>
                </c:pt>
                <c:pt idx="1012">
                  <c:v>27.822277509374899</c:v>
                </c:pt>
                <c:pt idx="1013">
                  <c:v>27.8224291221591</c:v>
                </c:pt>
                <c:pt idx="1014">
                  <c:v>27.822573682896699</c:v>
                </c:pt>
                <c:pt idx="1015">
                  <c:v>27.822715250023101</c:v>
                </c:pt>
                <c:pt idx="1016">
                  <c:v>27.8228659234526</c:v>
                </c:pt>
                <c:pt idx="1017">
                  <c:v>27.823008314712499</c:v>
                </c:pt>
                <c:pt idx="1018">
                  <c:v>27.823148374958201</c:v>
                </c:pt>
                <c:pt idx="1019">
                  <c:v>27.823296087463302</c:v>
                </c:pt>
                <c:pt idx="1020">
                  <c:v>27.8234351098045</c:v>
                </c:pt>
                <c:pt idx="1021">
                  <c:v>27.823582486580399</c:v>
                </c:pt>
                <c:pt idx="1022">
                  <c:v>27.823719606290702</c:v>
                </c:pt>
                <c:pt idx="1023">
                  <c:v>27.8238562229728</c:v>
                </c:pt>
                <c:pt idx="1024">
                  <c:v>27.8240047524157</c:v>
                </c:pt>
                <c:pt idx="1025">
                  <c:v>27.824136173212001</c:v>
                </c:pt>
                <c:pt idx="1026">
                  <c:v>27.824278415380999</c:v>
                </c:pt>
                <c:pt idx="1027">
                  <c:v>27.8244148542259</c:v>
                </c:pt>
                <c:pt idx="1028">
                  <c:v>27.824551448604598</c:v>
                </c:pt>
                <c:pt idx="1029">
                  <c:v>27.824686003156099</c:v>
                </c:pt>
                <c:pt idx="1030">
                  <c:v>27.824823718669599</c:v>
                </c:pt>
                <c:pt idx="1031">
                  <c:v>27.824962693112699</c:v>
                </c:pt>
                <c:pt idx="1032">
                  <c:v>27.825091224408499</c:v>
                </c:pt>
                <c:pt idx="1033">
                  <c:v>27.825230417168399</c:v>
                </c:pt>
                <c:pt idx="1034">
                  <c:v>27.825359084630399</c:v>
                </c:pt>
                <c:pt idx="1035">
                  <c:v>27.825497079186398</c:v>
                </c:pt>
                <c:pt idx="1036">
                  <c:v>27.825625439118799</c:v>
                </c:pt>
                <c:pt idx="1037">
                  <c:v>27.8257622248702</c:v>
                </c:pt>
                <c:pt idx="1038">
                  <c:v>27.825889275638598</c:v>
                </c:pt>
                <c:pt idx="1039">
                  <c:v>27.8260226002037</c:v>
                </c:pt>
                <c:pt idx="1040">
                  <c:v>27.826153371009902</c:v>
                </c:pt>
                <c:pt idx="1041">
                  <c:v>27.826282125870801</c:v>
                </c:pt>
                <c:pt idx="1042">
                  <c:v>27.826411386513598</c:v>
                </c:pt>
                <c:pt idx="1043">
                  <c:v>27.826538790922999</c:v>
                </c:pt>
                <c:pt idx="1044">
                  <c:v>27.826667742361199</c:v>
                </c:pt>
                <c:pt idx="1045">
                  <c:v>27.826798055859602</c:v>
                </c:pt>
                <c:pt idx="1046">
                  <c:v>27.826925963826099</c:v>
                </c:pt>
                <c:pt idx="1047">
                  <c:v>27.827044760911502</c:v>
                </c:pt>
                <c:pt idx="1048">
                  <c:v>27.827175880452799</c:v>
                </c:pt>
                <c:pt idx="1049">
                  <c:v>27.8273001037463</c:v>
                </c:pt>
                <c:pt idx="1050">
                  <c:v>27.827426615618801</c:v>
                </c:pt>
                <c:pt idx="1051">
                  <c:v>27.827550478049201</c:v>
                </c:pt>
                <c:pt idx="1052">
                  <c:v>27.8276693674615</c:v>
                </c:pt>
                <c:pt idx="1053">
                  <c:v>27.827797820824401</c:v>
                </c:pt>
                <c:pt idx="1054">
                  <c:v>27.827917183981601</c:v>
                </c:pt>
                <c:pt idx="1055">
                  <c:v>27.828040386108398</c:v>
                </c:pt>
                <c:pt idx="1056">
                  <c:v>27.828161404448501</c:v>
                </c:pt>
                <c:pt idx="1057">
                  <c:v>27.828282020238898</c:v>
                </c:pt>
                <c:pt idx="1058">
                  <c:v>27.8284035906951</c:v>
                </c:pt>
                <c:pt idx="1059">
                  <c:v>27.828519376464499</c:v>
                </c:pt>
                <c:pt idx="1060">
                  <c:v>27.828644645090499</c:v>
                </c:pt>
                <c:pt idx="1061">
                  <c:v>27.828758163405301</c:v>
                </c:pt>
                <c:pt idx="1062">
                  <c:v>27.828877037301801</c:v>
                </c:pt>
                <c:pt idx="1063">
                  <c:v>27.828992097611099</c:v>
                </c:pt>
                <c:pt idx="1064">
                  <c:v>27.829111514881198</c:v>
                </c:pt>
                <c:pt idx="1065">
                  <c:v>27.829229170937001</c:v>
                </c:pt>
                <c:pt idx="1066">
                  <c:v>27.829346191552499</c:v>
                </c:pt>
                <c:pt idx="1067">
                  <c:v>27.829458786808601</c:v>
                </c:pt>
                <c:pt idx="1068">
                  <c:v>27.829576238057999</c:v>
                </c:pt>
                <c:pt idx="1069">
                  <c:v>27.8296926405006</c:v>
                </c:pt>
                <c:pt idx="1070">
                  <c:v>27.829802508175899</c:v>
                </c:pt>
                <c:pt idx="1071">
                  <c:v>27.829921932252201</c:v>
                </c:pt>
                <c:pt idx="1072">
                  <c:v>27.830029857028201</c:v>
                </c:pt>
                <c:pt idx="1073">
                  <c:v>27.830141229090199</c:v>
                </c:pt>
                <c:pt idx="1074">
                  <c:v>27.830256060994301</c:v>
                </c:pt>
                <c:pt idx="1075">
                  <c:v>27.830368044753001</c:v>
                </c:pt>
                <c:pt idx="1076">
                  <c:v>27.830475828861498</c:v>
                </c:pt>
                <c:pt idx="1077">
                  <c:v>27.8305912100043</c:v>
                </c:pt>
                <c:pt idx="1078">
                  <c:v>27.830698917160699</c:v>
                </c:pt>
                <c:pt idx="1079">
                  <c:v>27.830808544038</c:v>
                </c:pt>
                <c:pt idx="1080">
                  <c:v>27.8309167902264</c:v>
                </c:pt>
                <c:pt idx="1081">
                  <c:v>27.831027499002602</c:v>
                </c:pt>
                <c:pt idx="1082">
                  <c:v>27.831134589583598</c:v>
                </c:pt>
                <c:pt idx="1083">
                  <c:v>27.831243671606199</c:v>
                </c:pt>
                <c:pt idx="1084">
                  <c:v>27.831349124562799</c:v>
                </c:pt>
                <c:pt idx="1085">
                  <c:v>27.831456180829299</c:v>
                </c:pt>
                <c:pt idx="1086">
                  <c:v>27.8315620994595</c:v>
                </c:pt>
                <c:pt idx="1087">
                  <c:v>27.831675071686199</c:v>
                </c:pt>
                <c:pt idx="1088">
                  <c:v>27.831773449582499</c:v>
                </c:pt>
                <c:pt idx="1089">
                  <c:v>27.831877134196599</c:v>
                </c:pt>
                <c:pt idx="1090">
                  <c:v>27.831981433523101</c:v>
                </c:pt>
                <c:pt idx="1091">
                  <c:v>27.832090458052399</c:v>
                </c:pt>
                <c:pt idx="1092">
                  <c:v>27.832193800802798</c:v>
                </c:pt>
                <c:pt idx="1093">
                  <c:v>27.8322931973455</c:v>
                </c:pt>
                <c:pt idx="1094">
                  <c:v>27.832397865159599</c:v>
                </c:pt>
                <c:pt idx="1095">
                  <c:v>27.832501588458602</c:v>
                </c:pt>
                <c:pt idx="1096">
                  <c:v>27.832604588970302</c:v>
                </c:pt>
                <c:pt idx="1097">
                  <c:v>27.832704958862099</c:v>
                </c:pt>
                <c:pt idx="1098">
                  <c:v>27.832800327556299</c:v>
                </c:pt>
                <c:pt idx="1099">
                  <c:v>27.832908036588002</c:v>
                </c:pt>
                <c:pt idx="1100">
                  <c:v>27.833003920949501</c:v>
                </c:pt>
                <c:pt idx="1101">
                  <c:v>27.833104014152401</c:v>
                </c:pt>
                <c:pt idx="1102">
                  <c:v>27.833203858698202</c:v>
                </c:pt>
                <c:pt idx="1103">
                  <c:v>27.833301760807402</c:v>
                </c:pt>
                <c:pt idx="1104">
                  <c:v>27.833398435391999</c:v>
                </c:pt>
                <c:pt idx="1105">
                  <c:v>27.833496802086</c:v>
                </c:pt>
                <c:pt idx="1106">
                  <c:v>27.833595353640298</c:v>
                </c:pt>
                <c:pt idx="1107">
                  <c:v>27.833694285746201</c:v>
                </c:pt>
                <c:pt idx="1108">
                  <c:v>27.833790757617699</c:v>
                </c:pt>
                <c:pt idx="1109">
                  <c:v>27.833880880343798</c:v>
                </c:pt>
                <c:pt idx="1110">
                  <c:v>27.833984621451702</c:v>
                </c:pt>
                <c:pt idx="1111">
                  <c:v>27.834072409119202</c:v>
                </c:pt>
                <c:pt idx="1112">
                  <c:v>27.834172012686299</c:v>
                </c:pt>
                <c:pt idx="1113">
                  <c:v>27.834264048764801</c:v>
                </c:pt>
                <c:pt idx="1114">
                  <c:v>27.834355608949501</c:v>
                </c:pt>
                <c:pt idx="1115">
                  <c:v>27.8344521745591</c:v>
                </c:pt>
                <c:pt idx="1116">
                  <c:v>27.834545240301502</c:v>
                </c:pt>
                <c:pt idx="1117">
                  <c:v>27.834643282918901</c:v>
                </c:pt>
                <c:pt idx="1118">
                  <c:v>27.834728822674599</c:v>
                </c:pt>
                <c:pt idx="1119">
                  <c:v>27.834822492529199</c:v>
                </c:pt>
                <c:pt idx="1120">
                  <c:v>27.834918442246199</c:v>
                </c:pt>
                <c:pt idx="1121">
                  <c:v>27.835003320400801</c:v>
                </c:pt>
                <c:pt idx="1122">
                  <c:v>27.835098707158402</c:v>
                </c:pt>
                <c:pt idx="1123">
                  <c:v>27.835189351657299</c:v>
                </c:pt>
                <c:pt idx="1124">
                  <c:v>27.835274966804899</c:v>
                </c:pt>
                <c:pt idx="1125">
                  <c:v>27.835370360254199</c:v>
                </c:pt>
                <c:pt idx="1126">
                  <c:v>27.835460266029301</c:v>
                </c:pt>
                <c:pt idx="1127">
                  <c:v>27.835547771279501</c:v>
                </c:pt>
                <c:pt idx="1128">
                  <c:v>27.8356362820833</c:v>
                </c:pt>
                <c:pt idx="1129">
                  <c:v>27.8357228477253</c:v>
                </c:pt>
                <c:pt idx="1130">
                  <c:v>27.8358108730386</c:v>
                </c:pt>
                <c:pt idx="1131">
                  <c:v>27.835899663303699</c:v>
                </c:pt>
                <c:pt idx="1132">
                  <c:v>27.835988437380301</c:v>
                </c:pt>
                <c:pt idx="1133">
                  <c:v>27.836071773306902</c:v>
                </c:pt>
                <c:pt idx="1134">
                  <c:v>27.8361578201072</c:v>
                </c:pt>
                <c:pt idx="1135">
                  <c:v>27.836246965438701</c:v>
                </c:pt>
                <c:pt idx="1136">
                  <c:v>27.8363273739741</c:v>
                </c:pt>
                <c:pt idx="1137">
                  <c:v>27.836416708622799</c:v>
                </c:pt>
                <c:pt idx="1138">
                  <c:v>27.836500560435301</c:v>
                </c:pt>
                <c:pt idx="1139">
                  <c:v>27.836583726561599</c:v>
                </c:pt>
                <c:pt idx="1140">
                  <c:v>27.836667063589299</c:v>
                </c:pt>
                <c:pt idx="1141">
                  <c:v>27.836751114737599</c:v>
                </c:pt>
                <c:pt idx="1142">
                  <c:v>27.836835100680599</c:v>
                </c:pt>
                <c:pt idx="1143">
                  <c:v>27.8369175450323</c:v>
                </c:pt>
                <c:pt idx="1144">
                  <c:v>27.8370004474978</c:v>
                </c:pt>
                <c:pt idx="1145">
                  <c:v>27.837079251721999</c:v>
                </c:pt>
                <c:pt idx="1146">
                  <c:v>27.837167167650101</c:v>
                </c:pt>
                <c:pt idx="1147">
                  <c:v>27.837249243597501</c:v>
                </c:pt>
                <c:pt idx="1148">
                  <c:v>27.837328113885601</c:v>
                </c:pt>
                <c:pt idx="1149">
                  <c:v>27.8374072446653</c:v>
                </c:pt>
                <c:pt idx="1150">
                  <c:v>27.837488211937899</c:v>
                </c:pt>
                <c:pt idx="1151">
                  <c:v>27.837567813506698</c:v>
                </c:pt>
                <c:pt idx="1152">
                  <c:v>27.837651041983602</c:v>
                </c:pt>
                <c:pt idx="1153">
                  <c:v>27.837725421042901</c:v>
                </c:pt>
                <c:pt idx="1154">
                  <c:v>27.837807796638199</c:v>
                </c:pt>
                <c:pt idx="1155">
                  <c:v>27.837887222577798</c:v>
                </c:pt>
                <c:pt idx="1156">
                  <c:v>27.837963661343199</c:v>
                </c:pt>
                <c:pt idx="1157">
                  <c:v>27.838038892089699</c:v>
                </c:pt>
                <c:pt idx="1158">
                  <c:v>27.8381194237842</c:v>
                </c:pt>
                <c:pt idx="1159">
                  <c:v>27.838194308985901</c:v>
                </c:pt>
                <c:pt idx="1160">
                  <c:v>27.838275051038298</c:v>
                </c:pt>
                <c:pt idx="1161">
                  <c:v>27.838348580792399</c:v>
                </c:pt>
                <c:pt idx="1162">
                  <c:v>27.838427240229201</c:v>
                </c:pt>
                <c:pt idx="1163">
                  <c:v>27.838501196116098</c:v>
                </c:pt>
                <c:pt idx="1164">
                  <c:v>27.838577714985899</c:v>
                </c:pt>
                <c:pt idx="1165">
                  <c:v>27.8386560646879</c:v>
                </c:pt>
                <c:pt idx="1166">
                  <c:v>27.838729090209299</c:v>
                </c:pt>
                <c:pt idx="1167">
                  <c:v>27.838808265870998</c:v>
                </c:pt>
                <c:pt idx="1168">
                  <c:v>27.838880505051801</c:v>
                </c:pt>
                <c:pt idx="1169">
                  <c:v>27.838954086650599</c:v>
                </c:pt>
                <c:pt idx="1170">
                  <c:v>27.839029317819101</c:v>
                </c:pt>
                <c:pt idx="1171">
                  <c:v>27.844227170304237</c:v>
                </c:pt>
                <c:pt idx="1172">
                  <c:v>27.844373780121224</c:v>
                </c:pt>
                <c:pt idx="1173">
                  <c:v>27.844520265004395</c:v>
                </c:pt>
                <c:pt idx="1174">
                  <c:v>27.844666625166493</c:v>
                </c:pt>
                <c:pt idx="1175">
                  <c:v>27.844812860819719</c:v>
                </c:pt>
                <c:pt idx="1176">
                  <c:v>27.844958972175732</c:v>
                </c:pt>
                <c:pt idx="1177">
                  <c:v>27.845104959445649</c:v>
                </c:pt>
                <c:pt idx="1178">
                  <c:v>27.845250822840061</c:v>
                </c:pt>
                <c:pt idx="1179">
                  <c:v>27.845396562569011</c:v>
                </c:pt>
                <c:pt idx="1180">
                  <c:v>27.845542178842013</c:v>
                </c:pt>
                <c:pt idx="1181">
                  <c:v>27.845687671868049</c:v>
                </c:pt>
                <c:pt idx="1182">
                  <c:v>27.84583304185557</c:v>
                </c:pt>
                <c:pt idx="1183">
                  <c:v>27.8459782890125</c:v>
                </c:pt>
                <c:pt idx="1184">
                  <c:v>27.846123413546238</c:v>
                </c:pt>
                <c:pt idx="1185">
                  <c:v>27.846268415663648</c:v>
                </c:pt>
                <c:pt idx="1186">
                  <c:v>27.846413295571086</c:v>
                </c:pt>
                <c:pt idx="1187">
                  <c:v>27.846558053474379</c:v>
                </c:pt>
                <c:pt idx="1188">
                  <c:v>27.84670268957883</c:v>
                </c:pt>
                <c:pt idx="1189">
                  <c:v>27.846847204089233</c:v>
                </c:pt>
                <c:pt idx="1190">
                  <c:v>27.846991597209858</c:v>
                </c:pt>
                <c:pt idx="1191">
                  <c:v>27.84713586914447</c:v>
                </c:pt>
                <c:pt idx="1192">
                  <c:v>27.847280020096314</c:v>
                </c:pt>
                <c:pt idx="1193">
                  <c:v>27.847424050268124</c:v>
                </c:pt>
                <c:pt idx="1194">
                  <c:v>27.847567959862129</c:v>
                </c:pt>
                <c:pt idx="1195">
                  <c:v>27.847711749080048</c:v>
                </c:pt>
                <c:pt idx="1196">
                  <c:v>27.847855418123096</c:v>
                </c:pt>
                <c:pt idx="1197">
                  <c:v>27.84799896719198</c:v>
                </c:pt>
                <c:pt idx="1198">
                  <c:v>27.848142396486907</c:v>
                </c:pt>
                <c:pt idx="1199">
                  <c:v>27.848285706207587</c:v>
                </c:pt>
                <c:pt idx="1200">
                  <c:v>27.848428896553227</c:v>
                </c:pt>
                <c:pt idx="1201">
                  <c:v>27.848571967722535</c:v>
                </c:pt>
                <c:pt idx="1202">
                  <c:v>27.848714919913725</c:v>
                </c:pt>
                <c:pt idx="1203">
                  <c:v>27.848857753324516</c:v>
                </c:pt>
                <c:pt idx="1204">
                  <c:v>27.849000468152141</c:v>
                </c:pt>
                <c:pt idx="1205">
                  <c:v>27.849143064593335</c:v>
                </c:pt>
                <c:pt idx="1206">
                  <c:v>27.849285542844342</c:v>
                </c:pt>
                <c:pt idx="1207">
                  <c:v>27.849427903100924</c:v>
                </c:pt>
                <c:pt idx="1208">
                  <c:v>27.849570145558356</c:v>
                </c:pt>
                <c:pt idx="1209">
                  <c:v>27.84971227041143</c:v>
                </c:pt>
                <c:pt idx="1210">
                  <c:v>27.849854277854451</c:v>
                </c:pt>
                <c:pt idx="1211">
                  <c:v>27.849996168081244</c:v>
                </c:pt>
                <c:pt idx="1212">
                  <c:v>27.850137941285155</c:v>
                </c:pt>
                <c:pt idx="1213">
                  <c:v>27.850279597659053</c:v>
                </c:pt>
                <c:pt idx="1214">
                  <c:v>27.850421137395333</c:v>
                </c:pt>
                <c:pt idx="1215">
                  <c:v>27.850562560685908</c:v>
                </c:pt>
                <c:pt idx="1216">
                  <c:v>27.850703867722228</c:v>
                </c:pt>
                <c:pt idx="1217">
                  <c:v>27.850845058695256</c:v>
                </c:pt>
                <c:pt idx="1218">
                  <c:v>27.850986133795502</c:v>
                </c:pt>
                <c:pt idx="1219">
                  <c:v>27.851127093212991</c:v>
                </c:pt>
                <c:pt idx="1220">
                  <c:v>27.851267937137298</c:v>
                </c:pt>
                <c:pt idx="1221">
                  <c:v>27.851408665757521</c:v>
                </c:pt>
                <c:pt idx="1222">
                  <c:v>27.851549279262294</c:v>
                </c:pt>
                <c:pt idx="1223">
                  <c:v>27.851689777839791</c:v>
                </c:pt>
                <c:pt idx="1224">
                  <c:v>27.851830161677729</c:v>
                </c:pt>
                <c:pt idx="1225">
                  <c:v>27.851970430963355</c:v>
                </c:pt>
                <c:pt idx="1226">
                  <c:v>27.852110585883473</c:v>
                </c:pt>
                <c:pt idx="1227">
                  <c:v>27.852250626624414</c:v>
                </c:pt>
                <c:pt idx="1228">
                  <c:v>27.852390553372068</c:v>
                </c:pt>
                <c:pt idx="1229">
                  <c:v>27.852530366311861</c:v>
                </c:pt>
                <c:pt idx="1230">
                  <c:v>27.852670065628772</c:v>
                </c:pt>
                <c:pt idx="1231">
                  <c:v>27.852809651507329</c:v>
                </c:pt>
                <c:pt idx="1232">
                  <c:v>27.852949124131612</c:v>
                </c:pt>
                <c:pt idx="1233">
                  <c:v>27.853088483685255</c:v>
                </c:pt>
                <c:pt idx="1234">
                  <c:v>27.853227730351435</c:v>
                </c:pt>
                <c:pt idx="1235">
                  <c:v>27.853366864312893</c:v>
                </c:pt>
                <c:pt idx="1236">
                  <c:v>27.853505885751929</c:v>
                </c:pt>
                <c:pt idx="1237">
                  <c:v>27.853644794850396</c:v>
                </c:pt>
                <c:pt idx="1238">
                  <c:v>27.853783591789711</c:v>
                </c:pt>
                <c:pt idx="1239">
                  <c:v>27.853922276750843</c:v>
                </c:pt>
                <c:pt idx="1240">
                  <c:v>27.854060849914333</c:v>
                </c:pt>
                <c:pt idx="1241">
                  <c:v>27.854199311460277</c:v>
                </c:pt>
                <c:pt idx="1242">
                  <c:v>27.854337661568351</c:v>
                </c:pt>
                <c:pt idx="1243">
                  <c:v>27.854475900417778</c:v>
                </c:pt>
                <c:pt idx="1244">
                  <c:v>27.854614028187363</c:v>
                </c:pt>
                <c:pt idx="1245">
                  <c:v>27.854752045055477</c:v>
                </c:pt>
                <c:pt idx="1246">
                  <c:v>27.854889951200057</c:v>
                </c:pt>
                <c:pt idx="1247">
                  <c:v>27.855027746798616</c:v>
                </c:pt>
                <c:pt idx="1248">
                  <c:v>27.855165432028244</c:v>
                </c:pt>
                <c:pt idx="1249">
                  <c:v>27.855303007065597</c:v>
                </c:pt>
                <c:pt idx="1250">
                  <c:v>27.855440472086919</c:v>
                </c:pt>
                <c:pt idx="1251">
                  <c:v>27.855577827268018</c:v>
                </c:pt>
                <c:pt idx="1252">
                  <c:v>27.855715072784289</c:v>
                </c:pt>
                <c:pt idx="1253">
                  <c:v>27.85585220881071</c:v>
                </c:pt>
                <c:pt idx="1254">
                  <c:v>27.855989235521829</c:v>
                </c:pt>
                <c:pt idx="1255">
                  <c:v>27.856126153091793</c:v>
                </c:pt>
                <c:pt idx="1256">
                  <c:v>27.856262961694316</c:v>
                </c:pt>
                <c:pt idx="1257">
                  <c:v>27.856399661502714</c:v>
                </c:pt>
                <c:pt idx="1258">
                  <c:v>27.856536252689875</c:v>
                </c:pt>
                <c:pt idx="1259">
                  <c:v>27.856672735428287</c:v>
                </c:pt>
                <c:pt idx="1260">
                  <c:v>27.856809109890023</c:v>
                </c:pt>
                <c:pt idx="1261">
                  <c:v>27.856945376246738</c:v>
                </c:pt>
                <c:pt idx="1262">
                  <c:v>27.8570815346697</c:v>
                </c:pt>
                <c:pt idx="1263">
                  <c:v>27.857217585329749</c:v>
                </c:pt>
                <c:pt idx="1264">
                  <c:v>27.857353528397333</c:v>
                </c:pt>
                <c:pt idx="1265">
                  <c:v>27.857489364042486</c:v>
                </c:pt>
                <c:pt idx="1266">
                  <c:v>27.857625092434851</c:v>
                </c:pt>
                <c:pt idx="1267">
                  <c:v>27.857760713743662</c:v>
                </c:pt>
                <c:pt idx="1268">
                  <c:v>27.857896228137751</c:v>
                </c:pt>
                <c:pt idx="1269">
                  <c:v>27.858031635785554</c:v>
                </c:pt>
                <c:pt idx="1270">
                  <c:v>27.858166936855113</c:v>
                </c:pt>
                <c:pt idx="1271">
                  <c:v>27.858302131514069</c:v>
                </c:pt>
                <c:pt idx="1272">
                  <c:v>27.858437219929666</c:v>
                </c:pt>
                <c:pt idx="1273">
                  <c:v>27.858572202268757</c:v>
                </c:pt>
                <c:pt idx="1274">
                  <c:v>27.858707078697801</c:v>
                </c:pt>
                <c:pt idx="1275">
                  <c:v>27.85884184938287</c:v>
                </c:pt>
                <c:pt idx="1276">
                  <c:v>27.85897651448964</c:v>
                </c:pt>
                <c:pt idx="1277">
                  <c:v>27.859111074183399</c:v>
                </c:pt>
                <c:pt idx="1278">
                  <c:v>27.859245528629049</c:v>
                </c:pt>
                <c:pt idx="1279">
                  <c:v>27.859379877991103</c:v>
                </c:pt>
                <c:pt idx="1280">
                  <c:v>27.859514122433694</c:v>
                </c:pt>
                <c:pt idx="1281">
                  <c:v>27.859648262120562</c:v>
                </c:pt>
                <c:pt idx="1282">
                  <c:v>27.859782297215073</c:v>
                </c:pt>
                <c:pt idx="1283">
                  <c:v>27.859916227880202</c:v>
                </c:pt>
                <c:pt idx="1284">
                  <c:v>27.860050054278553</c:v>
                </c:pt>
                <c:pt idx="1285">
                  <c:v>27.860183776572345</c:v>
                </c:pt>
                <c:pt idx="1286">
                  <c:v>27.860317394923417</c:v>
                </c:pt>
                <c:pt idx="1287">
                  <c:v>27.860450909493235</c:v>
                </c:pt>
                <c:pt idx="1288">
                  <c:v>27.860584320442889</c:v>
                </c:pt>
                <c:pt idx="1289">
                  <c:v>27.860717627933088</c:v>
                </c:pt>
                <c:pt idx="1290">
                  <c:v>27.860850832124179</c:v>
                </c:pt>
                <c:pt idx="1291">
                  <c:v>27.860983933176122</c:v>
                </c:pt>
                <c:pt idx="1292">
                  <c:v>27.861116931248521</c:v>
                </c:pt>
                <c:pt idx="1293">
                  <c:v>27.8612498265006</c:v>
                </c:pt>
                <c:pt idx="1294">
                  <c:v>27.861382619091213</c:v>
                </c:pt>
                <c:pt idx="1295">
                  <c:v>27.861515309178849</c:v>
                </c:pt>
                <c:pt idx="1296">
                  <c:v>27.861647896921635</c:v>
                </c:pt>
                <c:pt idx="1297">
                  <c:v>27.861780382477324</c:v>
                </c:pt>
                <c:pt idx="1298">
                  <c:v>27.861912766003314</c:v>
                </c:pt>
                <c:pt idx="1299">
                  <c:v>27.862045047656629</c:v>
                </c:pt>
                <c:pt idx="1300">
                  <c:v>27.862177227593936</c:v>
                </c:pt>
                <c:pt idx="1301">
                  <c:v>27.862309305971543</c:v>
                </c:pt>
                <c:pt idx="1302">
                  <c:v>27.862441282945397</c:v>
                </c:pt>
                <c:pt idx="1303">
                  <c:v>27.862573158671083</c:v>
                </c:pt>
                <c:pt idx="1304">
                  <c:v>27.862704933303828</c:v>
                </c:pt>
                <c:pt idx="1305">
                  <c:v>27.862836606998506</c:v>
                </c:pt>
                <c:pt idx="1306">
                  <c:v>27.862968179909636</c:v>
                </c:pt>
                <c:pt idx="1307">
                  <c:v>27.86309965219138</c:v>
                </c:pt>
                <c:pt idx="1308">
                  <c:v>27.863231023997546</c:v>
                </c:pt>
                <c:pt idx="1309">
                  <c:v>27.863362295481586</c:v>
                </c:pt>
                <c:pt idx="1310">
                  <c:v>27.863493466796612</c:v>
                </c:pt>
                <c:pt idx="1311">
                  <c:v>27.863624538095376</c:v>
                </c:pt>
                <c:pt idx="1312">
                  <c:v>27.863755509530282</c:v>
                </c:pt>
                <c:pt idx="1313">
                  <c:v>27.863886381253391</c:v>
                </c:pt>
                <c:pt idx="1314">
                  <c:v>27.864017153416412</c:v>
                </c:pt>
                <c:pt idx="1315">
                  <c:v>27.864147826170708</c:v>
                </c:pt>
                <c:pt idx="1316">
                  <c:v>27.864278399667299</c:v>
                </c:pt>
                <c:pt idx="1317">
                  <c:v>27.864408874056867</c:v>
                </c:pt>
                <c:pt idx="1318">
                  <c:v>27.864539249489734</c:v>
                </c:pt>
                <c:pt idx="1319">
                  <c:v>27.864669526115904</c:v>
                </c:pt>
                <c:pt idx="1320">
                  <c:v>27.864799704085016</c:v>
                </c:pt>
                <c:pt idx="1321">
                  <c:v>27.864929783546387</c:v>
                </c:pt>
                <c:pt idx="1322">
                  <c:v>27.86505976464899</c:v>
                </c:pt>
                <c:pt idx="1323">
                  <c:v>27.865189647541452</c:v>
                </c:pt>
                <c:pt idx="1324">
                  <c:v>27.865319432372079</c:v>
                </c:pt>
                <c:pt idx="1325">
                  <c:v>27.865449119288833</c:v>
                </c:pt>
                <c:pt idx="1326">
                  <c:v>27.865578708439333</c:v>
                </c:pt>
                <c:pt idx="1327">
                  <c:v>27.865708199970879</c:v>
                </c:pt>
                <c:pt idx="1328">
                  <c:v>27.865837594030431</c:v>
                </c:pt>
                <c:pt idx="1329">
                  <c:v>27.865966890764621</c:v>
                </c:pt>
                <c:pt idx="1330">
                  <c:v>27.866096090319743</c:v>
                </c:pt>
                <c:pt idx="1331">
                  <c:v>27.866225192841771</c:v>
                </c:pt>
                <c:pt idx="1332">
                  <c:v>27.866354198476344</c:v>
                </c:pt>
                <c:pt idx="1333">
                  <c:v>27.866483107368772</c:v>
                </c:pt>
                <c:pt idx="1334">
                  <c:v>27.866611919664049</c:v>
                </c:pt>
                <c:pt idx="1335">
                  <c:v>27.866740635506826</c:v>
                </c:pt>
                <c:pt idx="1336">
                  <c:v>27.866869255041447</c:v>
                </c:pt>
                <c:pt idx="1337">
                  <c:v>27.866997778411921</c:v>
                </c:pt>
                <c:pt idx="1338">
                  <c:v>27.867126205761934</c:v>
                </c:pt>
                <c:pt idx="1339">
                  <c:v>27.86725453723486</c:v>
                </c:pt>
                <c:pt idx="1340">
                  <c:v>27.867382772973741</c:v>
                </c:pt>
                <c:pt idx="1341">
                  <c:v>27.867510913121308</c:v>
                </c:pt>
                <c:pt idx="1342">
                  <c:v>27.867638957819963</c:v>
                </c:pt>
                <c:pt idx="1343">
                  <c:v>27.867766907211802</c:v>
                </c:pt>
                <c:pt idx="1344">
                  <c:v>27.867894761438599</c:v>
                </c:pt>
                <c:pt idx="1345">
                  <c:v>27.868022520641802</c:v>
                </c:pt>
                <c:pt idx="1346">
                  <c:v>27.868150184962559</c:v>
                </c:pt>
                <c:pt idx="1347">
                  <c:v>27.868277754541698</c:v>
                </c:pt>
                <c:pt idx="1348">
                  <c:v>27.86840522951973</c:v>
                </c:pt>
                <c:pt idx="1349">
                  <c:v>27.868532610036858</c:v>
                </c:pt>
                <c:pt idx="1350">
                  <c:v>27.868659896232977</c:v>
                </c:pt>
                <c:pt idx="1351">
                  <c:v>27.868787088247657</c:v>
                </c:pt>
                <c:pt idx="1352">
                  <c:v>27.868914186220174</c:v>
                </c:pt>
                <c:pt idx="1353">
                  <c:v>27.86904119028949</c:v>
                </c:pt>
                <c:pt idx="1354">
                  <c:v>27.869168100594258</c:v>
                </c:pt>
                <c:pt idx="1355">
                  <c:v>27.869294917272825</c:v>
                </c:pt>
                <c:pt idx="1356">
                  <c:v>27.86942164046323</c:v>
                </c:pt>
                <c:pt idx="1357">
                  <c:v>27.869548270303209</c:v>
                </c:pt>
                <c:pt idx="1358">
                  <c:v>27.869674806930195</c:v>
                </c:pt>
                <c:pt idx="1359">
                  <c:v>27.869801250481316</c:v>
                </c:pt>
                <c:pt idx="1360">
                  <c:v>27.869927601093401</c:v>
                </c:pt>
                <c:pt idx="1361">
                  <c:v>27.87005385890297</c:v>
                </c:pt>
                <c:pt idx="1362">
                  <c:v>27.870180024046245</c:v>
                </c:pt>
                <c:pt idx="1363">
                  <c:v>27.870306096659156</c:v>
                </c:pt>
                <c:pt idx="1364">
                  <c:v>27.870432076877329</c:v>
                </c:pt>
                <c:pt idx="1365">
                  <c:v>27.870557964836085</c:v>
                </c:pt>
                <c:pt idx="1366">
                  <c:v>27.87068376067046</c:v>
                </c:pt>
                <c:pt idx="1367">
                  <c:v>27.870809464515183</c:v>
                </c:pt>
                <c:pt idx="1368">
                  <c:v>27.870935076504693</c:v>
                </c:pt>
                <c:pt idx="1369">
                  <c:v>27.871060596773141</c:v>
                </c:pt>
                <c:pt idx="1370">
                  <c:v>27.871186025454371</c:v>
                </c:pt>
                <c:pt idx="1371">
                  <c:v>27.871311362681944</c:v>
                </c:pt>
                <c:pt idx="1372">
                  <c:v>27.871436608589125</c:v>
                </c:pt>
                <c:pt idx="1373">
                  <c:v>27.871561763308886</c:v>
                </c:pt>
                <c:pt idx="1374">
                  <c:v>27.871686826973914</c:v>
                </c:pt>
                <c:pt idx="1375">
                  <c:v>27.871811799716603</c:v>
                </c:pt>
                <c:pt idx="1376">
                  <c:v>27.871936681669062</c:v>
                </c:pt>
                <c:pt idx="1377">
                  <c:v>27.872061472963111</c:v>
                </c:pt>
                <c:pt idx="1378">
                  <c:v>27.872186173730277</c:v>
                </c:pt>
                <c:pt idx="1379">
                  <c:v>27.872310784101806</c:v>
                </c:pt>
                <c:pt idx="1380">
                  <c:v>27.872435304208665</c:v>
                </c:pt>
                <c:pt idx="1381">
                  <c:v>27.872559734181522</c:v>
                </c:pt>
                <c:pt idx="1382">
                  <c:v>27.872684074150779</c:v>
                </c:pt>
                <c:pt idx="1383">
                  <c:v>27.872808324246538</c:v>
                </c:pt>
                <c:pt idx="1384">
                  <c:v>27.872932484598632</c:v>
                </c:pt>
                <c:pt idx="1385">
                  <c:v>27.873056555336603</c:v>
                </c:pt>
                <c:pt idx="1386">
                  <c:v>27.873180536589725</c:v>
                </c:pt>
                <c:pt idx="1387">
                  <c:v>27.873304428486978</c:v>
                </c:pt>
                <c:pt idx="1388">
                  <c:v>27.873428231157074</c:v>
                </c:pt>
                <c:pt idx="1389">
                  <c:v>27.873551944728447</c:v>
                </c:pt>
                <c:pt idx="1390">
                  <c:v>27.873675569329244</c:v>
                </c:pt>
                <c:pt idx="1391">
                  <c:v>27.873799105087343</c:v>
                </c:pt>
                <c:pt idx="1392">
                  <c:v>27.873922552130352</c:v>
                </c:pt>
                <c:pt idx="1393">
                  <c:v>27.87404591058559</c:v>
                </c:pt>
                <c:pt idx="1394">
                  <c:v>27.874169180580115</c:v>
                </c:pt>
                <c:pt idx="1395">
                  <c:v>27.874292362240709</c:v>
                </c:pt>
                <c:pt idx="1396">
                  <c:v>27.874415455693871</c:v>
                </c:pt>
                <c:pt idx="1397">
                  <c:v>27.874538461065846</c:v>
                </c:pt>
                <c:pt idx="1398">
                  <c:v>27.874661378482596</c:v>
                </c:pt>
                <c:pt idx="1399">
                  <c:v>27.874784208069816</c:v>
                </c:pt>
                <c:pt idx="1400">
                  <c:v>27.87490694995293</c:v>
                </c:pt>
                <c:pt idx="1401">
                  <c:v>27.875029604257101</c:v>
                </c:pt>
                <c:pt idx="1402">
                  <c:v>27.87515217110721</c:v>
                </c:pt>
                <c:pt idx="1403">
                  <c:v>27.87527465062789</c:v>
                </c:pt>
                <c:pt idx="1404">
                  <c:v>27.87539704294349</c:v>
                </c:pt>
                <c:pt idx="1405">
                  <c:v>27.875519348178106</c:v>
                </c:pt>
                <c:pt idx="1406">
                  <c:v>27.87564156645556</c:v>
                </c:pt>
                <c:pt idx="1407">
                  <c:v>27.875763697899419</c:v>
                </c:pt>
                <c:pt idx="1408">
                  <c:v>27.875885742632981</c:v>
                </c:pt>
                <c:pt idx="1409">
                  <c:v>27.876007700779279</c:v>
                </c:pt>
                <c:pt idx="1410">
                  <c:v>27.876129572461096</c:v>
                </c:pt>
                <c:pt idx="1411">
                  <c:v>27.876251357800939</c:v>
                </c:pt>
                <c:pt idx="1412">
                  <c:v>27.876373056921064</c:v>
                </c:pt>
                <c:pt idx="1413">
                  <c:v>27.876494669943469</c:v>
                </c:pt>
                <c:pt idx="1414">
                  <c:v>27.87661619698989</c:v>
                </c:pt>
                <c:pt idx="1415">
                  <c:v>27.876737638181801</c:v>
                </c:pt>
                <c:pt idx="1416">
                  <c:v>27.876858993640422</c:v>
                </c:pt>
                <c:pt idx="1417">
                  <c:v>27.876980263486722</c:v>
                </c:pt>
                <c:pt idx="1418">
                  <c:v>27.877101447841405</c:v>
                </c:pt>
                <c:pt idx="1419">
                  <c:v>27.877222546824925</c:v>
                </c:pt>
                <c:pt idx="1420">
                  <c:v>27.877343560557485</c:v>
                </c:pt>
                <c:pt idx="1421">
                  <c:v>27.877464489159024</c:v>
                </c:pt>
                <c:pt idx="1422">
                  <c:v>27.877585332749238</c:v>
                </c:pt>
                <c:pt idx="1423">
                  <c:v>27.877706091447564</c:v>
                </c:pt>
                <c:pt idx="1424">
                  <c:v>27.877826765373193</c:v>
                </c:pt>
                <c:pt idx="1425">
                  <c:v>27.877947354645062</c:v>
                </c:pt>
                <c:pt idx="1426">
                  <c:v>27.878067859381858</c:v>
                </c:pt>
                <c:pt idx="1427">
                  <c:v>27.87818827970202</c:v>
                </c:pt>
                <c:pt idx="1428">
                  <c:v>27.878308615723736</c:v>
                </c:pt>
                <c:pt idx="1429">
                  <c:v>27.878428867564946</c:v>
                </c:pt>
                <c:pt idx="1430">
                  <c:v>27.878549035343344</c:v>
                </c:pt>
                <c:pt idx="1431">
                  <c:v>27.878669119176379</c:v>
                </c:pt>
                <c:pt idx="1432">
                  <c:v>27.878789119181253</c:v>
                </c:pt>
                <c:pt idx="1433">
                  <c:v>27.878909035474919</c:v>
                </c:pt>
                <c:pt idx="1434">
                  <c:v>27.879028868174089</c:v>
                </c:pt>
                <c:pt idx="1435">
                  <c:v>27.879148617395231</c:v>
                </c:pt>
                <c:pt idx="1436">
                  <c:v>27.879268283254572</c:v>
                </c:pt>
                <c:pt idx="1437">
                  <c:v>27.87938786586809</c:v>
                </c:pt>
                <c:pt idx="1438">
                  <c:v>27.879507365351525</c:v>
                </c:pt>
                <c:pt idx="1439">
                  <c:v>27.879626781820377</c:v>
                </c:pt>
                <c:pt idx="1440">
                  <c:v>27.879746115389903</c:v>
                </c:pt>
                <c:pt idx="1441">
                  <c:v>27.879865366175125</c:v>
                </c:pt>
                <c:pt idx="1442">
                  <c:v>27.879984534290813</c:v>
                </c:pt>
                <c:pt idx="1443">
                  <c:v>27.880103619851518</c:v>
                </c:pt>
                <c:pt idx="1444">
                  <c:v>27.880222622971534</c:v>
                </c:pt>
                <c:pt idx="1445">
                  <c:v>27.880341543764931</c:v>
                </c:pt>
                <c:pt idx="1446">
                  <c:v>27.880460382345536</c:v>
                </c:pt>
                <c:pt idx="1447">
                  <c:v>27.880579138826942</c:v>
                </c:pt>
                <c:pt idx="1448">
                  <c:v>27.880697813322509</c:v>
                </c:pt>
                <c:pt idx="1449">
                  <c:v>27.880816405945357</c:v>
                </c:pt>
                <c:pt idx="1450">
                  <c:v>27.880934916808375</c:v>
                </c:pt>
                <c:pt idx="1451">
                  <c:v>27.88105334602422</c:v>
                </c:pt>
                <c:pt idx="1452">
                  <c:v>27.881171693705316</c:v>
                </c:pt>
                <c:pt idx="1453">
                  <c:v>27.881289959963848</c:v>
                </c:pt>
                <c:pt idx="1454">
                  <c:v>27.881408144911784</c:v>
                </c:pt>
                <c:pt idx="1455">
                  <c:v>27.881526248660848</c:v>
                </c:pt>
                <c:pt idx="1456">
                  <c:v>27.881644271322536</c:v>
                </c:pt>
                <c:pt idx="1457">
                  <c:v>27.881762213008123</c:v>
                </c:pt>
                <c:pt idx="1458">
                  <c:v>27.881880073828647</c:v>
                </c:pt>
                <c:pt idx="1459">
                  <c:v>27.881997853894919</c:v>
                </c:pt>
                <c:pt idx="1460">
                  <c:v>27.882115553317526</c:v>
                </c:pt>
                <c:pt idx="1461">
                  <c:v>27.882233172206821</c:v>
                </c:pt>
                <c:pt idx="1462">
                  <c:v>27.882350710672938</c:v>
                </c:pt>
                <c:pt idx="1463">
                  <c:v>27.882468168825785</c:v>
                </c:pt>
                <c:pt idx="1464">
                  <c:v>27.882585546775033</c:v>
                </c:pt>
                <c:pt idx="1465">
                  <c:v>27.882702844630149</c:v>
                </c:pt>
                <c:pt idx="1466">
                  <c:v>27.882820062500357</c:v>
                </c:pt>
                <c:pt idx="1467">
                  <c:v>27.882937200494666</c:v>
                </c:pt>
                <c:pt idx="1468">
                  <c:v>27.883054258721867</c:v>
                </c:pt>
                <c:pt idx="1469">
                  <c:v>27.883171237290519</c:v>
                </c:pt>
                <c:pt idx="1470">
                  <c:v>27.883288136308963</c:v>
                </c:pt>
                <c:pt idx="1471">
                  <c:v>27.883404955885325</c:v>
                </c:pt>
                <c:pt idx="1472">
                  <c:v>27.883521696127502</c:v>
                </c:pt>
                <c:pt idx="1473">
                  <c:v>27.883638357143177</c:v>
                </c:pt>
                <c:pt idx="1474">
                  <c:v>27.883754939039811</c:v>
                </c:pt>
                <c:pt idx="1475">
                  <c:v>27.883871441924654</c:v>
                </c:pt>
                <c:pt idx="1476">
                  <c:v>27.883987865904722</c:v>
                </c:pt>
                <c:pt idx="1477">
                  <c:v>27.884104211086825</c:v>
                </c:pt>
                <c:pt idx="1478">
                  <c:v>27.884220477577561</c:v>
                </c:pt>
                <c:pt idx="1479">
                  <c:v>27.884336665483303</c:v>
                </c:pt>
                <c:pt idx="1480">
                  <c:v>27.884452774910208</c:v>
                </c:pt>
                <c:pt idx="1481">
                  <c:v>27.884568805964225</c:v>
                </c:pt>
                <c:pt idx="1482">
                  <c:v>27.884684758751085</c:v>
                </c:pt>
                <c:pt idx="1483">
                  <c:v>27.884800633376301</c:v>
                </c:pt>
                <c:pt idx="1484">
                  <c:v>27.884916429945179</c:v>
                </c:pt>
                <c:pt idx="1485">
                  <c:v>27.885032148562811</c:v>
                </c:pt>
                <c:pt idx="1486">
                  <c:v>27.885167055234906</c:v>
                </c:pt>
                <c:pt idx="1487">
                  <c:v>27.885301856115618</c:v>
                </c:pt>
                <c:pt idx="1488">
                  <c:v>27.885436551370731</c:v>
                </c:pt>
                <c:pt idx="1489">
                  <c:v>27.885571141165649</c:v>
                </c:pt>
                <c:pt idx="1490">
                  <c:v>27.885705625665384</c:v>
                </c:pt>
                <c:pt idx="1491">
                  <c:v>27.885840005034559</c:v>
                </c:pt>
                <c:pt idx="1492">
                  <c:v>27.885974279437413</c:v>
                </c:pt>
                <c:pt idx="1493">
                  <c:v>27.886108449037803</c:v>
                </c:pt>
                <c:pt idx="1494">
                  <c:v>27.886242513999196</c:v>
                </c:pt>
                <c:pt idx="1495">
                  <c:v>27.886376474484685</c:v>
                </c:pt>
                <c:pt idx="1496">
                  <c:v>27.886510330656975</c:v>
                </c:pt>
                <c:pt idx="1497">
                  <c:v>27.886644082678394</c:v>
                </c:pt>
                <c:pt idx="1498">
                  <c:v>27.886777730710897</c:v>
                </c:pt>
                <c:pt idx="1499">
                  <c:v>27.886911274916049</c:v>
                </c:pt>
                <c:pt idx="1500">
                  <c:v>27.887044715455048</c:v>
                </c:pt>
                <c:pt idx="1501">
                  <c:v>27.887178052488714</c:v>
                </c:pt>
                <c:pt idx="1502">
                  <c:v>27.887311286177496</c:v>
                </c:pt>
                <c:pt idx="1503">
                  <c:v>27.887444416681468</c:v>
                </c:pt>
                <c:pt idx="1504">
                  <c:v>27.887577444160332</c:v>
                </c:pt>
                <c:pt idx="1505">
                  <c:v>27.887710368773416</c:v>
                </c:pt>
                <c:pt idx="1506">
                  <c:v>27.887843190679689</c:v>
                </c:pt>
                <c:pt idx="1507">
                  <c:v>27.887975910037738</c:v>
                </c:pt>
                <c:pt idx="1508">
                  <c:v>27.888108527005798</c:v>
                </c:pt>
                <c:pt idx="1509">
                  <c:v>27.888241041741725</c:v>
                </c:pt>
                <c:pt idx="1510">
                  <c:v>27.88837345440302</c:v>
                </c:pt>
                <c:pt idx="1511">
                  <c:v>27.88850576514681</c:v>
                </c:pt>
                <c:pt idx="1512">
                  <c:v>27.888637974129871</c:v>
                </c:pt>
                <c:pt idx="1513">
                  <c:v>27.888770081508607</c:v>
                </c:pt>
                <c:pt idx="1514">
                  <c:v>27.888902087439071</c:v>
                </c:pt>
                <c:pt idx="1515">
                  <c:v>27.889033992076946</c:v>
                </c:pt>
                <c:pt idx="1516">
                  <c:v>27.889165795577572</c:v>
                </c:pt>
                <c:pt idx="1517">
                  <c:v>27.889297498095917</c:v>
                </c:pt>
                <c:pt idx="1518">
                  <c:v>27.8894290997866</c:v>
                </c:pt>
                <c:pt idx="1519">
                  <c:v>27.88956060080389</c:v>
                </c:pt>
                <c:pt idx="1520">
                  <c:v>27.889692001301686</c:v>
                </c:pt>
                <c:pt idx="1521">
                  <c:v>27.889823301433555</c:v>
                </c:pt>
                <c:pt idx="1522">
                  <c:v>27.889954501352697</c:v>
                </c:pt>
                <c:pt idx="1523">
                  <c:v>27.890085601211968</c:v>
                </c:pt>
                <c:pt idx="1524">
                  <c:v>27.890216601163875</c:v>
                </c:pt>
                <c:pt idx="1525">
                  <c:v>27.890347501360573</c:v>
                </c:pt>
                <c:pt idx="1526">
                  <c:v>27.890478301953873</c:v>
                </c:pt>
                <c:pt idx="1527">
                  <c:v>27.890609003095236</c:v>
                </c:pt>
                <c:pt idx="1528">
                  <c:v>27.890739604935785</c:v>
                </c:pt>
                <c:pt idx="1529">
                  <c:v>27.890870107626288</c:v>
                </c:pt>
                <c:pt idx="1530">
                  <c:v>27.891000511317181</c:v>
                </c:pt>
                <c:pt idx="1531">
                  <c:v>27.891130816158551</c:v>
                </c:pt>
                <c:pt idx="1532">
                  <c:v>27.891261022300142</c:v>
                </c:pt>
                <c:pt idx="1533">
                  <c:v>27.891391129891367</c:v>
                </c:pt>
                <c:pt idx="1534">
                  <c:v>27.891521139081295</c:v>
                </c:pt>
                <c:pt idx="1535">
                  <c:v>27.891651050018652</c:v>
                </c:pt>
                <c:pt idx="1536">
                  <c:v>27.891780862851832</c:v>
                </c:pt>
                <c:pt idx="1537">
                  <c:v>27.8919105777289</c:v>
                </c:pt>
                <c:pt idx="1538">
                  <c:v>27.89204019479757</c:v>
                </c:pt>
                <c:pt idx="1539">
                  <c:v>27.892169714205238</c:v>
                </c:pt>
                <c:pt idx="1540">
                  <c:v>27.892299136098956</c:v>
                </c:pt>
                <c:pt idx="1541">
                  <c:v>27.892428460625446</c:v>
                </c:pt>
                <c:pt idx="1542">
                  <c:v>27.892557687931109</c:v>
                </c:pt>
                <c:pt idx="1543">
                  <c:v>27.892686818162005</c:v>
                </c:pt>
                <c:pt idx="1544">
                  <c:v>27.892815851463865</c:v>
                </c:pt>
                <c:pt idx="1545">
                  <c:v>27.892944787982099</c:v>
                </c:pt>
                <c:pt idx="1546">
                  <c:v>27.893073627861785</c:v>
                </c:pt>
                <c:pt idx="1547">
                  <c:v>27.893202371247678</c:v>
                </c:pt>
                <c:pt idx="1548">
                  <c:v>27.893331018284204</c:v>
                </c:pt>
                <c:pt idx="1549">
                  <c:v>27.893459569115471</c:v>
                </c:pt>
                <c:pt idx="1550">
                  <c:v>27.893588023885261</c:v>
                </c:pt>
                <c:pt idx="1551">
                  <c:v>27.893716382737029</c:v>
                </c:pt>
                <c:pt idx="1552">
                  <c:v>27.893844645813918</c:v>
                </c:pt>
                <c:pt idx="1553">
                  <c:v>27.893972813258745</c:v>
                </c:pt>
                <c:pt idx="1554">
                  <c:v>27.894100885214005</c:v>
                </c:pt>
                <c:pt idx="1555">
                  <c:v>27.894228861821883</c:v>
                </c:pt>
                <c:pt idx="1556">
                  <c:v>27.894356743224243</c:v>
                </c:pt>
                <c:pt idx="1557">
                  <c:v>27.894484529562629</c:v>
                </c:pt>
                <c:pt idx="1558">
                  <c:v>27.894612220978274</c:v>
                </c:pt>
                <c:pt idx="1559">
                  <c:v>27.894739817612095</c:v>
                </c:pt>
                <c:pt idx="1560">
                  <c:v>27.894867319604696</c:v>
                </c:pt>
                <c:pt idx="1561">
                  <c:v>27.894994727096368</c:v>
                </c:pt>
                <c:pt idx="1562">
                  <c:v>27.895122040227086</c:v>
                </c:pt>
                <c:pt idx="1563">
                  <c:v>27.895249259136527</c:v>
                </c:pt>
                <c:pt idx="1564">
                  <c:v>27.895376383964042</c:v>
                </c:pt>
                <c:pt idx="1565">
                  <c:v>27.89550341484868</c:v>
                </c:pt>
                <c:pt idx="1566">
                  <c:v>27.895630351929189</c:v>
                </c:pt>
                <c:pt idx="1567">
                  <c:v>27.895757195344</c:v>
                </c:pt>
                <c:pt idx="1568">
                  <c:v>27.89588394523124</c:v>
                </c:pt>
                <c:pt idx="1569">
                  <c:v>27.896010601728733</c:v>
                </c:pt>
                <c:pt idx="1570">
                  <c:v>27.896137164974</c:v>
                </c:pt>
                <c:pt idx="1571">
                  <c:v>27.896263635104251</c:v>
                </c:pt>
                <c:pt idx="1572">
                  <c:v>27.896390012256401</c:v>
                </c:pt>
                <c:pt idx="1573">
                  <c:v>27.896516296567061</c:v>
                </c:pt>
                <c:pt idx="1574">
                  <c:v>27.896642488172539</c:v>
                </c:pt>
                <c:pt idx="1575">
                  <c:v>27.896768587208847</c:v>
                </c:pt>
                <c:pt idx="1576">
                  <c:v>27.896894593811691</c:v>
                </c:pt>
                <c:pt idx="1577">
                  <c:v>27.897020508116491</c:v>
                </c:pt>
                <c:pt idx="1578">
                  <c:v>27.897146330258355</c:v>
                </c:pt>
                <c:pt idx="1579">
                  <c:v>27.897272060372103</c:v>
                </c:pt>
                <c:pt idx="1580">
                  <c:v>27.897397698592265</c:v>
                </c:pt>
                <c:pt idx="1581">
                  <c:v>27.897523245053058</c:v>
                </c:pt>
                <c:pt idx="1582">
                  <c:v>27.897648699888425</c:v>
                </c:pt>
                <c:pt idx="1583">
                  <c:v>27.897774063232003</c:v>
                </c:pt>
                <c:pt idx="1584">
                  <c:v>27.89789933521714</c:v>
                </c:pt>
                <c:pt idx="1585">
                  <c:v>27.8980245159769</c:v>
                </c:pt>
                <c:pt idx="1586">
                  <c:v>27.898149605644043</c:v>
                </c:pt>
                <c:pt idx="1587">
                  <c:v>27.898274604351052</c:v>
                </c:pt>
                <c:pt idx="1588">
                  <c:v>27.898399512230114</c:v>
                </c:pt>
                <c:pt idx="1589">
                  <c:v>27.898524329413132</c:v>
                </c:pt>
                <c:pt idx="1590">
                  <c:v>27.898649056031715</c:v>
                </c:pt>
                <c:pt idx="1591">
                  <c:v>27.898773692217194</c:v>
                </c:pt>
                <c:pt idx="1592">
                  <c:v>27.898898238100614</c:v>
                </c:pt>
                <c:pt idx="1593">
                  <c:v>27.899022693812725</c:v>
                </c:pt>
                <c:pt idx="1594">
                  <c:v>27.899147059484008</c:v>
                </c:pt>
                <c:pt idx="1595">
                  <c:v>27.899271335244649</c:v>
                </c:pt>
                <c:pt idx="1596">
                  <c:v>27.899395521224559</c:v>
                </c:pt>
                <c:pt idx="1597">
                  <c:v>27.899519617553363</c:v>
                </c:pt>
                <c:pt idx="1598">
                  <c:v>27.899643624360412</c:v>
                </c:pt>
                <c:pt idx="1599">
                  <c:v>27.899767541774768</c:v>
                </c:pt>
                <c:pt idx="1600">
                  <c:v>27.899891369925221</c:v>
                </c:pt>
                <c:pt idx="1601">
                  <c:v>27.900015108940281</c:v>
                </c:pt>
                <c:pt idx="1602">
                  <c:v>27.900138758948181</c:v>
                </c:pt>
                <c:pt idx="1603">
                  <c:v>27.90026232007688</c:v>
                </c:pt>
                <c:pt idx="1604">
                  <c:v>27.900385792454053</c:v>
                </c:pt>
                <c:pt idx="1605">
                  <c:v>27.900509176207105</c:v>
                </c:pt>
                <c:pt idx="1606">
                  <c:v>27.900632471463172</c:v>
                </c:pt>
                <c:pt idx="1607">
                  <c:v>27.90075567834911</c:v>
                </c:pt>
                <c:pt idx="1608">
                  <c:v>27.900878796991506</c:v>
                </c:pt>
                <c:pt idx="1609">
                  <c:v>27.901001827516669</c:v>
                </c:pt>
                <c:pt idx="1610">
                  <c:v>27.901124770050647</c:v>
                </c:pt>
                <c:pt idx="1611">
                  <c:v>27.901247624719208</c:v>
                </c:pt>
                <c:pt idx="1612">
                  <c:v>27.901370391647855</c:v>
                </c:pt>
                <c:pt idx="1613">
                  <c:v>27.901493070961823</c:v>
                </c:pt>
                <c:pt idx="1614">
                  <c:v>27.901615662786082</c:v>
                </c:pt>
                <c:pt idx="1615">
                  <c:v>27.901738167245327</c:v>
                </c:pt>
                <c:pt idx="1616">
                  <c:v>27.901860584463989</c:v>
                </c:pt>
                <c:pt idx="1617">
                  <c:v>27.90198291456624</c:v>
                </c:pt>
                <c:pt idx="1618">
                  <c:v>27.90210515767598</c:v>
                </c:pt>
                <c:pt idx="1619">
                  <c:v>27.902227313916843</c:v>
                </c:pt>
                <c:pt idx="1620">
                  <c:v>27.902349383412208</c:v>
                </c:pt>
                <c:pt idx="1621">
                  <c:v>27.902471366285187</c:v>
                </c:pt>
                <c:pt idx="1622">
                  <c:v>27.902593262658627</c:v>
                </c:pt>
              </c:numCache>
            </c:numRef>
          </c:yVal>
          <c:smooth val="1"/>
          <c:extLst xmlns:c16r2="http://schemas.microsoft.com/office/drawing/2015/06/chart">
            <c:ext xmlns:c16="http://schemas.microsoft.com/office/drawing/2014/chart" uri="{C3380CC4-5D6E-409C-BE32-E72D297353CC}">
              <c16:uniqueId val="{00000002-8D85-434D-95BD-70BB152A6193}"/>
            </c:ext>
          </c:extLst>
        </c:ser>
        <c:ser>
          <c:idx val="3"/>
          <c:order val="3"/>
          <c:tx>
            <c:v>AmpY num with ME</c:v>
          </c:tx>
          <c:spPr>
            <a:ln w="28575" cap="rnd">
              <a:solidFill>
                <a:schemeClr val="accent4"/>
              </a:solidFill>
              <a:round/>
            </a:ln>
            <a:effectLst/>
          </c:spPr>
          <c:marker>
            <c:symbol val="none"/>
          </c:marker>
          <c:xVal>
            <c:numRef>
              <c:f>'Amplitude (appxi)'!$N$3:$N$1625</c:f>
              <c:numCache>
                <c:formatCode>0.00E+00</c:formatCode>
                <c:ptCount val="1623"/>
                <c:pt idx="0">
                  <c:v>0.85714285714285698</c:v>
                </c:pt>
                <c:pt idx="1">
                  <c:v>1.71428571428571</c:v>
                </c:pt>
                <c:pt idx="2">
                  <c:v>2.5714285714285698</c:v>
                </c:pt>
                <c:pt idx="3">
                  <c:v>3.4285714285714199</c:v>
                </c:pt>
                <c:pt idx="4">
                  <c:v>4.2857142857142803</c:v>
                </c:pt>
                <c:pt idx="5">
                  <c:v>5.1428571428571397</c:v>
                </c:pt>
                <c:pt idx="6">
                  <c:v>6</c:v>
                </c:pt>
                <c:pt idx="7">
                  <c:v>6.8571428571428497</c:v>
                </c:pt>
                <c:pt idx="8">
                  <c:v>7.71428571428571</c:v>
                </c:pt>
                <c:pt idx="9">
                  <c:v>8.5714285714285694</c:v>
                </c:pt>
                <c:pt idx="10">
                  <c:v>9.4285714285714306</c:v>
                </c:pt>
                <c:pt idx="11">
                  <c:v>10.285714285714199</c:v>
                </c:pt>
                <c:pt idx="12">
                  <c:v>11.1428571428571</c:v>
                </c:pt>
                <c:pt idx="13">
                  <c:v>12</c:v>
                </c:pt>
                <c:pt idx="14">
                  <c:v>12.857142857142801</c:v>
                </c:pt>
                <c:pt idx="15">
                  <c:v>13.714285714285699</c:v>
                </c:pt>
                <c:pt idx="16">
                  <c:v>14.5714285714285</c:v>
                </c:pt>
                <c:pt idx="17">
                  <c:v>15.4285714285714</c:v>
                </c:pt>
                <c:pt idx="18">
                  <c:v>16.285714285714199</c:v>
                </c:pt>
                <c:pt idx="19">
                  <c:v>17.1428571428571</c:v>
                </c:pt>
                <c:pt idx="20">
                  <c:v>18</c:v>
                </c:pt>
                <c:pt idx="21">
                  <c:v>18.857142857142801</c:v>
                </c:pt>
                <c:pt idx="22">
                  <c:v>19.714285714285701</c:v>
                </c:pt>
                <c:pt idx="23">
                  <c:v>20.571428571428498</c:v>
                </c:pt>
                <c:pt idx="24">
                  <c:v>21.428571428571399</c:v>
                </c:pt>
                <c:pt idx="25">
                  <c:v>22.285714285714199</c:v>
                </c:pt>
                <c:pt idx="26">
                  <c:v>23.1428571428571</c:v>
                </c:pt>
                <c:pt idx="27">
                  <c:v>24</c:v>
                </c:pt>
                <c:pt idx="28">
                  <c:v>24.857142857142801</c:v>
                </c:pt>
                <c:pt idx="29">
                  <c:v>25.714285714285701</c:v>
                </c:pt>
                <c:pt idx="30">
                  <c:v>26.571428571428498</c:v>
                </c:pt>
                <c:pt idx="31">
                  <c:v>27.428571428571399</c:v>
                </c:pt>
                <c:pt idx="32">
                  <c:v>28.285714285714199</c:v>
                </c:pt>
                <c:pt idx="33">
                  <c:v>29.1428571428571</c:v>
                </c:pt>
                <c:pt idx="34">
                  <c:v>30</c:v>
                </c:pt>
                <c:pt idx="35">
                  <c:v>30.857142857142801</c:v>
                </c:pt>
                <c:pt idx="36">
                  <c:v>31.714285714285701</c:v>
                </c:pt>
                <c:pt idx="37">
                  <c:v>32.571428571428498</c:v>
                </c:pt>
                <c:pt idx="38">
                  <c:v>33.428571428571402</c:v>
                </c:pt>
                <c:pt idx="39">
                  <c:v>34.285714285714199</c:v>
                </c:pt>
                <c:pt idx="40">
                  <c:v>35.142857142857103</c:v>
                </c:pt>
                <c:pt idx="41">
                  <c:v>36</c:v>
                </c:pt>
                <c:pt idx="42">
                  <c:v>36.857142857142797</c:v>
                </c:pt>
                <c:pt idx="43">
                  <c:v>37.714285714285701</c:v>
                </c:pt>
                <c:pt idx="44">
                  <c:v>38.571428571428498</c:v>
                </c:pt>
                <c:pt idx="45">
                  <c:v>39.428571428571402</c:v>
                </c:pt>
                <c:pt idx="46">
                  <c:v>40.285714285714199</c:v>
                </c:pt>
                <c:pt idx="47">
                  <c:v>41.142857142857103</c:v>
                </c:pt>
                <c:pt idx="48">
                  <c:v>42</c:v>
                </c:pt>
                <c:pt idx="49">
                  <c:v>42.857142857142797</c:v>
                </c:pt>
                <c:pt idx="50">
                  <c:v>43.714285714285701</c:v>
                </c:pt>
                <c:pt idx="51">
                  <c:v>44.571428571428498</c:v>
                </c:pt>
                <c:pt idx="52">
                  <c:v>45.428571428571402</c:v>
                </c:pt>
                <c:pt idx="53">
                  <c:v>46.285714285714199</c:v>
                </c:pt>
                <c:pt idx="54">
                  <c:v>47.142857142857103</c:v>
                </c:pt>
                <c:pt idx="55">
                  <c:v>48</c:v>
                </c:pt>
                <c:pt idx="56">
                  <c:v>48.857142857142797</c:v>
                </c:pt>
                <c:pt idx="57">
                  <c:v>49.714285714285701</c:v>
                </c:pt>
                <c:pt idx="58">
                  <c:v>50.571428571428498</c:v>
                </c:pt>
                <c:pt idx="59">
                  <c:v>51.428571428571402</c:v>
                </c:pt>
                <c:pt idx="60">
                  <c:v>52.285714285714199</c:v>
                </c:pt>
                <c:pt idx="61">
                  <c:v>53.142857142857103</c:v>
                </c:pt>
                <c:pt idx="62">
                  <c:v>54</c:v>
                </c:pt>
                <c:pt idx="63">
                  <c:v>54.857142857142797</c:v>
                </c:pt>
                <c:pt idx="64">
                  <c:v>55.714285714285701</c:v>
                </c:pt>
                <c:pt idx="65">
                  <c:v>56.571428571428498</c:v>
                </c:pt>
                <c:pt idx="66">
                  <c:v>57.428571428571402</c:v>
                </c:pt>
                <c:pt idx="67">
                  <c:v>58.285714285714199</c:v>
                </c:pt>
                <c:pt idx="68">
                  <c:v>59.142857142857103</c:v>
                </c:pt>
                <c:pt idx="69">
                  <c:v>60</c:v>
                </c:pt>
                <c:pt idx="70">
                  <c:v>60.857142857142797</c:v>
                </c:pt>
                <c:pt idx="71">
                  <c:v>61.714285714285701</c:v>
                </c:pt>
                <c:pt idx="72">
                  <c:v>62.571428571428498</c:v>
                </c:pt>
                <c:pt idx="73">
                  <c:v>63.428571428571402</c:v>
                </c:pt>
                <c:pt idx="74">
                  <c:v>64.285714285714207</c:v>
                </c:pt>
                <c:pt idx="75">
                  <c:v>65.142857142857096</c:v>
                </c:pt>
                <c:pt idx="76">
                  <c:v>66</c:v>
                </c:pt>
                <c:pt idx="77">
                  <c:v>66.857142857142804</c:v>
                </c:pt>
                <c:pt idx="78">
                  <c:v>67.714285714285694</c:v>
                </c:pt>
                <c:pt idx="79">
                  <c:v>68.571428571428498</c:v>
                </c:pt>
                <c:pt idx="80">
                  <c:v>69.428571428571402</c:v>
                </c:pt>
                <c:pt idx="81">
                  <c:v>70.285714285714207</c:v>
                </c:pt>
                <c:pt idx="82">
                  <c:v>71.142857142857096</c:v>
                </c:pt>
                <c:pt idx="83">
                  <c:v>72</c:v>
                </c:pt>
                <c:pt idx="84">
                  <c:v>72.857142857142804</c:v>
                </c:pt>
                <c:pt idx="85">
                  <c:v>73.714285714285694</c:v>
                </c:pt>
                <c:pt idx="86">
                  <c:v>74.571428571428498</c:v>
                </c:pt>
                <c:pt idx="87">
                  <c:v>75.428571428571402</c:v>
                </c:pt>
                <c:pt idx="88">
                  <c:v>76.285714285714207</c:v>
                </c:pt>
                <c:pt idx="89">
                  <c:v>77.142857142857096</c:v>
                </c:pt>
                <c:pt idx="90">
                  <c:v>78</c:v>
                </c:pt>
                <c:pt idx="91">
                  <c:v>78.857142857142804</c:v>
                </c:pt>
                <c:pt idx="92">
                  <c:v>79.714285714285694</c:v>
                </c:pt>
                <c:pt idx="93">
                  <c:v>80.571428571428498</c:v>
                </c:pt>
                <c:pt idx="94">
                  <c:v>81.428571428571402</c:v>
                </c:pt>
                <c:pt idx="95">
                  <c:v>82.285714285714207</c:v>
                </c:pt>
                <c:pt idx="96">
                  <c:v>83.142857142857096</c:v>
                </c:pt>
                <c:pt idx="97">
                  <c:v>84</c:v>
                </c:pt>
                <c:pt idx="98">
                  <c:v>84.857142857142804</c:v>
                </c:pt>
                <c:pt idx="99">
                  <c:v>85.714285714285694</c:v>
                </c:pt>
                <c:pt idx="100">
                  <c:v>86.571428571428498</c:v>
                </c:pt>
                <c:pt idx="101">
                  <c:v>87.428571428571402</c:v>
                </c:pt>
                <c:pt idx="102">
                  <c:v>88.285714285714207</c:v>
                </c:pt>
                <c:pt idx="103">
                  <c:v>89.142857142857096</c:v>
                </c:pt>
                <c:pt idx="104">
                  <c:v>90</c:v>
                </c:pt>
                <c:pt idx="105">
                  <c:v>90.857142857142804</c:v>
                </c:pt>
                <c:pt idx="106">
                  <c:v>91.714285714285694</c:v>
                </c:pt>
                <c:pt idx="107">
                  <c:v>92.571428571428498</c:v>
                </c:pt>
                <c:pt idx="108">
                  <c:v>93.428571428571402</c:v>
                </c:pt>
                <c:pt idx="109">
                  <c:v>94.285714285714207</c:v>
                </c:pt>
                <c:pt idx="110">
                  <c:v>95.142857142857096</c:v>
                </c:pt>
                <c:pt idx="111">
                  <c:v>96</c:v>
                </c:pt>
                <c:pt idx="112">
                  <c:v>96.857142857142804</c:v>
                </c:pt>
                <c:pt idx="113">
                  <c:v>97.714285714285694</c:v>
                </c:pt>
                <c:pt idx="114">
                  <c:v>98.571428571428498</c:v>
                </c:pt>
                <c:pt idx="115">
                  <c:v>99.428571428571402</c:v>
                </c:pt>
                <c:pt idx="116">
                  <c:v>100.28571428571399</c:v>
                </c:pt>
                <c:pt idx="117">
                  <c:v>101.142857142857</c:v>
                </c:pt>
                <c:pt idx="118">
                  <c:v>102</c:v>
                </c:pt>
                <c:pt idx="119">
                  <c:v>102.85714285714199</c:v>
                </c:pt>
                <c:pt idx="120">
                  <c:v>103.714285714285</c:v>
                </c:pt>
                <c:pt idx="121">
                  <c:v>104.571428571428</c:v>
                </c:pt>
                <c:pt idx="122">
                  <c:v>105.428571428571</c:v>
                </c:pt>
                <c:pt idx="123">
                  <c:v>106.28571428571399</c:v>
                </c:pt>
                <c:pt idx="124">
                  <c:v>107.142857142857</c:v>
                </c:pt>
                <c:pt idx="125">
                  <c:v>108</c:v>
                </c:pt>
                <c:pt idx="126">
                  <c:v>108.85714285714199</c:v>
                </c:pt>
                <c:pt idx="127">
                  <c:v>109.714285714285</c:v>
                </c:pt>
                <c:pt idx="128">
                  <c:v>110.571428571428</c:v>
                </c:pt>
                <c:pt idx="129">
                  <c:v>111.428571428571</c:v>
                </c:pt>
                <c:pt idx="130">
                  <c:v>112.28571428571399</c:v>
                </c:pt>
                <c:pt idx="131">
                  <c:v>113.142857142857</c:v>
                </c:pt>
                <c:pt idx="132">
                  <c:v>114</c:v>
                </c:pt>
                <c:pt idx="133">
                  <c:v>114.85714285714199</c:v>
                </c:pt>
                <c:pt idx="134">
                  <c:v>115.714285714285</c:v>
                </c:pt>
                <c:pt idx="135">
                  <c:v>116.571428571428</c:v>
                </c:pt>
                <c:pt idx="136">
                  <c:v>117.428571428571</c:v>
                </c:pt>
                <c:pt idx="137">
                  <c:v>118.28571428571399</c:v>
                </c:pt>
                <c:pt idx="138">
                  <c:v>119.142857142857</c:v>
                </c:pt>
                <c:pt idx="139">
                  <c:v>120</c:v>
                </c:pt>
                <c:pt idx="140">
                  <c:v>120.85714285714199</c:v>
                </c:pt>
                <c:pt idx="141">
                  <c:v>121.714285714285</c:v>
                </c:pt>
                <c:pt idx="142">
                  <c:v>122.571428571428</c:v>
                </c:pt>
                <c:pt idx="143">
                  <c:v>123.428571428571</c:v>
                </c:pt>
                <c:pt idx="144">
                  <c:v>124.28571428571399</c:v>
                </c:pt>
                <c:pt idx="145">
                  <c:v>125.142857142857</c:v>
                </c:pt>
                <c:pt idx="146">
                  <c:v>126</c:v>
                </c:pt>
                <c:pt idx="147">
                  <c:v>126.85714285714199</c:v>
                </c:pt>
                <c:pt idx="148">
                  <c:v>127.714285714285</c:v>
                </c:pt>
                <c:pt idx="149">
                  <c:v>128.57142857142799</c:v>
                </c:pt>
                <c:pt idx="150">
                  <c:v>129.42857142857099</c:v>
                </c:pt>
                <c:pt idx="151">
                  <c:v>130.28571428571399</c:v>
                </c:pt>
                <c:pt idx="152">
                  <c:v>131.142857142857</c:v>
                </c:pt>
                <c:pt idx="153">
                  <c:v>132</c:v>
                </c:pt>
                <c:pt idx="154">
                  <c:v>132.85714285714201</c:v>
                </c:pt>
                <c:pt idx="155">
                  <c:v>133.71428571428501</c:v>
                </c:pt>
                <c:pt idx="156">
                  <c:v>134.57142857142799</c:v>
                </c:pt>
                <c:pt idx="157">
                  <c:v>135.42857142857099</c:v>
                </c:pt>
                <c:pt idx="158">
                  <c:v>136.28571428571399</c:v>
                </c:pt>
                <c:pt idx="159">
                  <c:v>137.142857142857</c:v>
                </c:pt>
                <c:pt idx="160">
                  <c:v>138</c:v>
                </c:pt>
                <c:pt idx="161">
                  <c:v>138.85714285714201</c:v>
                </c:pt>
                <c:pt idx="162">
                  <c:v>139.71428571428501</c:v>
                </c:pt>
                <c:pt idx="163">
                  <c:v>140.57142857142799</c:v>
                </c:pt>
                <c:pt idx="164">
                  <c:v>141.42857142857099</c:v>
                </c:pt>
                <c:pt idx="165">
                  <c:v>142.28571428571399</c:v>
                </c:pt>
                <c:pt idx="166">
                  <c:v>143.142857142857</c:v>
                </c:pt>
                <c:pt idx="167">
                  <c:v>144</c:v>
                </c:pt>
                <c:pt idx="168">
                  <c:v>144.85714285714201</c:v>
                </c:pt>
                <c:pt idx="169">
                  <c:v>145.71428571428501</c:v>
                </c:pt>
                <c:pt idx="170">
                  <c:v>146.57142857142799</c:v>
                </c:pt>
                <c:pt idx="171">
                  <c:v>147.42857142857099</c:v>
                </c:pt>
                <c:pt idx="172">
                  <c:v>148.28571428571399</c:v>
                </c:pt>
                <c:pt idx="173">
                  <c:v>149.142857142857</c:v>
                </c:pt>
                <c:pt idx="174">
                  <c:v>150</c:v>
                </c:pt>
                <c:pt idx="175">
                  <c:v>150.85714285714201</c:v>
                </c:pt>
                <c:pt idx="176">
                  <c:v>151.71428571428501</c:v>
                </c:pt>
                <c:pt idx="177">
                  <c:v>152.57142857142799</c:v>
                </c:pt>
                <c:pt idx="178">
                  <c:v>153.42857142857099</c:v>
                </c:pt>
                <c:pt idx="179">
                  <c:v>154.28571428571399</c:v>
                </c:pt>
                <c:pt idx="180">
                  <c:v>155.142857142857</c:v>
                </c:pt>
                <c:pt idx="181">
                  <c:v>156</c:v>
                </c:pt>
                <c:pt idx="182">
                  <c:v>156.85714285714201</c:v>
                </c:pt>
                <c:pt idx="183">
                  <c:v>157.71428571428501</c:v>
                </c:pt>
                <c:pt idx="184">
                  <c:v>158.57142857142799</c:v>
                </c:pt>
                <c:pt idx="185">
                  <c:v>159.42857142857099</c:v>
                </c:pt>
                <c:pt idx="186">
                  <c:v>160.28571428571399</c:v>
                </c:pt>
                <c:pt idx="187">
                  <c:v>161.142857142857</c:v>
                </c:pt>
                <c:pt idx="188">
                  <c:v>162</c:v>
                </c:pt>
                <c:pt idx="189">
                  <c:v>162.85714285714201</c:v>
                </c:pt>
                <c:pt idx="190">
                  <c:v>163.71428571428501</c:v>
                </c:pt>
                <c:pt idx="191">
                  <c:v>164.57142857142799</c:v>
                </c:pt>
                <c:pt idx="192">
                  <c:v>165.42857142857099</c:v>
                </c:pt>
                <c:pt idx="193">
                  <c:v>166.28571428571399</c:v>
                </c:pt>
                <c:pt idx="194">
                  <c:v>167.142857142857</c:v>
                </c:pt>
                <c:pt idx="195">
                  <c:v>168</c:v>
                </c:pt>
                <c:pt idx="196">
                  <c:v>168.85714285714201</c:v>
                </c:pt>
                <c:pt idx="197">
                  <c:v>169.71428571428501</c:v>
                </c:pt>
                <c:pt idx="198">
                  <c:v>170.57142857142799</c:v>
                </c:pt>
                <c:pt idx="199">
                  <c:v>171.42857142857099</c:v>
                </c:pt>
                <c:pt idx="200">
                  <c:v>172.28571428571399</c:v>
                </c:pt>
                <c:pt idx="201">
                  <c:v>173.142857142857</c:v>
                </c:pt>
                <c:pt idx="202">
                  <c:v>174</c:v>
                </c:pt>
                <c:pt idx="203">
                  <c:v>174.85714285714201</c:v>
                </c:pt>
                <c:pt idx="204">
                  <c:v>175.71428571428501</c:v>
                </c:pt>
                <c:pt idx="205">
                  <c:v>176.57142857142799</c:v>
                </c:pt>
                <c:pt idx="206">
                  <c:v>177.42857142857099</c:v>
                </c:pt>
                <c:pt idx="207">
                  <c:v>178.28571428571399</c:v>
                </c:pt>
                <c:pt idx="208">
                  <c:v>179.142857142857</c:v>
                </c:pt>
                <c:pt idx="209">
                  <c:v>180</c:v>
                </c:pt>
                <c:pt idx="210">
                  <c:v>180.85714285714201</c:v>
                </c:pt>
                <c:pt idx="211">
                  <c:v>181.71428571428501</c:v>
                </c:pt>
                <c:pt idx="212">
                  <c:v>182.57142857142799</c:v>
                </c:pt>
                <c:pt idx="213">
                  <c:v>183.42857142857099</c:v>
                </c:pt>
                <c:pt idx="214">
                  <c:v>184.28571428571399</c:v>
                </c:pt>
                <c:pt idx="215">
                  <c:v>185.142857142857</c:v>
                </c:pt>
                <c:pt idx="216">
                  <c:v>186</c:v>
                </c:pt>
                <c:pt idx="217">
                  <c:v>186.85714285714201</c:v>
                </c:pt>
                <c:pt idx="218">
                  <c:v>187.71428571428501</c:v>
                </c:pt>
                <c:pt idx="219">
                  <c:v>188.57142857142799</c:v>
                </c:pt>
                <c:pt idx="220">
                  <c:v>189.42857142857099</c:v>
                </c:pt>
                <c:pt idx="221">
                  <c:v>190.28571428571399</c:v>
                </c:pt>
                <c:pt idx="222">
                  <c:v>191.142857142857</c:v>
                </c:pt>
                <c:pt idx="223">
                  <c:v>192</c:v>
                </c:pt>
                <c:pt idx="224">
                  <c:v>192.85714285714201</c:v>
                </c:pt>
                <c:pt idx="225">
                  <c:v>193.71428571428501</c:v>
                </c:pt>
                <c:pt idx="226">
                  <c:v>194.57142857142799</c:v>
                </c:pt>
                <c:pt idx="227">
                  <c:v>195.42857142857099</c:v>
                </c:pt>
                <c:pt idx="228">
                  <c:v>196.28571428571399</c:v>
                </c:pt>
                <c:pt idx="229">
                  <c:v>197.142857142857</c:v>
                </c:pt>
                <c:pt idx="230">
                  <c:v>198</c:v>
                </c:pt>
                <c:pt idx="231">
                  <c:v>198.85714285714201</c:v>
                </c:pt>
                <c:pt idx="232">
                  <c:v>199.71428571428501</c:v>
                </c:pt>
                <c:pt idx="233">
                  <c:v>200.57142857142799</c:v>
                </c:pt>
                <c:pt idx="234">
                  <c:v>201.42857142857099</c:v>
                </c:pt>
                <c:pt idx="235">
                  <c:v>202.28571428571399</c:v>
                </c:pt>
                <c:pt idx="236">
                  <c:v>203.142857142857</c:v>
                </c:pt>
                <c:pt idx="237">
                  <c:v>204</c:v>
                </c:pt>
                <c:pt idx="238">
                  <c:v>204.85714285714201</c:v>
                </c:pt>
                <c:pt idx="239">
                  <c:v>205.71428571428501</c:v>
                </c:pt>
                <c:pt idx="240">
                  <c:v>206.57142857142799</c:v>
                </c:pt>
                <c:pt idx="241">
                  <c:v>207.42857142857099</c:v>
                </c:pt>
                <c:pt idx="242">
                  <c:v>208.28571428571399</c:v>
                </c:pt>
                <c:pt idx="243">
                  <c:v>209.142857142857</c:v>
                </c:pt>
                <c:pt idx="244">
                  <c:v>210</c:v>
                </c:pt>
                <c:pt idx="245">
                  <c:v>210.85714285714201</c:v>
                </c:pt>
                <c:pt idx="246">
                  <c:v>211.71428571428501</c:v>
                </c:pt>
                <c:pt idx="247">
                  <c:v>212.57142857142799</c:v>
                </c:pt>
                <c:pt idx="248">
                  <c:v>213.42857142857099</c:v>
                </c:pt>
                <c:pt idx="249">
                  <c:v>214.28571428571399</c:v>
                </c:pt>
                <c:pt idx="250">
                  <c:v>215.142857142857</c:v>
                </c:pt>
                <c:pt idx="251">
                  <c:v>216</c:v>
                </c:pt>
                <c:pt idx="252">
                  <c:v>216.85714285714201</c:v>
                </c:pt>
                <c:pt idx="253">
                  <c:v>217.71428571428501</c:v>
                </c:pt>
                <c:pt idx="254">
                  <c:v>218.57142857142799</c:v>
                </c:pt>
                <c:pt idx="255">
                  <c:v>219.42857142857099</c:v>
                </c:pt>
                <c:pt idx="256">
                  <c:v>220.28571428571399</c:v>
                </c:pt>
                <c:pt idx="257">
                  <c:v>221.142857142857</c:v>
                </c:pt>
                <c:pt idx="258">
                  <c:v>222</c:v>
                </c:pt>
                <c:pt idx="259">
                  <c:v>222.85714285714201</c:v>
                </c:pt>
                <c:pt idx="260">
                  <c:v>223.71428571428501</c:v>
                </c:pt>
                <c:pt idx="261">
                  <c:v>224.57142857142799</c:v>
                </c:pt>
                <c:pt idx="262">
                  <c:v>225.42857142857099</c:v>
                </c:pt>
                <c:pt idx="263">
                  <c:v>226.28571428571399</c:v>
                </c:pt>
                <c:pt idx="264">
                  <c:v>227.142857142857</c:v>
                </c:pt>
                <c:pt idx="265">
                  <c:v>228</c:v>
                </c:pt>
                <c:pt idx="266">
                  <c:v>228.85714285714201</c:v>
                </c:pt>
                <c:pt idx="267">
                  <c:v>229.71428571428501</c:v>
                </c:pt>
                <c:pt idx="268">
                  <c:v>230.57142857142799</c:v>
                </c:pt>
                <c:pt idx="269">
                  <c:v>231.42857142857099</c:v>
                </c:pt>
                <c:pt idx="270">
                  <c:v>232.28571428571399</c:v>
                </c:pt>
                <c:pt idx="271">
                  <c:v>233.142857142857</c:v>
                </c:pt>
                <c:pt idx="272">
                  <c:v>234</c:v>
                </c:pt>
                <c:pt idx="273">
                  <c:v>234.85714285714201</c:v>
                </c:pt>
                <c:pt idx="274">
                  <c:v>235.71428571428501</c:v>
                </c:pt>
                <c:pt idx="275">
                  <c:v>236.57142857142799</c:v>
                </c:pt>
                <c:pt idx="276">
                  <c:v>237.42857142857099</c:v>
                </c:pt>
                <c:pt idx="277">
                  <c:v>238.28571428571399</c:v>
                </c:pt>
                <c:pt idx="278">
                  <c:v>239.142857142857</c:v>
                </c:pt>
                <c:pt idx="279">
                  <c:v>240</c:v>
                </c:pt>
                <c:pt idx="280">
                  <c:v>240.85714285714201</c:v>
                </c:pt>
                <c:pt idx="281">
                  <c:v>241.71428571428501</c:v>
                </c:pt>
                <c:pt idx="282">
                  <c:v>242.57142857142799</c:v>
                </c:pt>
                <c:pt idx="283">
                  <c:v>243.42857142857099</c:v>
                </c:pt>
                <c:pt idx="284">
                  <c:v>244.28571428571399</c:v>
                </c:pt>
                <c:pt idx="285">
                  <c:v>245.142857142857</c:v>
                </c:pt>
                <c:pt idx="286">
                  <c:v>246</c:v>
                </c:pt>
                <c:pt idx="287">
                  <c:v>246.85714285714201</c:v>
                </c:pt>
                <c:pt idx="288">
                  <c:v>247.71428571428501</c:v>
                </c:pt>
                <c:pt idx="289">
                  <c:v>248.57142857142799</c:v>
                </c:pt>
                <c:pt idx="290">
                  <c:v>249.42857142857099</c:v>
                </c:pt>
                <c:pt idx="291">
                  <c:v>250.28571428571399</c:v>
                </c:pt>
                <c:pt idx="292">
                  <c:v>251.142857142857</c:v>
                </c:pt>
                <c:pt idx="293">
                  <c:v>252</c:v>
                </c:pt>
                <c:pt idx="294">
                  <c:v>252.85714285714201</c:v>
                </c:pt>
                <c:pt idx="295">
                  <c:v>253.71428571428501</c:v>
                </c:pt>
                <c:pt idx="296">
                  <c:v>254.57142857142799</c:v>
                </c:pt>
                <c:pt idx="297">
                  <c:v>255.42857142857099</c:v>
                </c:pt>
                <c:pt idx="298">
                  <c:v>256.28571428571399</c:v>
                </c:pt>
                <c:pt idx="299">
                  <c:v>257.142857142857</c:v>
                </c:pt>
                <c:pt idx="300">
                  <c:v>258</c:v>
                </c:pt>
                <c:pt idx="301">
                  <c:v>258.85714285714198</c:v>
                </c:pt>
                <c:pt idx="302">
                  <c:v>259.71428571428498</c:v>
                </c:pt>
                <c:pt idx="303">
                  <c:v>260.57142857142799</c:v>
                </c:pt>
                <c:pt idx="304">
                  <c:v>261.42857142857099</c:v>
                </c:pt>
                <c:pt idx="305">
                  <c:v>262.28571428571399</c:v>
                </c:pt>
                <c:pt idx="306">
                  <c:v>263.142857142857</c:v>
                </c:pt>
                <c:pt idx="307">
                  <c:v>264</c:v>
                </c:pt>
                <c:pt idx="308">
                  <c:v>264.85714285714198</c:v>
                </c:pt>
                <c:pt idx="309">
                  <c:v>265.71428571428498</c:v>
                </c:pt>
                <c:pt idx="310">
                  <c:v>266.57142857142799</c:v>
                </c:pt>
                <c:pt idx="311">
                  <c:v>267.42857142857099</c:v>
                </c:pt>
                <c:pt idx="312">
                  <c:v>268.28571428571399</c:v>
                </c:pt>
                <c:pt idx="313">
                  <c:v>269.142857142857</c:v>
                </c:pt>
                <c:pt idx="314">
                  <c:v>270</c:v>
                </c:pt>
                <c:pt idx="315">
                  <c:v>270.85714285714198</c:v>
                </c:pt>
                <c:pt idx="316">
                  <c:v>271.71428571428498</c:v>
                </c:pt>
                <c:pt idx="317">
                  <c:v>272.57142857142799</c:v>
                </c:pt>
                <c:pt idx="318">
                  <c:v>273.42857142857099</c:v>
                </c:pt>
                <c:pt idx="319">
                  <c:v>274.28571428571399</c:v>
                </c:pt>
                <c:pt idx="320">
                  <c:v>275.142857142857</c:v>
                </c:pt>
                <c:pt idx="321">
                  <c:v>276</c:v>
                </c:pt>
                <c:pt idx="322">
                  <c:v>276.85714285714198</c:v>
                </c:pt>
                <c:pt idx="323">
                  <c:v>277.71428571428498</c:v>
                </c:pt>
                <c:pt idx="324">
                  <c:v>278.57142857142799</c:v>
                </c:pt>
                <c:pt idx="325">
                  <c:v>279.42857142857099</c:v>
                </c:pt>
                <c:pt idx="326">
                  <c:v>280.28571428571399</c:v>
                </c:pt>
                <c:pt idx="327">
                  <c:v>281.142857142857</c:v>
                </c:pt>
                <c:pt idx="328">
                  <c:v>282</c:v>
                </c:pt>
                <c:pt idx="329">
                  <c:v>282.85714285714198</c:v>
                </c:pt>
                <c:pt idx="330">
                  <c:v>283.71428571428498</c:v>
                </c:pt>
                <c:pt idx="331">
                  <c:v>284.57142857142799</c:v>
                </c:pt>
                <c:pt idx="332">
                  <c:v>285.42857142857099</c:v>
                </c:pt>
                <c:pt idx="333">
                  <c:v>286.28571428571399</c:v>
                </c:pt>
                <c:pt idx="334">
                  <c:v>287.142857142857</c:v>
                </c:pt>
                <c:pt idx="335">
                  <c:v>288</c:v>
                </c:pt>
                <c:pt idx="336">
                  <c:v>288.85714285714198</c:v>
                </c:pt>
                <c:pt idx="337">
                  <c:v>289.71428571428498</c:v>
                </c:pt>
                <c:pt idx="338">
                  <c:v>290.57142857142799</c:v>
                </c:pt>
                <c:pt idx="339">
                  <c:v>291.42857142857099</c:v>
                </c:pt>
                <c:pt idx="340">
                  <c:v>292.28571428571399</c:v>
                </c:pt>
                <c:pt idx="341">
                  <c:v>293.142857142857</c:v>
                </c:pt>
                <c:pt idx="342">
                  <c:v>294</c:v>
                </c:pt>
                <c:pt idx="343">
                  <c:v>294.85714285714198</c:v>
                </c:pt>
                <c:pt idx="344">
                  <c:v>295.71428571428498</c:v>
                </c:pt>
                <c:pt idx="345">
                  <c:v>296.57142857142799</c:v>
                </c:pt>
                <c:pt idx="346">
                  <c:v>297.42857142857099</c:v>
                </c:pt>
                <c:pt idx="347">
                  <c:v>298.28571428571399</c:v>
                </c:pt>
                <c:pt idx="348">
                  <c:v>299.142857142857</c:v>
                </c:pt>
                <c:pt idx="349">
                  <c:v>300</c:v>
                </c:pt>
                <c:pt idx="350">
                  <c:v>300.85714285714198</c:v>
                </c:pt>
                <c:pt idx="351">
                  <c:v>301.71428571428498</c:v>
                </c:pt>
                <c:pt idx="352">
                  <c:v>302.57142857142799</c:v>
                </c:pt>
                <c:pt idx="353">
                  <c:v>303.42857142857099</c:v>
                </c:pt>
                <c:pt idx="354">
                  <c:v>304.28571428571399</c:v>
                </c:pt>
                <c:pt idx="355">
                  <c:v>305.142857142857</c:v>
                </c:pt>
                <c:pt idx="356">
                  <c:v>306</c:v>
                </c:pt>
                <c:pt idx="357">
                  <c:v>306.85714285714198</c:v>
                </c:pt>
                <c:pt idx="358">
                  <c:v>307.71428571428498</c:v>
                </c:pt>
                <c:pt idx="359">
                  <c:v>308.57142857142799</c:v>
                </c:pt>
                <c:pt idx="360">
                  <c:v>309.42857142857099</c:v>
                </c:pt>
                <c:pt idx="361">
                  <c:v>310.28571428571399</c:v>
                </c:pt>
                <c:pt idx="362">
                  <c:v>311.142857142857</c:v>
                </c:pt>
                <c:pt idx="363">
                  <c:v>312</c:v>
                </c:pt>
                <c:pt idx="364">
                  <c:v>312.85714285714198</c:v>
                </c:pt>
                <c:pt idx="365">
                  <c:v>313.71428571428498</c:v>
                </c:pt>
                <c:pt idx="366">
                  <c:v>314.57142857142799</c:v>
                </c:pt>
                <c:pt idx="367">
                  <c:v>315.42857142857099</c:v>
                </c:pt>
                <c:pt idx="368">
                  <c:v>316.28571428571399</c:v>
                </c:pt>
                <c:pt idx="369">
                  <c:v>317.142857142857</c:v>
                </c:pt>
                <c:pt idx="370">
                  <c:v>318</c:v>
                </c:pt>
                <c:pt idx="371">
                  <c:v>318.85714285714198</c:v>
                </c:pt>
                <c:pt idx="372">
                  <c:v>319.71428571428498</c:v>
                </c:pt>
                <c:pt idx="373">
                  <c:v>320.57142857142799</c:v>
                </c:pt>
                <c:pt idx="374">
                  <c:v>321.42857142857099</c:v>
                </c:pt>
                <c:pt idx="375">
                  <c:v>322.28571428571399</c:v>
                </c:pt>
                <c:pt idx="376">
                  <c:v>323.142857142857</c:v>
                </c:pt>
                <c:pt idx="377">
                  <c:v>324</c:v>
                </c:pt>
                <c:pt idx="378">
                  <c:v>324.85714285714198</c:v>
                </c:pt>
                <c:pt idx="379">
                  <c:v>325.71428571428498</c:v>
                </c:pt>
                <c:pt idx="380">
                  <c:v>326.57142857142799</c:v>
                </c:pt>
                <c:pt idx="381">
                  <c:v>327.42857142857099</c:v>
                </c:pt>
                <c:pt idx="382">
                  <c:v>328.28571428571399</c:v>
                </c:pt>
                <c:pt idx="383">
                  <c:v>329.142857142857</c:v>
                </c:pt>
                <c:pt idx="384">
                  <c:v>330</c:v>
                </c:pt>
                <c:pt idx="385">
                  <c:v>330.85714285714198</c:v>
                </c:pt>
                <c:pt idx="386">
                  <c:v>331.71428571428498</c:v>
                </c:pt>
                <c:pt idx="387">
                  <c:v>332.57142857142799</c:v>
                </c:pt>
                <c:pt idx="388">
                  <c:v>333.42857142857099</c:v>
                </c:pt>
                <c:pt idx="389">
                  <c:v>334.28571428571399</c:v>
                </c:pt>
                <c:pt idx="390">
                  <c:v>335.142857142857</c:v>
                </c:pt>
                <c:pt idx="391">
                  <c:v>336</c:v>
                </c:pt>
                <c:pt idx="392">
                  <c:v>336.85714285714198</c:v>
                </c:pt>
                <c:pt idx="393">
                  <c:v>337.71428571428498</c:v>
                </c:pt>
                <c:pt idx="394">
                  <c:v>338.57142857142799</c:v>
                </c:pt>
                <c:pt idx="395">
                  <c:v>339.42857142857099</c:v>
                </c:pt>
                <c:pt idx="396">
                  <c:v>340.28571428571399</c:v>
                </c:pt>
                <c:pt idx="397">
                  <c:v>341.142857142857</c:v>
                </c:pt>
                <c:pt idx="398">
                  <c:v>342</c:v>
                </c:pt>
                <c:pt idx="399">
                  <c:v>342.85714285714198</c:v>
                </c:pt>
                <c:pt idx="400">
                  <c:v>343.71428571428498</c:v>
                </c:pt>
                <c:pt idx="401">
                  <c:v>344.57142857142799</c:v>
                </c:pt>
                <c:pt idx="402">
                  <c:v>345.42857142857099</c:v>
                </c:pt>
                <c:pt idx="403">
                  <c:v>346.28571428571399</c:v>
                </c:pt>
                <c:pt idx="404">
                  <c:v>347.142857142857</c:v>
                </c:pt>
                <c:pt idx="405">
                  <c:v>348</c:v>
                </c:pt>
                <c:pt idx="406">
                  <c:v>348.85714285714198</c:v>
                </c:pt>
                <c:pt idx="407">
                  <c:v>349.71428571428498</c:v>
                </c:pt>
                <c:pt idx="408">
                  <c:v>350.57142857142799</c:v>
                </c:pt>
                <c:pt idx="409">
                  <c:v>351.42857142857099</c:v>
                </c:pt>
                <c:pt idx="410">
                  <c:v>352.28571428571399</c:v>
                </c:pt>
                <c:pt idx="411">
                  <c:v>353.142857142857</c:v>
                </c:pt>
                <c:pt idx="412">
                  <c:v>354</c:v>
                </c:pt>
                <c:pt idx="413">
                  <c:v>354.85714285714198</c:v>
                </c:pt>
                <c:pt idx="414">
                  <c:v>355.71428571428498</c:v>
                </c:pt>
                <c:pt idx="415">
                  <c:v>356.57142857142799</c:v>
                </c:pt>
                <c:pt idx="416">
                  <c:v>357.42857142857099</c:v>
                </c:pt>
                <c:pt idx="417">
                  <c:v>358.28571428571399</c:v>
                </c:pt>
                <c:pt idx="418">
                  <c:v>359.142857142857</c:v>
                </c:pt>
                <c:pt idx="419">
                  <c:v>360</c:v>
                </c:pt>
                <c:pt idx="420">
                  <c:v>360.85714285714198</c:v>
                </c:pt>
                <c:pt idx="421">
                  <c:v>361.71428571428498</c:v>
                </c:pt>
                <c:pt idx="422">
                  <c:v>362.57142857142799</c:v>
                </c:pt>
                <c:pt idx="423">
                  <c:v>363.42857142857099</c:v>
                </c:pt>
                <c:pt idx="424">
                  <c:v>364.28571428571399</c:v>
                </c:pt>
                <c:pt idx="425">
                  <c:v>365.142857142857</c:v>
                </c:pt>
                <c:pt idx="426">
                  <c:v>366</c:v>
                </c:pt>
                <c:pt idx="427">
                  <c:v>366.85714285714198</c:v>
                </c:pt>
                <c:pt idx="428">
                  <c:v>367.71428571428498</c:v>
                </c:pt>
                <c:pt idx="429">
                  <c:v>368.57142857142799</c:v>
                </c:pt>
                <c:pt idx="430">
                  <c:v>369.42857142857099</c:v>
                </c:pt>
                <c:pt idx="431">
                  <c:v>370.28571428571399</c:v>
                </c:pt>
                <c:pt idx="432">
                  <c:v>371.142857142857</c:v>
                </c:pt>
                <c:pt idx="433">
                  <c:v>372</c:v>
                </c:pt>
                <c:pt idx="434">
                  <c:v>372.85714285714198</c:v>
                </c:pt>
                <c:pt idx="435">
                  <c:v>373.71428571428498</c:v>
                </c:pt>
                <c:pt idx="436">
                  <c:v>374.57142857142799</c:v>
                </c:pt>
                <c:pt idx="437">
                  <c:v>375.42857142857099</c:v>
                </c:pt>
                <c:pt idx="438">
                  <c:v>376.28571428571399</c:v>
                </c:pt>
                <c:pt idx="439">
                  <c:v>377.142857142857</c:v>
                </c:pt>
                <c:pt idx="440">
                  <c:v>378</c:v>
                </c:pt>
                <c:pt idx="441">
                  <c:v>378.85714285714198</c:v>
                </c:pt>
                <c:pt idx="442">
                  <c:v>379.71428571428498</c:v>
                </c:pt>
                <c:pt idx="443">
                  <c:v>380.57142857142799</c:v>
                </c:pt>
                <c:pt idx="444">
                  <c:v>381.42857142857099</c:v>
                </c:pt>
                <c:pt idx="445">
                  <c:v>382.28571428571399</c:v>
                </c:pt>
                <c:pt idx="446">
                  <c:v>383.142857142857</c:v>
                </c:pt>
                <c:pt idx="447">
                  <c:v>384</c:v>
                </c:pt>
                <c:pt idx="448">
                  <c:v>384.85714285714198</c:v>
                </c:pt>
                <c:pt idx="449">
                  <c:v>385.71428571428498</c:v>
                </c:pt>
                <c:pt idx="450">
                  <c:v>386.57142857142799</c:v>
                </c:pt>
                <c:pt idx="451">
                  <c:v>387.42857142857099</c:v>
                </c:pt>
                <c:pt idx="452">
                  <c:v>388.28571428571399</c:v>
                </c:pt>
                <c:pt idx="453">
                  <c:v>389.142857142857</c:v>
                </c:pt>
                <c:pt idx="454">
                  <c:v>390</c:v>
                </c:pt>
                <c:pt idx="455">
                  <c:v>390.85714285714198</c:v>
                </c:pt>
                <c:pt idx="456">
                  <c:v>391.71428571428498</c:v>
                </c:pt>
                <c:pt idx="457">
                  <c:v>392.57142857142799</c:v>
                </c:pt>
                <c:pt idx="458">
                  <c:v>393.42857142857099</c:v>
                </c:pt>
                <c:pt idx="459">
                  <c:v>394.28571428571399</c:v>
                </c:pt>
                <c:pt idx="460">
                  <c:v>395.142857142857</c:v>
                </c:pt>
                <c:pt idx="461">
                  <c:v>396</c:v>
                </c:pt>
                <c:pt idx="462">
                  <c:v>396.85714285714198</c:v>
                </c:pt>
                <c:pt idx="463">
                  <c:v>397.71428571428498</c:v>
                </c:pt>
                <c:pt idx="464">
                  <c:v>398.57142857142799</c:v>
                </c:pt>
                <c:pt idx="465">
                  <c:v>399.42857142857099</c:v>
                </c:pt>
                <c:pt idx="466">
                  <c:v>400.28571428571399</c:v>
                </c:pt>
                <c:pt idx="467">
                  <c:v>401.142857142857</c:v>
                </c:pt>
                <c:pt idx="468">
                  <c:v>402</c:v>
                </c:pt>
                <c:pt idx="469">
                  <c:v>402.85714285714198</c:v>
                </c:pt>
                <c:pt idx="470">
                  <c:v>403.71428571428498</c:v>
                </c:pt>
                <c:pt idx="471">
                  <c:v>404.57142857142799</c:v>
                </c:pt>
                <c:pt idx="472">
                  <c:v>405.42857142857099</c:v>
                </c:pt>
                <c:pt idx="473">
                  <c:v>406.28571428571399</c:v>
                </c:pt>
                <c:pt idx="474">
                  <c:v>407.142857142857</c:v>
                </c:pt>
                <c:pt idx="475">
                  <c:v>408</c:v>
                </c:pt>
                <c:pt idx="476">
                  <c:v>408.85714285714198</c:v>
                </c:pt>
                <c:pt idx="477">
                  <c:v>409.71428571428498</c:v>
                </c:pt>
                <c:pt idx="478">
                  <c:v>410.57142857142799</c:v>
                </c:pt>
                <c:pt idx="479">
                  <c:v>411.42857142857099</c:v>
                </c:pt>
                <c:pt idx="480">
                  <c:v>412.28571428571399</c:v>
                </c:pt>
                <c:pt idx="481">
                  <c:v>413.142857142857</c:v>
                </c:pt>
                <c:pt idx="482">
                  <c:v>414</c:v>
                </c:pt>
                <c:pt idx="483">
                  <c:v>414.85714285714198</c:v>
                </c:pt>
                <c:pt idx="484">
                  <c:v>415.71428571428498</c:v>
                </c:pt>
                <c:pt idx="485">
                  <c:v>416.57142857142799</c:v>
                </c:pt>
                <c:pt idx="486">
                  <c:v>417.42857142857099</c:v>
                </c:pt>
                <c:pt idx="487">
                  <c:v>418.28571428571399</c:v>
                </c:pt>
                <c:pt idx="488">
                  <c:v>419.142857142857</c:v>
                </c:pt>
                <c:pt idx="489">
                  <c:v>420</c:v>
                </c:pt>
                <c:pt idx="490">
                  <c:v>420.85714285714198</c:v>
                </c:pt>
                <c:pt idx="491">
                  <c:v>421.71428571428498</c:v>
                </c:pt>
                <c:pt idx="492">
                  <c:v>422.57142857142799</c:v>
                </c:pt>
                <c:pt idx="493">
                  <c:v>423.42857142857099</c:v>
                </c:pt>
                <c:pt idx="494">
                  <c:v>424.28571428571399</c:v>
                </c:pt>
                <c:pt idx="495">
                  <c:v>425.142857142857</c:v>
                </c:pt>
                <c:pt idx="496">
                  <c:v>426</c:v>
                </c:pt>
                <c:pt idx="497">
                  <c:v>426.85714285714198</c:v>
                </c:pt>
                <c:pt idx="498">
                  <c:v>427.71428571428498</c:v>
                </c:pt>
                <c:pt idx="499">
                  <c:v>428.57142857142799</c:v>
                </c:pt>
                <c:pt idx="500">
                  <c:v>429.42857142857099</c:v>
                </c:pt>
                <c:pt idx="501">
                  <c:v>430.28571428571399</c:v>
                </c:pt>
                <c:pt idx="502">
                  <c:v>431.142857142857</c:v>
                </c:pt>
                <c:pt idx="503">
                  <c:v>432</c:v>
                </c:pt>
                <c:pt idx="504">
                  <c:v>432.85714285714198</c:v>
                </c:pt>
                <c:pt idx="505">
                  <c:v>433.71428571428498</c:v>
                </c:pt>
                <c:pt idx="506">
                  <c:v>434.57142857142799</c:v>
                </c:pt>
                <c:pt idx="507">
                  <c:v>435.42857142857099</c:v>
                </c:pt>
                <c:pt idx="508">
                  <c:v>436.28571428571399</c:v>
                </c:pt>
                <c:pt idx="509">
                  <c:v>437.142857142857</c:v>
                </c:pt>
                <c:pt idx="510">
                  <c:v>438</c:v>
                </c:pt>
                <c:pt idx="511">
                  <c:v>438.85714285714198</c:v>
                </c:pt>
                <c:pt idx="512">
                  <c:v>439.71428571428498</c:v>
                </c:pt>
                <c:pt idx="513">
                  <c:v>440.57142857142799</c:v>
                </c:pt>
                <c:pt idx="514">
                  <c:v>441.42857142857099</c:v>
                </c:pt>
                <c:pt idx="515">
                  <c:v>442.28571428571399</c:v>
                </c:pt>
                <c:pt idx="516">
                  <c:v>443.142857142857</c:v>
                </c:pt>
                <c:pt idx="517">
                  <c:v>444</c:v>
                </c:pt>
                <c:pt idx="518">
                  <c:v>444.85714285714198</c:v>
                </c:pt>
                <c:pt idx="519">
                  <c:v>445.71428571428498</c:v>
                </c:pt>
                <c:pt idx="520">
                  <c:v>446.57142857142799</c:v>
                </c:pt>
                <c:pt idx="521">
                  <c:v>447.42857142857099</c:v>
                </c:pt>
                <c:pt idx="522">
                  <c:v>448.28571428571399</c:v>
                </c:pt>
                <c:pt idx="523">
                  <c:v>449.142857142857</c:v>
                </c:pt>
                <c:pt idx="524">
                  <c:v>450</c:v>
                </c:pt>
                <c:pt idx="525">
                  <c:v>450.85714285714198</c:v>
                </c:pt>
                <c:pt idx="526">
                  <c:v>451.71428571428498</c:v>
                </c:pt>
                <c:pt idx="527">
                  <c:v>452.57142857142799</c:v>
                </c:pt>
                <c:pt idx="528">
                  <c:v>453.42857142857099</c:v>
                </c:pt>
                <c:pt idx="529">
                  <c:v>454.28571428571399</c:v>
                </c:pt>
                <c:pt idx="530">
                  <c:v>455.142857142857</c:v>
                </c:pt>
                <c:pt idx="531">
                  <c:v>456</c:v>
                </c:pt>
                <c:pt idx="532">
                  <c:v>456.85714285714198</c:v>
                </c:pt>
                <c:pt idx="533">
                  <c:v>457.71428571428498</c:v>
                </c:pt>
                <c:pt idx="534">
                  <c:v>458.57142857142799</c:v>
                </c:pt>
                <c:pt idx="535">
                  <c:v>459.42857142857099</c:v>
                </c:pt>
                <c:pt idx="536">
                  <c:v>460.28571428571399</c:v>
                </c:pt>
                <c:pt idx="537">
                  <c:v>461.142857142857</c:v>
                </c:pt>
                <c:pt idx="538">
                  <c:v>462</c:v>
                </c:pt>
                <c:pt idx="539">
                  <c:v>462.85714285714198</c:v>
                </c:pt>
                <c:pt idx="540">
                  <c:v>463.71428571428498</c:v>
                </c:pt>
                <c:pt idx="541">
                  <c:v>464.57142857142799</c:v>
                </c:pt>
                <c:pt idx="542">
                  <c:v>465.42857142857099</c:v>
                </c:pt>
                <c:pt idx="543">
                  <c:v>466.28571428571399</c:v>
                </c:pt>
                <c:pt idx="544">
                  <c:v>467.142857142857</c:v>
                </c:pt>
                <c:pt idx="545">
                  <c:v>468</c:v>
                </c:pt>
                <c:pt idx="546">
                  <c:v>468.85714285714198</c:v>
                </c:pt>
                <c:pt idx="547">
                  <c:v>469.71428571428498</c:v>
                </c:pt>
                <c:pt idx="548">
                  <c:v>470.57142857142799</c:v>
                </c:pt>
                <c:pt idx="549">
                  <c:v>471.42857142857099</c:v>
                </c:pt>
                <c:pt idx="550">
                  <c:v>472.28571428571399</c:v>
                </c:pt>
                <c:pt idx="551">
                  <c:v>473.142857142857</c:v>
                </c:pt>
                <c:pt idx="552">
                  <c:v>474</c:v>
                </c:pt>
                <c:pt idx="553">
                  <c:v>474.85714285714198</c:v>
                </c:pt>
                <c:pt idx="554">
                  <c:v>475.71428571428498</c:v>
                </c:pt>
                <c:pt idx="555">
                  <c:v>476.57142857142799</c:v>
                </c:pt>
                <c:pt idx="556">
                  <c:v>477.42857142857099</c:v>
                </c:pt>
                <c:pt idx="557">
                  <c:v>478.28571428571399</c:v>
                </c:pt>
                <c:pt idx="558">
                  <c:v>479.142857142857</c:v>
                </c:pt>
                <c:pt idx="559">
                  <c:v>480</c:v>
                </c:pt>
                <c:pt idx="560">
                  <c:v>480.85714285714198</c:v>
                </c:pt>
                <c:pt idx="561">
                  <c:v>481.71428571428498</c:v>
                </c:pt>
                <c:pt idx="562">
                  <c:v>482.57142857142799</c:v>
                </c:pt>
                <c:pt idx="563">
                  <c:v>483.42857142857099</c:v>
                </c:pt>
                <c:pt idx="564">
                  <c:v>484.28571428571399</c:v>
                </c:pt>
                <c:pt idx="565">
                  <c:v>485.142857142857</c:v>
                </c:pt>
                <c:pt idx="566">
                  <c:v>486</c:v>
                </c:pt>
                <c:pt idx="567">
                  <c:v>486.85714285714198</c:v>
                </c:pt>
                <c:pt idx="568">
                  <c:v>487.71428571428498</c:v>
                </c:pt>
                <c:pt idx="569">
                  <c:v>488.57142857142799</c:v>
                </c:pt>
                <c:pt idx="570">
                  <c:v>489.42857142857099</c:v>
                </c:pt>
                <c:pt idx="571">
                  <c:v>490.28571428571399</c:v>
                </c:pt>
                <c:pt idx="572">
                  <c:v>491.142857142857</c:v>
                </c:pt>
                <c:pt idx="573">
                  <c:v>492</c:v>
                </c:pt>
                <c:pt idx="574">
                  <c:v>492.85714285714198</c:v>
                </c:pt>
                <c:pt idx="575">
                  <c:v>493.71428571428498</c:v>
                </c:pt>
                <c:pt idx="576">
                  <c:v>494.57142857142799</c:v>
                </c:pt>
                <c:pt idx="577">
                  <c:v>495.42857142857099</c:v>
                </c:pt>
                <c:pt idx="578">
                  <c:v>496.28571428571399</c:v>
                </c:pt>
                <c:pt idx="579">
                  <c:v>497.142857142857</c:v>
                </c:pt>
                <c:pt idx="580">
                  <c:v>498</c:v>
                </c:pt>
                <c:pt idx="581">
                  <c:v>498.85714285714198</c:v>
                </c:pt>
                <c:pt idx="582">
                  <c:v>499.71428571428498</c:v>
                </c:pt>
                <c:pt idx="583">
                  <c:v>500.57142857142799</c:v>
                </c:pt>
                <c:pt idx="584">
                  <c:v>501.42857142857099</c:v>
                </c:pt>
                <c:pt idx="585">
                  <c:v>502.28571428571399</c:v>
                </c:pt>
                <c:pt idx="586">
                  <c:v>503.142857142857</c:v>
                </c:pt>
                <c:pt idx="587">
                  <c:v>504</c:v>
                </c:pt>
                <c:pt idx="588">
                  <c:v>504.85714285714198</c:v>
                </c:pt>
                <c:pt idx="589">
                  <c:v>505.71428571428498</c:v>
                </c:pt>
                <c:pt idx="590">
                  <c:v>506.57142857142799</c:v>
                </c:pt>
                <c:pt idx="591">
                  <c:v>507.42857142857099</c:v>
                </c:pt>
                <c:pt idx="592">
                  <c:v>508.28571428571399</c:v>
                </c:pt>
                <c:pt idx="593">
                  <c:v>509.142857142857</c:v>
                </c:pt>
                <c:pt idx="594">
                  <c:v>510</c:v>
                </c:pt>
                <c:pt idx="595">
                  <c:v>510.85714285714198</c:v>
                </c:pt>
                <c:pt idx="596">
                  <c:v>511.71428571428498</c:v>
                </c:pt>
                <c:pt idx="597">
                  <c:v>512.57142857142799</c:v>
                </c:pt>
                <c:pt idx="598">
                  <c:v>513.42857142857099</c:v>
                </c:pt>
                <c:pt idx="599">
                  <c:v>514.28571428571399</c:v>
                </c:pt>
                <c:pt idx="600">
                  <c:v>515.142857142857</c:v>
                </c:pt>
                <c:pt idx="601">
                  <c:v>516</c:v>
                </c:pt>
                <c:pt idx="602">
                  <c:v>516.85714285714198</c:v>
                </c:pt>
                <c:pt idx="603">
                  <c:v>517.71428571428498</c:v>
                </c:pt>
                <c:pt idx="604">
                  <c:v>518.57142857142799</c:v>
                </c:pt>
                <c:pt idx="605">
                  <c:v>519.42857142857099</c:v>
                </c:pt>
                <c:pt idx="606">
                  <c:v>520.28571428571399</c:v>
                </c:pt>
                <c:pt idx="607">
                  <c:v>521.142857142857</c:v>
                </c:pt>
                <c:pt idx="608">
                  <c:v>522</c:v>
                </c:pt>
                <c:pt idx="609">
                  <c:v>522.85714285714198</c:v>
                </c:pt>
                <c:pt idx="610">
                  <c:v>523.71428571428498</c:v>
                </c:pt>
                <c:pt idx="611">
                  <c:v>524.57142857142799</c:v>
                </c:pt>
                <c:pt idx="612">
                  <c:v>525.42857142857099</c:v>
                </c:pt>
                <c:pt idx="613">
                  <c:v>526.28571428571399</c:v>
                </c:pt>
                <c:pt idx="614">
                  <c:v>527.142857142857</c:v>
                </c:pt>
                <c:pt idx="615">
                  <c:v>528</c:v>
                </c:pt>
                <c:pt idx="616">
                  <c:v>528.85714285714198</c:v>
                </c:pt>
                <c:pt idx="617">
                  <c:v>529.71428571428498</c:v>
                </c:pt>
                <c:pt idx="618">
                  <c:v>530.57142857142799</c:v>
                </c:pt>
                <c:pt idx="619">
                  <c:v>531.42857142857099</c:v>
                </c:pt>
                <c:pt idx="620">
                  <c:v>532.28571428571399</c:v>
                </c:pt>
                <c:pt idx="621">
                  <c:v>533.142857142857</c:v>
                </c:pt>
                <c:pt idx="622">
                  <c:v>534</c:v>
                </c:pt>
                <c:pt idx="623">
                  <c:v>534.85714285714198</c:v>
                </c:pt>
                <c:pt idx="624">
                  <c:v>535.71428571428498</c:v>
                </c:pt>
                <c:pt idx="625">
                  <c:v>536.57142857142799</c:v>
                </c:pt>
                <c:pt idx="626">
                  <c:v>537.42857142857099</c:v>
                </c:pt>
                <c:pt idx="627">
                  <c:v>538.28571428571399</c:v>
                </c:pt>
                <c:pt idx="628">
                  <c:v>539.142857142857</c:v>
                </c:pt>
                <c:pt idx="629">
                  <c:v>540</c:v>
                </c:pt>
                <c:pt idx="630">
                  <c:v>540.85714285714198</c:v>
                </c:pt>
                <c:pt idx="631">
                  <c:v>541.71428571428498</c:v>
                </c:pt>
                <c:pt idx="632">
                  <c:v>542.57142857142799</c:v>
                </c:pt>
                <c:pt idx="633">
                  <c:v>543.42857142857099</c:v>
                </c:pt>
                <c:pt idx="634">
                  <c:v>544.28571428571399</c:v>
                </c:pt>
                <c:pt idx="635">
                  <c:v>545.142857142857</c:v>
                </c:pt>
                <c:pt idx="636">
                  <c:v>546</c:v>
                </c:pt>
                <c:pt idx="637">
                  <c:v>546.85714285714198</c:v>
                </c:pt>
                <c:pt idx="638">
                  <c:v>547.71428571428498</c:v>
                </c:pt>
                <c:pt idx="639">
                  <c:v>548.57142857142799</c:v>
                </c:pt>
                <c:pt idx="640">
                  <c:v>549.42857142857099</c:v>
                </c:pt>
                <c:pt idx="641">
                  <c:v>550.28571428571399</c:v>
                </c:pt>
                <c:pt idx="642">
                  <c:v>551.142857142857</c:v>
                </c:pt>
                <c:pt idx="643">
                  <c:v>552</c:v>
                </c:pt>
                <c:pt idx="644">
                  <c:v>552.85714285714198</c:v>
                </c:pt>
                <c:pt idx="645">
                  <c:v>553.71428571428498</c:v>
                </c:pt>
                <c:pt idx="646">
                  <c:v>554.57142857142799</c:v>
                </c:pt>
                <c:pt idx="647">
                  <c:v>555.42857142857099</c:v>
                </c:pt>
                <c:pt idx="648">
                  <c:v>556.28571428571399</c:v>
                </c:pt>
                <c:pt idx="649">
                  <c:v>557.142857142857</c:v>
                </c:pt>
                <c:pt idx="650">
                  <c:v>558</c:v>
                </c:pt>
                <c:pt idx="651">
                  <c:v>558.85714285714198</c:v>
                </c:pt>
                <c:pt idx="652">
                  <c:v>559.71428571428498</c:v>
                </c:pt>
                <c:pt idx="653">
                  <c:v>560.57142857142799</c:v>
                </c:pt>
                <c:pt idx="654">
                  <c:v>561.42857142857099</c:v>
                </c:pt>
                <c:pt idx="655">
                  <c:v>562.28571428571399</c:v>
                </c:pt>
                <c:pt idx="656">
                  <c:v>563.142857142857</c:v>
                </c:pt>
                <c:pt idx="657">
                  <c:v>564</c:v>
                </c:pt>
                <c:pt idx="658">
                  <c:v>564.85714285714198</c:v>
                </c:pt>
                <c:pt idx="659">
                  <c:v>565.71428571428498</c:v>
                </c:pt>
                <c:pt idx="660">
                  <c:v>566.57142857142799</c:v>
                </c:pt>
                <c:pt idx="661">
                  <c:v>567.42857142857099</c:v>
                </c:pt>
                <c:pt idx="662">
                  <c:v>568.28571428571399</c:v>
                </c:pt>
                <c:pt idx="663">
                  <c:v>569.142857142857</c:v>
                </c:pt>
                <c:pt idx="664">
                  <c:v>570</c:v>
                </c:pt>
                <c:pt idx="665">
                  <c:v>570.85714285714198</c:v>
                </c:pt>
                <c:pt idx="666">
                  <c:v>571.71428571428498</c:v>
                </c:pt>
                <c:pt idx="667">
                  <c:v>572.57142857142799</c:v>
                </c:pt>
                <c:pt idx="668">
                  <c:v>573.42857142857099</c:v>
                </c:pt>
                <c:pt idx="669">
                  <c:v>574.28571428571399</c:v>
                </c:pt>
                <c:pt idx="670">
                  <c:v>575.142857142857</c:v>
                </c:pt>
                <c:pt idx="671">
                  <c:v>576</c:v>
                </c:pt>
                <c:pt idx="672">
                  <c:v>576.85714285714198</c:v>
                </c:pt>
                <c:pt idx="673">
                  <c:v>577.71428571428498</c:v>
                </c:pt>
                <c:pt idx="674">
                  <c:v>578.57142857142799</c:v>
                </c:pt>
                <c:pt idx="675">
                  <c:v>579.42857142857099</c:v>
                </c:pt>
                <c:pt idx="676">
                  <c:v>580.28571428571399</c:v>
                </c:pt>
                <c:pt idx="677">
                  <c:v>581.142857142857</c:v>
                </c:pt>
                <c:pt idx="678">
                  <c:v>582</c:v>
                </c:pt>
                <c:pt idx="679">
                  <c:v>582.85714285714198</c:v>
                </c:pt>
                <c:pt idx="680">
                  <c:v>583.71428571428498</c:v>
                </c:pt>
                <c:pt idx="681">
                  <c:v>584.57142857142799</c:v>
                </c:pt>
                <c:pt idx="682">
                  <c:v>585.42857142857099</c:v>
                </c:pt>
                <c:pt idx="683">
                  <c:v>586.28571428571399</c:v>
                </c:pt>
                <c:pt idx="684">
                  <c:v>587.142857142857</c:v>
                </c:pt>
                <c:pt idx="685">
                  <c:v>588</c:v>
                </c:pt>
                <c:pt idx="686">
                  <c:v>588.85714285714198</c:v>
                </c:pt>
                <c:pt idx="687">
                  <c:v>589.71428571428498</c:v>
                </c:pt>
                <c:pt idx="688">
                  <c:v>590.57142857142799</c:v>
                </c:pt>
                <c:pt idx="689">
                  <c:v>591.42857142857099</c:v>
                </c:pt>
                <c:pt idx="690">
                  <c:v>592.28571428571399</c:v>
                </c:pt>
                <c:pt idx="691">
                  <c:v>593.142857142857</c:v>
                </c:pt>
                <c:pt idx="692">
                  <c:v>594</c:v>
                </c:pt>
                <c:pt idx="693">
                  <c:v>594.85714285714198</c:v>
                </c:pt>
                <c:pt idx="694">
                  <c:v>595.71428571428498</c:v>
                </c:pt>
                <c:pt idx="695">
                  <c:v>596.57142857142799</c:v>
                </c:pt>
                <c:pt idx="696">
                  <c:v>597.42857142857099</c:v>
                </c:pt>
                <c:pt idx="697">
                  <c:v>598.28571428571399</c:v>
                </c:pt>
                <c:pt idx="698">
                  <c:v>599.142857142857</c:v>
                </c:pt>
                <c:pt idx="699">
                  <c:v>600</c:v>
                </c:pt>
                <c:pt idx="700">
                  <c:v>600.85714285714198</c:v>
                </c:pt>
                <c:pt idx="701">
                  <c:v>601.71428571428498</c:v>
                </c:pt>
                <c:pt idx="702">
                  <c:v>602.57142857142799</c:v>
                </c:pt>
                <c:pt idx="703">
                  <c:v>603.42857142857099</c:v>
                </c:pt>
                <c:pt idx="704">
                  <c:v>604.28571428571399</c:v>
                </c:pt>
                <c:pt idx="705">
                  <c:v>605.142857142857</c:v>
                </c:pt>
                <c:pt idx="706">
                  <c:v>606</c:v>
                </c:pt>
                <c:pt idx="707">
                  <c:v>606.85714285714198</c:v>
                </c:pt>
                <c:pt idx="708">
                  <c:v>607.71428571428498</c:v>
                </c:pt>
                <c:pt idx="709">
                  <c:v>608.57142857142799</c:v>
                </c:pt>
                <c:pt idx="710">
                  <c:v>609.42857142857099</c:v>
                </c:pt>
                <c:pt idx="711">
                  <c:v>610.28571428571399</c:v>
                </c:pt>
                <c:pt idx="712">
                  <c:v>611.142857142857</c:v>
                </c:pt>
                <c:pt idx="713">
                  <c:v>612</c:v>
                </c:pt>
                <c:pt idx="714">
                  <c:v>612.85714285714198</c:v>
                </c:pt>
                <c:pt idx="715">
                  <c:v>613.71428571428498</c:v>
                </c:pt>
                <c:pt idx="716">
                  <c:v>614.57142857142799</c:v>
                </c:pt>
                <c:pt idx="717">
                  <c:v>615.42857142857099</c:v>
                </c:pt>
                <c:pt idx="718">
                  <c:v>616.28571428571399</c:v>
                </c:pt>
                <c:pt idx="719">
                  <c:v>617.142857142857</c:v>
                </c:pt>
                <c:pt idx="720">
                  <c:v>618</c:v>
                </c:pt>
                <c:pt idx="721">
                  <c:v>618.85714285714198</c:v>
                </c:pt>
                <c:pt idx="722">
                  <c:v>619.71428571428498</c:v>
                </c:pt>
                <c:pt idx="723">
                  <c:v>620.57142857142799</c:v>
                </c:pt>
                <c:pt idx="724">
                  <c:v>621.42857142857099</c:v>
                </c:pt>
                <c:pt idx="725">
                  <c:v>622.28571428571399</c:v>
                </c:pt>
                <c:pt idx="726">
                  <c:v>623.142857142857</c:v>
                </c:pt>
                <c:pt idx="727">
                  <c:v>624</c:v>
                </c:pt>
                <c:pt idx="728">
                  <c:v>624.85714285714198</c:v>
                </c:pt>
                <c:pt idx="729">
                  <c:v>625.71428571428498</c:v>
                </c:pt>
                <c:pt idx="730">
                  <c:v>626.57142857142799</c:v>
                </c:pt>
                <c:pt idx="731">
                  <c:v>627.42857142857099</c:v>
                </c:pt>
                <c:pt idx="732">
                  <c:v>628.28571428571399</c:v>
                </c:pt>
                <c:pt idx="733">
                  <c:v>629.142857142857</c:v>
                </c:pt>
                <c:pt idx="734">
                  <c:v>630</c:v>
                </c:pt>
                <c:pt idx="735">
                  <c:v>630.85714285714198</c:v>
                </c:pt>
                <c:pt idx="736">
                  <c:v>631.71428571428498</c:v>
                </c:pt>
                <c:pt idx="737">
                  <c:v>632.57142857142799</c:v>
                </c:pt>
                <c:pt idx="738">
                  <c:v>633.42857142857099</c:v>
                </c:pt>
                <c:pt idx="739">
                  <c:v>634.28571428571399</c:v>
                </c:pt>
                <c:pt idx="740">
                  <c:v>635.142857142857</c:v>
                </c:pt>
                <c:pt idx="741">
                  <c:v>636</c:v>
                </c:pt>
                <c:pt idx="742">
                  <c:v>636.85714285714198</c:v>
                </c:pt>
                <c:pt idx="743">
                  <c:v>637.71428571428498</c:v>
                </c:pt>
                <c:pt idx="744">
                  <c:v>638.57142857142799</c:v>
                </c:pt>
                <c:pt idx="745">
                  <c:v>639.42857142857099</c:v>
                </c:pt>
                <c:pt idx="746">
                  <c:v>640.28571428571399</c:v>
                </c:pt>
                <c:pt idx="747">
                  <c:v>641.142857142857</c:v>
                </c:pt>
                <c:pt idx="748">
                  <c:v>642</c:v>
                </c:pt>
                <c:pt idx="749">
                  <c:v>642.85714285714198</c:v>
                </c:pt>
                <c:pt idx="750">
                  <c:v>643.71428571428498</c:v>
                </c:pt>
                <c:pt idx="751">
                  <c:v>644.57142857142799</c:v>
                </c:pt>
                <c:pt idx="752">
                  <c:v>645.42857142857099</c:v>
                </c:pt>
                <c:pt idx="753">
                  <c:v>646.28571428571399</c:v>
                </c:pt>
                <c:pt idx="754">
                  <c:v>647.142857142857</c:v>
                </c:pt>
                <c:pt idx="755">
                  <c:v>648</c:v>
                </c:pt>
                <c:pt idx="756">
                  <c:v>648.85714285714198</c:v>
                </c:pt>
                <c:pt idx="757">
                  <c:v>649.71428571428498</c:v>
                </c:pt>
                <c:pt idx="758">
                  <c:v>650.57142857142799</c:v>
                </c:pt>
                <c:pt idx="759">
                  <c:v>651.42857142857099</c:v>
                </c:pt>
                <c:pt idx="760">
                  <c:v>652.28571428571399</c:v>
                </c:pt>
                <c:pt idx="761">
                  <c:v>653.142857142857</c:v>
                </c:pt>
                <c:pt idx="762">
                  <c:v>654</c:v>
                </c:pt>
                <c:pt idx="763">
                  <c:v>654.85714285714198</c:v>
                </c:pt>
                <c:pt idx="764">
                  <c:v>655.71428571428498</c:v>
                </c:pt>
                <c:pt idx="765">
                  <c:v>656.57142857142799</c:v>
                </c:pt>
                <c:pt idx="766">
                  <c:v>657.42857142857099</c:v>
                </c:pt>
                <c:pt idx="767">
                  <c:v>658.28571428571399</c:v>
                </c:pt>
                <c:pt idx="768">
                  <c:v>659.142857142857</c:v>
                </c:pt>
                <c:pt idx="769">
                  <c:v>660</c:v>
                </c:pt>
                <c:pt idx="770">
                  <c:v>660.85714285714198</c:v>
                </c:pt>
                <c:pt idx="771">
                  <c:v>661.71428571428498</c:v>
                </c:pt>
                <c:pt idx="772">
                  <c:v>662.57142857142799</c:v>
                </c:pt>
                <c:pt idx="773">
                  <c:v>663.42857142857099</c:v>
                </c:pt>
                <c:pt idx="774">
                  <c:v>664.28571428571399</c:v>
                </c:pt>
                <c:pt idx="775">
                  <c:v>665.142857142857</c:v>
                </c:pt>
                <c:pt idx="776">
                  <c:v>666</c:v>
                </c:pt>
                <c:pt idx="777">
                  <c:v>666.85714285714198</c:v>
                </c:pt>
                <c:pt idx="778">
                  <c:v>667.71428571428498</c:v>
                </c:pt>
                <c:pt idx="779">
                  <c:v>668.57142857142799</c:v>
                </c:pt>
                <c:pt idx="780">
                  <c:v>669.42857142857099</c:v>
                </c:pt>
                <c:pt idx="781">
                  <c:v>670.28571428571399</c:v>
                </c:pt>
                <c:pt idx="782">
                  <c:v>671.142857142857</c:v>
                </c:pt>
                <c:pt idx="783">
                  <c:v>672</c:v>
                </c:pt>
                <c:pt idx="784">
                  <c:v>672.85714285714198</c:v>
                </c:pt>
                <c:pt idx="785">
                  <c:v>673.71428571428498</c:v>
                </c:pt>
                <c:pt idx="786">
                  <c:v>674.57142857142799</c:v>
                </c:pt>
                <c:pt idx="787">
                  <c:v>675.42857142857099</c:v>
                </c:pt>
                <c:pt idx="788">
                  <c:v>676.28571428571399</c:v>
                </c:pt>
                <c:pt idx="789">
                  <c:v>677.142857142857</c:v>
                </c:pt>
                <c:pt idx="790">
                  <c:v>678</c:v>
                </c:pt>
                <c:pt idx="791">
                  <c:v>678.85714285714198</c:v>
                </c:pt>
                <c:pt idx="792">
                  <c:v>679.71428571428498</c:v>
                </c:pt>
                <c:pt idx="793">
                  <c:v>680.57142857142799</c:v>
                </c:pt>
                <c:pt idx="794">
                  <c:v>681.42857142857099</c:v>
                </c:pt>
                <c:pt idx="795">
                  <c:v>682.28571428571399</c:v>
                </c:pt>
                <c:pt idx="796">
                  <c:v>683.142857142857</c:v>
                </c:pt>
                <c:pt idx="797">
                  <c:v>684</c:v>
                </c:pt>
                <c:pt idx="798">
                  <c:v>684.85714285714198</c:v>
                </c:pt>
                <c:pt idx="799">
                  <c:v>685.71428571428498</c:v>
                </c:pt>
                <c:pt idx="800">
                  <c:v>686.57142857142799</c:v>
                </c:pt>
                <c:pt idx="801">
                  <c:v>687.42857142857099</c:v>
                </c:pt>
                <c:pt idx="802">
                  <c:v>688.28571428571399</c:v>
                </c:pt>
                <c:pt idx="803">
                  <c:v>689.142857142857</c:v>
                </c:pt>
                <c:pt idx="804">
                  <c:v>690</c:v>
                </c:pt>
                <c:pt idx="805">
                  <c:v>690.85714285714198</c:v>
                </c:pt>
                <c:pt idx="806">
                  <c:v>691.71428571428498</c:v>
                </c:pt>
                <c:pt idx="807">
                  <c:v>692.57142857142799</c:v>
                </c:pt>
                <c:pt idx="808">
                  <c:v>693.42857142857099</c:v>
                </c:pt>
                <c:pt idx="809">
                  <c:v>694.28571428571399</c:v>
                </c:pt>
                <c:pt idx="810">
                  <c:v>695.142857142857</c:v>
                </c:pt>
                <c:pt idx="811">
                  <c:v>696</c:v>
                </c:pt>
                <c:pt idx="812">
                  <c:v>696.85714285714198</c:v>
                </c:pt>
                <c:pt idx="813">
                  <c:v>697.71428571428498</c:v>
                </c:pt>
                <c:pt idx="814">
                  <c:v>698.57142857142799</c:v>
                </c:pt>
                <c:pt idx="815">
                  <c:v>699.42857142857099</c:v>
                </c:pt>
                <c:pt idx="816">
                  <c:v>700.28571428571399</c:v>
                </c:pt>
                <c:pt idx="817">
                  <c:v>701.142857142857</c:v>
                </c:pt>
                <c:pt idx="818">
                  <c:v>702</c:v>
                </c:pt>
                <c:pt idx="819">
                  <c:v>702.85714285714198</c:v>
                </c:pt>
                <c:pt idx="820">
                  <c:v>703.71428571428498</c:v>
                </c:pt>
                <c:pt idx="821">
                  <c:v>704.57142857142799</c:v>
                </c:pt>
                <c:pt idx="822">
                  <c:v>705.42857142857099</c:v>
                </c:pt>
                <c:pt idx="823">
                  <c:v>706.28571428571399</c:v>
                </c:pt>
                <c:pt idx="824">
                  <c:v>707.142857142857</c:v>
                </c:pt>
                <c:pt idx="825">
                  <c:v>708</c:v>
                </c:pt>
                <c:pt idx="826">
                  <c:v>708.85714285714198</c:v>
                </c:pt>
                <c:pt idx="827">
                  <c:v>709.71428571428498</c:v>
                </c:pt>
                <c:pt idx="828">
                  <c:v>710.57142857142799</c:v>
                </c:pt>
                <c:pt idx="829">
                  <c:v>711.42857142857099</c:v>
                </c:pt>
                <c:pt idx="830">
                  <c:v>712.28571428571399</c:v>
                </c:pt>
                <c:pt idx="831">
                  <c:v>713.142857142857</c:v>
                </c:pt>
                <c:pt idx="832">
                  <c:v>714</c:v>
                </c:pt>
                <c:pt idx="833">
                  <c:v>714.85714285714198</c:v>
                </c:pt>
                <c:pt idx="834">
                  <c:v>715.71428571428498</c:v>
                </c:pt>
                <c:pt idx="835">
                  <c:v>716.57142857142799</c:v>
                </c:pt>
                <c:pt idx="836">
                  <c:v>717.42857142857099</c:v>
                </c:pt>
                <c:pt idx="837">
                  <c:v>718.28571428571399</c:v>
                </c:pt>
                <c:pt idx="838">
                  <c:v>719.142857142857</c:v>
                </c:pt>
                <c:pt idx="839">
                  <c:v>720</c:v>
                </c:pt>
                <c:pt idx="840">
                  <c:v>720.85714285714198</c:v>
                </c:pt>
                <c:pt idx="841">
                  <c:v>721.71428571428498</c:v>
                </c:pt>
                <c:pt idx="842">
                  <c:v>722.57142857142799</c:v>
                </c:pt>
                <c:pt idx="843">
                  <c:v>723.42857142857099</c:v>
                </c:pt>
                <c:pt idx="844">
                  <c:v>724.28571428571399</c:v>
                </c:pt>
                <c:pt idx="845">
                  <c:v>725.142857142857</c:v>
                </c:pt>
                <c:pt idx="846">
                  <c:v>726</c:v>
                </c:pt>
                <c:pt idx="847">
                  <c:v>726.85714285714198</c:v>
                </c:pt>
                <c:pt idx="848">
                  <c:v>727.71428571428498</c:v>
                </c:pt>
                <c:pt idx="849">
                  <c:v>728.57142857142799</c:v>
                </c:pt>
                <c:pt idx="850">
                  <c:v>729.42857142857099</c:v>
                </c:pt>
                <c:pt idx="851">
                  <c:v>730.28571428571399</c:v>
                </c:pt>
                <c:pt idx="852">
                  <c:v>731.142857142857</c:v>
                </c:pt>
                <c:pt idx="853">
                  <c:v>732</c:v>
                </c:pt>
                <c:pt idx="854">
                  <c:v>732.85714285714198</c:v>
                </c:pt>
                <c:pt idx="855">
                  <c:v>733.71428571428498</c:v>
                </c:pt>
                <c:pt idx="856">
                  <c:v>734.57142857142799</c:v>
                </c:pt>
                <c:pt idx="857">
                  <c:v>735.42857142857099</c:v>
                </c:pt>
                <c:pt idx="858">
                  <c:v>736.28571428571399</c:v>
                </c:pt>
                <c:pt idx="859">
                  <c:v>737.142857142857</c:v>
                </c:pt>
                <c:pt idx="860">
                  <c:v>738</c:v>
                </c:pt>
                <c:pt idx="861">
                  <c:v>738.85714285714198</c:v>
                </c:pt>
                <c:pt idx="862">
                  <c:v>739.71428571428498</c:v>
                </c:pt>
                <c:pt idx="863">
                  <c:v>740.57142857142799</c:v>
                </c:pt>
                <c:pt idx="864">
                  <c:v>741.42857142857099</c:v>
                </c:pt>
                <c:pt idx="865">
                  <c:v>742.28571428571399</c:v>
                </c:pt>
                <c:pt idx="866">
                  <c:v>743.142857142857</c:v>
                </c:pt>
                <c:pt idx="867">
                  <c:v>744</c:v>
                </c:pt>
                <c:pt idx="868">
                  <c:v>744.85714285714198</c:v>
                </c:pt>
                <c:pt idx="869">
                  <c:v>745.71428571428498</c:v>
                </c:pt>
                <c:pt idx="870">
                  <c:v>746.57142857142799</c:v>
                </c:pt>
                <c:pt idx="871">
                  <c:v>747.42857142857099</c:v>
                </c:pt>
                <c:pt idx="872">
                  <c:v>748.28571428571399</c:v>
                </c:pt>
                <c:pt idx="873">
                  <c:v>749.142857142857</c:v>
                </c:pt>
                <c:pt idx="874">
                  <c:v>750</c:v>
                </c:pt>
                <c:pt idx="875">
                  <c:v>750.85714285714198</c:v>
                </c:pt>
                <c:pt idx="876">
                  <c:v>751.71428571428498</c:v>
                </c:pt>
                <c:pt idx="877">
                  <c:v>752.57142857142799</c:v>
                </c:pt>
                <c:pt idx="878">
                  <c:v>753.42857142857099</c:v>
                </c:pt>
                <c:pt idx="879">
                  <c:v>754.28571428571399</c:v>
                </c:pt>
                <c:pt idx="880">
                  <c:v>755.142857142857</c:v>
                </c:pt>
                <c:pt idx="881">
                  <c:v>756</c:v>
                </c:pt>
                <c:pt idx="882">
                  <c:v>756.85714285714198</c:v>
                </c:pt>
                <c:pt idx="883">
                  <c:v>757.71428571428498</c:v>
                </c:pt>
                <c:pt idx="884">
                  <c:v>758.57142857142799</c:v>
                </c:pt>
                <c:pt idx="885">
                  <c:v>759.42857142857099</c:v>
                </c:pt>
                <c:pt idx="886">
                  <c:v>760.28571428571399</c:v>
                </c:pt>
                <c:pt idx="887">
                  <c:v>761.142857142857</c:v>
                </c:pt>
                <c:pt idx="888">
                  <c:v>762</c:v>
                </c:pt>
                <c:pt idx="889">
                  <c:v>762.85714285714198</c:v>
                </c:pt>
                <c:pt idx="890">
                  <c:v>763.71428571428498</c:v>
                </c:pt>
                <c:pt idx="891">
                  <c:v>764.57142857142799</c:v>
                </c:pt>
                <c:pt idx="892">
                  <c:v>765.42857142857099</c:v>
                </c:pt>
                <c:pt idx="893">
                  <c:v>766.28571428571399</c:v>
                </c:pt>
                <c:pt idx="894">
                  <c:v>767.142857142857</c:v>
                </c:pt>
                <c:pt idx="895">
                  <c:v>768</c:v>
                </c:pt>
                <c:pt idx="896">
                  <c:v>768.85714285714198</c:v>
                </c:pt>
                <c:pt idx="897">
                  <c:v>769.71428571428498</c:v>
                </c:pt>
                <c:pt idx="898">
                  <c:v>770.57142857142799</c:v>
                </c:pt>
                <c:pt idx="899">
                  <c:v>771.42857142857099</c:v>
                </c:pt>
                <c:pt idx="900">
                  <c:v>772.28571428571399</c:v>
                </c:pt>
                <c:pt idx="901">
                  <c:v>773.142857142857</c:v>
                </c:pt>
                <c:pt idx="902">
                  <c:v>774</c:v>
                </c:pt>
                <c:pt idx="903">
                  <c:v>774.85714285714198</c:v>
                </c:pt>
                <c:pt idx="904">
                  <c:v>775.71428571428498</c:v>
                </c:pt>
                <c:pt idx="905">
                  <c:v>776.57142857142799</c:v>
                </c:pt>
                <c:pt idx="906">
                  <c:v>777.42857142857099</c:v>
                </c:pt>
                <c:pt idx="907">
                  <c:v>778.28571428571399</c:v>
                </c:pt>
                <c:pt idx="908">
                  <c:v>779.142857142857</c:v>
                </c:pt>
                <c:pt idx="909">
                  <c:v>780</c:v>
                </c:pt>
                <c:pt idx="910">
                  <c:v>780.85714285714198</c:v>
                </c:pt>
                <c:pt idx="911">
                  <c:v>781.71428571428498</c:v>
                </c:pt>
                <c:pt idx="912">
                  <c:v>782.57142857142799</c:v>
                </c:pt>
                <c:pt idx="913">
                  <c:v>783.42857142857099</c:v>
                </c:pt>
                <c:pt idx="914">
                  <c:v>784.28571428571399</c:v>
                </c:pt>
                <c:pt idx="915">
                  <c:v>785.142857142857</c:v>
                </c:pt>
                <c:pt idx="916">
                  <c:v>786</c:v>
                </c:pt>
                <c:pt idx="917">
                  <c:v>786.85714285714198</c:v>
                </c:pt>
                <c:pt idx="918">
                  <c:v>787.71428571428498</c:v>
                </c:pt>
                <c:pt idx="919">
                  <c:v>788.57142857142799</c:v>
                </c:pt>
                <c:pt idx="920">
                  <c:v>789.42857142857099</c:v>
                </c:pt>
                <c:pt idx="921">
                  <c:v>790.28571428571399</c:v>
                </c:pt>
                <c:pt idx="922">
                  <c:v>791.142857142857</c:v>
                </c:pt>
                <c:pt idx="923">
                  <c:v>792</c:v>
                </c:pt>
                <c:pt idx="924">
                  <c:v>792.85714285714198</c:v>
                </c:pt>
                <c:pt idx="925">
                  <c:v>793.71428571428498</c:v>
                </c:pt>
                <c:pt idx="926">
                  <c:v>794.57142857142799</c:v>
                </c:pt>
                <c:pt idx="927">
                  <c:v>795.42857142857099</c:v>
                </c:pt>
                <c:pt idx="928">
                  <c:v>796.28571428571399</c:v>
                </c:pt>
                <c:pt idx="929">
                  <c:v>797.142857142857</c:v>
                </c:pt>
                <c:pt idx="930">
                  <c:v>798</c:v>
                </c:pt>
                <c:pt idx="931">
                  <c:v>798.85714285714198</c:v>
                </c:pt>
                <c:pt idx="932">
                  <c:v>799.71428571428498</c:v>
                </c:pt>
                <c:pt idx="933">
                  <c:v>800.57142857142799</c:v>
                </c:pt>
                <c:pt idx="934">
                  <c:v>801.42857142857099</c:v>
                </c:pt>
                <c:pt idx="935">
                  <c:v>802.28571428571399</c:v>
                </c:pt>
                <c:pt idx="936">
                  <c:v>803.142857142857</c:v>
                </c:pt>
                <c:pt idx="937">
                  <c:v>804</c:v>
                </c:pt>
                <c:pt idx="938">
                  <c:v>804.85714285714198</c:v>
                </c:pt>
                <c:pt idx="939">
                  <c:v>805.71428571428498</c:v>
                </c:pt>
                <c:pt idx="940">
                  <c:v>806.57142857142799</c:v>
                </c:pt>
                <c:pt idx="941">
                  <c:v>807.42857142857099</c:v>
                </c:pt>
                <c:pt idx="942">
                  <c:v>808.28571428571399</c:v>
                </c:pt>
                <c:pt idx="943">
                  <c:v>809.142857142857</c:v>
                </c:pt>
                <c:pt idx="944">
                  <c:v>810</c:v>
                </c:pt>
                <c:pt idx="945">
                  <c:v>810.85714285714198</c:v>
                </c:pt>
                <c:pt idx="946">
                  <c:v>811.71428571428498</c:v>
                </c:pt>
                <c:pt idx="947">
                  <c:v>812.57142857142799</c:v>
                </c:pt>
                <c:pt idx="948">
                  <c:v>813.42857142857099</c:v>
                </c:pt>
                <c:pt idx="949">
                  <c:v>814.28571428571399</c:v>
                </c:pt>
                <c:pt idx="950">
                  <c:v>815.142857142857</c:v>
                </c:pt>
                <c:pt idx="951">
                  <c:v>816</c:v>
                </c:pt>
                <c:pt idx="952">
                  <c:v>816.85714285714198</c:v>
                </c:pt>
                <c:pt idx="953">
                  <c:v>817.71428571428498</c:v>
                </c:pt>
                <c:pt idx="954">
                  <c:v>818.57142857142799</c:v>
                </c:pt>
                <c:pt idx="955">
                  <c:v>819.42857142857099</c:v>
                </c:pt>
                <c:pt idx="956">
                  <c:v>820.28571428571399</c:v>
                </c:pt>
                <c:pt idx="957">
                  <c:v>821.142857142857</c:v>
                </c:pt>
                <c:pt idx="958">
                  <c:v>822</c:v>
                </c:pt>
                <c:pt idx="959">
                  <c:v>822.85714285714198</c:v>
                </c:pt>
                <c:pt idx="960">
                  <c:v>823.71428571428498</c:v>
                </c:pt>
                <c:pt idx="961">
                  <c:v>824.57142857142799</c:v>
                </c:pt>
                <c:pt idx="962">
                  <c:v>825.42857142857099</c:v>
                </c:pt>
                <c:pt idx="963">
                  <c:v>826.28571428571399</c:v>
                </c:pt>
                <c:pt idx="964">
                  <c:v>827.142857142857</c:v>
                </c:pt>
                <c:pt idx="965">
                  <c:v>828</c:v>
                </c:pt>
                <c:pt idx="966">
                  <c:v>828.85714285714198</c:v>
                </c:pt>
                <c:pt idx="967">
                  <c:v>829.71428571428498</c:v>
                </c:pt>
                <c:pt idx="968">
                  <c:v>830.57142857142799</c:v>
                </c:pt>
                <c:pt idx="969">
                  <c:v>831.42857142857099</c:v>
                </c:pt>
                <c:pt idx="970">
                  <c:v>832.28571428571399</c:v>
                </c:pt>
                <c:pt idx="971">
                  <c:v>833.142857142857</c:v>
                </c:pt>
                <c:pt idx="972">
                  <c:v>834</c:v>
                </c:pt>
                <c:pt idx="973">
                  <c:v>834.85714285714198</c:v>
                </c:pt>
                <c:pt idx="974">
                  <c:v>835.71428571428498</c:v>
                </c:pt>
                <c:pt idx="975">
                  <c:v>836.57142857142799</c:v>
                </c:pt>
                <c:pt idx="976">
                  <c:v>837.42857142857099</c:v>
                </c:pt>
                <c:pt idx="977">
                  <c:v>838.28571428571399</c:v>
                </c:pt>
                <c:pt idx="978">
                  <c:v>839.142857142857</c:v>
                </c:pt>
                <c:pt idx="979">
                  <c:v>840</c:v>
                </c:pt>
                <c:pt idx="980">
                  <c:v>840.85714285714198</c:v>
                </c:pt>
                <c:pt idx="981">
                  <c:v>841.71428571428498</c:v>
                </c:pt>
                <c:pt idx="982">
                  <c:v>842.57142857142799</c:v>
                </c:pt>
                <c:pt idx="983">
                  <c:v>843.42857142857099</c:v>
                </c:pt>
                <c:pt idx="984">
                  <c:v>844.28571428571399</c:v>
                </c:pt>
                <c:pt idx="985">
                  <c:v>845.142857142857</c:v>
                </c:pt>
                <c:pt idx="986">
                  <c:v>846</c:v>
                </c:pt>
                <c:pt idx="987">
                  <c:v>846.85714285714198</c:v>
                </c:pt>
                <c:pt idx="988">
                  <c:v>847.71428571428498</c:v>
                </c:pt>
                <c:pt idx="989">
                  <c:v>848.57142857142799</c:v>
                </c:pt>
                <c:pt idx="990">
                  <c:v>849.42857142857099</c:v>
                </c:pt>
                <c:pt idx="991">
                  <c:v>850.28571428571399</c:v>
                </c:pt>
                <c:pt idx="992">
                  <c:v>851.142857142857</c:v>
                </c:pt>
                <c:pt idx="993">
                  <c:v>852</c:v>
                </c:pt>
                <c:pt idx="994">
                  <c:v>852.85714285714198</c:v>
                </c:pt>
                <c:pt idx="995">
                  <c:v>853.71428571428498</c:v>
                </c:pt>
                <c:pt idx="996">
                  <c:v>854.57142857142799</c:v>
                </c:pt>
                <c:pt idx="997">
                  <c:v>855.42857142857099</c:v>
                </c:pt>
                <c:pt idx="998">
                  <c:v>856.28571428571399</c:v>
                </c:pt>
                <c:pt idx="999">
                  <c:v>857.142857142857</c:v>
                </c:pt>
                <c:pt idx="1000">
                  <c:v>858</c:v>
                </c:pt>
                <c:pt idx="1001">
                  <c:v>858.85714285714198</c:v>
                </c:pt>
                <c:pt idx="1002">
                  <c:v>859.71428571428498</c:v>
                </c:pt>
                <c:pt idx="1003">
                  <c:v>860.57142857142799</c:v>
                </c:pt>
                <c:pt idx="1004">
                  <c:v>861.42857142857099</c:v>
                </c:pt>
                <c:pt idx="1005">
                  <c:v>862.28571428571399</c:v>
                </c:pt>
                <c:pt idx="1006">
                  <c:v>863.142857142857</c:v>
                </c:pt>
                <c:pt idx="1007">
                  <c:v>864</c:v>
                </c:pt>
                <c:pt idx="1008">
                  <c:v>864.85714285714198</c:v>
                </c:pt>
                <c:pt idx="1009">
                  <c:v>865.71428571428498</c:v>
                </c:pt>
                <c:pt idx="1010">
                  <c:v>866.57142857142799</c:v>
                </c:pt>
                <c:pt idx="1011">
                  <c:v>867.42857142857099</c:v>
                </c:pt>
                <c:pt idx="1012">
                  <c:v>868.28571428571399</c:v>
                </c:pt>
                <c:pt idx="1013">
                  <c:v>869.142857142857</c:v>
                </c:pt>
                <c:pt idx="1014">
                  <c:v>870</c:v>
                </c:pt>
                <c:pt idx="1015">
                  <c:v>870.85714285714198</c:v>
                </c:pt>
                <c:pt idx="1016">
                  <c:v>871.71428571428498</c:v>
                </c:pt>
                <c:pt idx="1017">
                  <c:v>872.57142857142799</c:v>
                </c:pt>
                <c:pt idx="1018">
                  <c:v>873.42857142857099</c:v>
                </c:pt>
                <c:pt idx="1019">
                  <c:v>874.28571428571399</c:v>
                </c:pt>
                <c:pt idx="1020">
                  <c:v>875.142857142857</c:v>
                </c:pt>
                <c:pt idx="1021">
                  <c:v>876</c:v>
                </c:pt>
                <c:pt idx="1022">
                  <c:v>876.85714285714198</c:v>
                </c:pt>
                <c:pt idx="1023">
                  <c:v>877.71428571428498</c:v>
                </c:pt>
                <c:pt idx="1024">
                  <c:v>878.57142857142799</c:v>
                </c:pt>
                <c:pt idx="1025">
                  <c:v>879.42857142857099</c:v>
                </c:pt>
                <c:pt idx="1026">
                  <c:v>880.28571428571399</c:v>
                </c:pt>
                <c:pt idx="1027">
                  <c:v>881.142857142857</c:v>
                </c:pt>
                <c:pt idx="1028">
                  <c:v>882</c:v>
                </c:pt>
                <c:pt idx="1029">
                  <c:v>882.85714285714198</c:v>
                </c:pt>
                <c:pt idx="1030">
                  <c:v>883.71428571428498</c:v>
                </c:pt>
                <c:pt idx="1031">
                  <c:v>884.57142857142799</c:v>
                </c:pt>
                <c:pt idx="1032">
                  <c:v>885.42857142857099</c:v>
                </c:pt>
                <c:pt idx="1033">
                  <c:v>886.28571428571399</c:v>
                </c:pt>
                <c:pt idx="1034">
                  <c:v>887.142857142857</c:v>
                </c:pt>
                <c:pt idx="1035">
                  <c:v>888</c:v>
                </c:pt>
                <c:pt idx="1036">
                  <c:v>888.85714285714198</c:v>
                </c:pt>
                <c:pt idx="1037">
                  <c:v>889.71428571428498</c:v>
                </c:pt>
                <c:pt idx="1038">
                  <c:v>890.57142857142799</c:v>
                </c:pt>
                <c:pt idx="1039">
                  <c:v>891.42857142857099</c:v>
                </c:pt>
                <c:pt idx="1040">
                  <c:v>892.28571428571399</c:v>
                </c:pt>
                <c:pt idx="1041">
                  <c:v>893.142857142857</c:v>
                </c:pt>
                <c:pt idx="1042">
                  <c:v>894</c:v>
                </c:pt>
                <c:pt idx="1043">
                  <c:v>894.85714285714198</c:v>
                </c:pt>
                <c:pt idx="1044">
                  <c:v>895.71428571428498</c:v>
                </c:pt>
                <c:pt idx="1045">
                  <c:v>896.57142857142799</c:v>
                </c:pt>
                <c:pt idx="1046">
                  <c:v>897.42857142857099</c:v>
                </c:pt>
                <c:pt idx="1047">
                  <c:v>898.28571428571399</c:v>
                </c:pt>
                <c:pt idx="1048">
                  <c:v>899.142857142857</c:v>
                </c:pt>
                <c:pt idx="1049">
                  <c:v>900</c:v>
                </c:pt>
                <c:pt idx="1050">
                  <c:v>900.85714285714198</c:v>
                </c:pt>
                <c:pt idx="1051">
                  <c:v>901.71428571428498</c:v>
                </c:pt>
                <c:pt idx="1052">
                  <c:v>902.57142857142799</c:v>
                </c:pt>
                <c:pt idx="1053">
                  <c:v>903.42857142857099</c:v>
                </c:pt>
                <c:pt idx="1054">
                  <c:v>904.28571428571399</c:v>
                </c:pt>
                <c:pt idx="1055">
                  <c:v>905.142857142857</c:v>
                </c:pt>
                <c:pt idx="1056">
                  <c:v>906</c:v>
                </c:pt>
                <c:pt idx="1057">
                  <c:v>906.85714285714198</c:v>
                </c:pt>
                <c:pt idx="1058">
                  <c:v>907.71428571428498</c:v>
                </c:pt>
                <c:pt idx="1059">
                  <c:v>908.57142857142799</c:v>
                </c:pt>
                <c:pt idx="1060">
                  <c:v>909.42857142857099</c:v>
                </c:pt>
                <c:pt idx="1061">
                  <c:v>910.28571428571399</c:v>
                </c:pt>
                <c:pt idx="1062">
                  <c:v>911.142857142857</c:v>
                </c:pt>
                <c:pt idx="1063">
                  <c:v>912</c:v>
                </c:pt>
                <c:pt idx="1064">
                  <c:v>912.85714285714198</c:v>
                </c:pt>
                <c:pt idx="1065">
                  <c:v>913.71428571428498</c:v>
                </c:pt>
                <c:pt idx="1066">
                  <c:v>914.57142857142799</c:v>
                </c:pt>
                <c:pt idx="1067">
                  <c:v>915.42857142857099</c:v>
                </c:pt>
                <c:pt idx="1068">
                  <c:v>916.28571428571399</c:v>
                </c:pt>
                <c:pt idx="1069">
                  <c:v>917.142857142857</c:v>
                </c:pt>
                <c:pt idx="1070">
                  <c:v>918</c:v>
                </c:pt>
                <c:pt idx="1071">
                  <c:v>918.85714285714198</c:v>
                </c:pt>
                <c:pt idx="1072">
                  <c:v>919.71428571428498</c:v>
                </c:pt>
                <c:pt idx="1073">
                  <c:v>920.57142857142799</c:v>
                </c:pt>
                <c:pt idx="1074">
                  <c:v>921.42857142857099</c:v>
                </c:pt>
                <c:pt idx="1075">
                  <c:v>922.28571428571399</c:v>
                </c:pt>
                <c:pt idx="1076">
                  <c:v>923.142857142857</c:v>
                </c:pt>
                <c:pt idx="1077">
                  <c:v>924</c:v>
                </c:pt>
                <c:pt idx="1078">
                  <c:v>924.85714285714198</c:v>
                </c:pt>
                <c:pt idx="1079">
                  <c:v>925.71428571428498</c:v>
                </c:pt>
                <c:pt idx="1080">
                  <c:v>926.57142857142799</c:v>
                </c:pt>
                <c:pt idx="1081">
                  <c:v>927.42857142857099</c:v>
                </c:pt>
                <c:pt idx="1082">
                  <c:v>928.28571428571399</c:v>
                </c:pt>
                <c:pt idx="1083">
                  <c:v>929.142857142857</c:v>
                </c:pt>
                <c:pt idx="1084">
                  <c:v>930</c:v>
                </c:pt>
                <c:pt idx="1085">
                  <c:v>930.85714285714198</c:v>
                </c:pt>
                <c:pt idx="1086">
                  <c:v>931.71428571428498</c:v>
                </c:pt>
                <c:pt idx="1087">
                  <c:v>932.57142857142799</c:v>
                </c:pt>
                <c:pt idx="1088">
                  <c:v>933.42857142857099</c:v>
                </c:pt>
                <c:pt idx="1089">
                  <c:v>934.28571428571399</c:v>
                </c:pt>
                <c:pt idx="1090">
                  <c:v>935.142857142857</c:v>
                </c:pt>
                <c:pt idx="1091">
                  <c:v>936</c:v>
                </c:pt>
                <c:pt idx="1092">
                  <c:v>936.85714285714198</c:v>
                </c:pt>
                <c:pt idx="1093">
                  <c:v>937.71428571428498</c:v>
                </c:pt>
                <c:pt idx="1094">
                  <c:v>938.57142857142799</c:v>
                </c:pt>
                <c:pt idx="1095">
                  <c:v>939.42857142857099</c:v>
                </c:pt>
                <c:pt idx="1096">
                  <c:v>940.28571428571399</c:v>
                </c:pt>
                <c:pt idx="1097">
                  <c:v>941.142857142857</c:v>
                </c:pt>
                <c:pt idx="1098">
                  <c:v>942</c:v>
                </c:pt>
                <c:pt idx="1099">
                  <c:v>942.85714285714198</c:v>
                </c:pt>
                <c:pt idx="1100">
                  <c:v>943.71428571428498</c:v>
                </c:pt>
                <c:pt idx="1101">
                  <c:v>944.57142857142799</c:v>
                </c:pt>
                <c:pt idx="1102">
                  <c:v>945.42857142857099</c:v>
                </c:pt>
                <c:pt idx="1103">
                  <c:v>946.28571428571399</c:v>
                </c:pt>
                <c:pt idx="1104">
                  <c:v>947.142857142857</c:v>
                </c:pt>
                <c:pt idx="1105">
                  <c:v>948</c:v>
                </c:pt>
                <c:pt idx="1106">
                  <c:v>948.85714285714198</c:v>
                </c:pt>
                <c:pt idx="1107">
                  <c:v>949.71428571428498</c:v>
                </c:pt>
                <c:pt idx="1108">
                  <c:v>950.57142857142799</c:v>
                </c:pt>
                <c:pt idx="1109">
                  <c:v>951.42857142857099</c:v>
                </c:pt>
                <c:pt idx="1110">
                  <c:v>952.28571428571399</c:v>
                </c:pt>
                <c:pt idx="1111">
                  <c:v>953.142857142857</c:v>
                </c:pt>
                <c:pt idx="1112">
                  <c:v>954</c:v>
                </c:pt>
                <c:pt idx="1113">
                  <c:v>954.85714285714198</c:v>
                </c:pt>
                <c:pt idx="1114">
                  <c:v>955.71428571428498</c:v>
                </c:pt>
                <c:pt idx="1115">
                  <c:v>956.57142857142799</c:v>
                </c:pt>
                <c:pt idx="1116">
                  <c:v>957.42857142857099</c:v>
                </c:pt>
                <c:pt idx="1117">
                  <c:v>958.28571428571399</c:v>
                </c:pt>
                <c:pt idx="1118">
                  <c:v>959.142857142857</c:v>
                </c:pt>
                <c:pt idx="1119">
                  <c:v>960</c:v>
                </c:pt>
                <c:pt idx="1120">
                  <c:v>960.85714285714198</c:v>
                </c:pt>
                <c:pt idx="1121">
                  <c:v>961.71428571428498</c:v>
                </c:pt>
                <c:pt idx="1122">
                  <c:v>962.57142857142799</c:v>
                </c:pt>
                <c:pt idx="1123">
                  <c:v>963.42857142857099</c:v>
                </c:pt>
                <c:pt idx="1124">
                  <c:v>964.28571428571399</c:v>
                </c:pt>
                <c:pt idx="1125">
                  <c:v>965.142857142857</c:v>
                </c:pt>
                <c:pt idx="1126">
                  <c:v>966</c:v>
                </c:pt>
                <c:pt idx="1127">
                  <c:v>966.85714285714198</c:v>
                </c:pt>
                <c:pt idx="1128">
                  <c:v>967.71428571428498</c:v>
                </c:pt>
                <c:pt idx="1129">
                  <c:v>968.57142857142799</c:v>
                </c:pt>
                <c:pt idx="1130">
                  <c:v>969.42857142857099</c:v>
                </c:pt>
                <c:pt idx="1131">
                  <c:v>970.28571428571399</c:v>
                </c:pt>
                <c:pt idx="1132">
                  <c:v>971.142857142857</c:v>
                </c:pt>
                <c:pt idx="1133">
                  <c:v>972</c:v>
                </c:pt>
                <c:pt idx="1134">
                  <c:v>972.85714285714198</c:v>
                </c:pt>
                <c:pt idx="1135">
                  <c:v>973.71428571428498</c:v>
                </c:pt>
                <c:pt idx="1136">
                  <c:v>974.57142857142799</c:v>
                </c:pt>
                <c:pt idx="1137">
                  <c:v>975.42857142857099</c:v>
                </c:pt>
                <c:pt idx="1138">
                  <c:v>976.28571428571399</c:v>
                </c:pt>
                <c:pt idx="1139">
                  <c:v>977.142857142857</c:v>
                </c:pt>
                <c:pt idx="1140">
                  <c:v>978</c:v>
                </c:pt>
                <c:pt idx="1141">
                  <c:v>978.85714285714198</c:v>
                </c:pt>
                <c:pt idx="1142">
                  <c:v>979.71428571428498</c:v>
                </c:pt>
                <c:pt idx="1143">
                  <c:v>980.57142857142799</c:v>
                </c:pt>
                <c:pt idx="1144">
                  <c:v>981.42857142857099</c:v>
                </c:pt>
                <c:pt idx="1145">
                  <c:v>982.28571428571399</c:v>
                </c:pt>
                <c:pt idx="1146">
                  <c:v>983.142857142857</c:v>
                </c:pt>
                <c:pt idx="1147">
                  <c:v>984</c:v>
                </c:pt>
                <c:pt idx="1148">
                  <c:v>984.85714285714198</c:v>
                </c:pt>
                <c:pt idx="1149">
                  <c:v>985.71428571428498</c:v>
                </c:pt>
                <c:pt idx="1150">
                  <c:v>986.57142857142799</c:v>
                </c:pt>
                <c:pt idx="1151">
                  <c:v>987.42857142857099</c:v>
                </c:pt>
                <c:pt idx="1152">
                  <c:v>988.28571428571399</c:v>
                </c:pt>
                <c:pt idx="1153">
                  <c:v>989.142857142857</c:v>
                </c:pt>
                <c:pt idx="1154">
                  <c:v>990</c:v>
                </c:pt>
                <c:pt idx="1155">
                  <c:v>990.85714285714198</c:v>
                </c:pt>
                <c:pt idx="1156">
                  <c:v>991.71428571428498</c:v>
                </c:pt>
                <c:pt idx="1157">
                  <c:v>992.57142857142799</c:v>
                </c:pt>
                <c:pt idx="1158">
                  <c:v>993.42857142857099</c:v>
                </c:pt>
                <c:pt idx="1159">
                  <c:v>994.28571428571399</c:v>
                </c:pt>
                <c:pt idx="1160">
                  <c:v>995.142857142857</c:v>
                </c:pt>
                <c:pt idx="1161">
                  <c:v>996</c:v>
                </c:pt>
                <c:pt idx="1162">
                  <c:v>996.85714285714198</c:v>
                </c:pt>
                <c:pt idx="1163">
                  <c:v>997.71428571428498</c:v>
                </c:pt>
                <c:pt idx="1164">
                  <c:v>998.57142857142799</c:v>
                </c:pt>
                <c:pt idx="1165">
                  <c:v>999.42857142857099</c:v>
                </c:pt>
                <c:pt idx="1166">
                  <c:v>1000.28571428571</c:v>
                </c:pt>
                <c:pt idx="1167">
                  <c:v>1001.1428571428499</c:v>
                </c:pt>
                <c:pt idx="1168">
                  <c:v>1002</c:v>
                </c:pt>
                <c:pt idx="1169">
                  <c:v>1002.85714285714</c:v>
                </c:pt>
                <c:pt idx="1170">
                  <c:v>1003.71428571428</c:v>
                </c:pt>
                <c:pt idx="1171">
                  <c:v>1004.57142857142</c:v>
                </c:pt>
                <c:pt idx="1172">
                  <c:v>1005.42857142856</c:v>
                </c:pt>
                <c:pt idx="1173">
                  <c:v>1006.2857142857</c:v>
                </c:pt>
                <c:pt idx="1174">
                  <c:v>1007.1428571428399</c:v>
                </c:pt>
                <c:pt idx="1175">
                  <c:v>1007.99999999998</c:v>
                </c:pt>
                <c:pt idx="1176">
                  <c:v>1008.85714285712</c:v>
                </c:pt>
                <c:pt idx="1177">
                  <c:v>1009.71428571426</c:v>
                </c:pt>
                <c:pt idx="1178">
                  <c:v>1010.5714285714</c:v>
                </c:pt>
                <c:pt idx="1179">
                  <c:v>1011.42857142854</c:v>
                </c:pt>
                <c:pt idx="1180">
                  <c:v>1012.28571428568</c:v>
                </c:pt>
                <c:pt idx="1181">
                  <c:v>1013.14285714282</c:v>
                </c:pt>
                <c:pt idx="1182">
                  <c:v>1013.99999999996</c:v>
                </c:pt>
                <c:pt idx="1183">
                  <c:v>1014.8571428571</c:v>
                </c:pt>
                <c:pt idx="1184">
                  <c:v>1015.71428571424</c:v>
                </c:pt>
                <c:pt idx="1185">
                  <c:v>1016.57142857138</c:v>
                </c:pt>
                <c:pt idx="1186">
                  <c:v>1017.4285714285199</c:v>
                </c:pt>
                <c:pt idx="1187">
                  <c:v>1018.28571428566</c:v>
                </c:pt>
                <c:pt idx="1188">
                  <c:v>1019.1428571428</c:v>
                </c:pt>
                <c:pt idx="1189">
                  <c:v>1019.99999999994</c:v>
                </c:pt>
                <c:pt idx="1190">
                  <c:v>1020.85714285708</c:v>
                </c:pt>
                <c:pt idx="1191">
                  <c:v>1021.71428571422</c:v>
                </c:pt>
                <c:pt idx="1192">
                  <c:v>1022.57142857136</c:v>
                </c:pt>
                <c:pt idx="1193">
                  <c:v>1023.4285714285</c:v>
                </c:pt>
                <c:pt idx="1194">
                  <c:v>1024.2857142856401</c:v>
                </c:pt>
                <c:pt idx="1195">
                  <c:v>1025.14285714278</c:v>
                </c:pt>
                <c:pt idx="1196">
                  <c:v>1025.99999999992</c:v>
                </c:pt>
                <c:pt idx="1197">
                  <c:v>1026.8571428570599</c:v>
                </c:pt>
                <c:pt idx="1198">
                  <c:v>1027.7142857142001</c:v>
                </c:pt>
                <c:pt idx="1199">
                  <c:v>1028.57142857134</c:v>
                </c:pt>
                <c:pt idx="1200">
                  <c:v>1029.4285714284799</c:v>
                </c:pt>
                <c:pt idx="1201">
                  <c:v>1030.2857142856201</c:v>
                </c:pt>
                <c:pt idx="1202">
                  <c:v>1031.14285714276</c:v>
                </c:pt>
                <c:pt idx="1203">
                  <c:v>1031.9999999999</c:v>
                </c:pt>
                <c:pt idx="1204">
                  <c:v>1032.8571428570399</c:v>
                </c:pt>
                <c:pt idx="1205">
                  <c:v>1033.7142857141801</c:v>
                </c:pt>
                <c:pt idx="1206">
                  <c:v>1034.57142857132</c:v>
                </c:pt>
                <c:pt idx="1207">
                  <c:v>1035.4285714284599</c:v>
                </c:pt>
                <c:pt idx="1208">
                  <c:v>1036.2857142856001</c:v>
                </c:pt>
                <c:pt idx="1209">
                  <c:v>1037.14285714274</c:v>
                </c:pt>
                <c:pt idx="1210">
                  <c:v>1037.9999999998799</c:v>
                </c:pt>
                <c:pt idx="1211">
                  <c:v>1038.8571428570201</c:v>
                </c:pt>
                <c:pt idx="1212">
                  <c:v>1039.71428571416</c:v>
                </c:pt>
                <c:pt idx="1213">
                  <c:v>1040.5714285713</c:v>
                </c:pt>
                <c:pt idx="1214">
                  <c:v>1041.4285714284399</c:v>
                </c:pt>
                <c:pt idx="1215">
                  <c:v>1042.2857142855801</c:v>
                </c:pt>
                <c:pt idx="1216">
                  <c:v>1043.14285714272</c:v>
                </c:pt>
                <c:pt idx="1217">
                  <c:v>1043.9999999998599</c:v>
                </c:pt>
                <c:pt idx="1218">
                  <c:v>1044.8571428570001</c:v>
                </c:pt>
                <c:pt idx="1219">
                  <c:v>1045.71428571414</c:v>
                </c:pt>
                <c:pt idx="1220">
                  <c:v>1046.57142857128</c:v>
                </c:pt>
                <c:pt idx="1221">
                  <c:v>1047.4285714284199</c:v>
                </c:pt>
                <c:pt idx="1222">
                  <c:v>1048.2857142855601</c:v>
                </c:pt>
                <c:pt idx="1223">
                  <c:v>1049.1428571427</c:v>
                </c:pt>
                <c:pt idx="1224">
                  <c:v>1049.9999999998399</c:v>
                </c:pt>
                <c:pt idx="1225">
                  <c:v>1050.8571428569801</c:v>
                </c:pt>
                <c:pt idx="1226">
                  <c:v>1051.71428571412</c:v>
                </c:pt>
                <c:pt idx="1227">
                  <c:v>1052.57142857126</c:v>
                </c:pt>
                <c:pt idx="1228">
                  <c:v>1053.4285714283999</c:v>
                </c:pt>
                <c:pt idx="1229">
                  <c:v>1054.2857142855401</c:v>
                </c:pt>
                <c:pt idx="1230">
                  <c:v>1055.14285714268</c:v>
                </c:pt>
                <c:pt idx="1231">
                  <c:v>1055.9999999998199</c:v>
                </c:pt>
                <c:pt idx="1232">
                  <c:v>1056.8571428569601</c:v>
                </c:pt>
                <c:pt idx="1233">
                  <c:v>1057.7142857141</c:v>
                </c:pt>
                <c:pt idx="1234">
                  <c:v>1058.5714285712399</c:v>
                </c:pt>
                <c:pt idx="1235">
                  <c:v>1059.4285714283801</c:v>
                </c:pt>
                <c:pt idx="1236">
                  <c:v>1060.28571428552</c:v>
                </c:pt>
                <c:pt idx="1237">
                  <c:v>1061.14285714266</c:v>
                </c:pt>
                <c:pt idx="1238">
                  <c:v>1061.9999999997999</c:v>
                </c:pt>
                <c:pt idx="1239">
                  <c:v>1062.8571428569401</c:v>
                </c:pt>
                <c:pt idx="1240">
                  <c:v>1063.71428571408</c:v>
                </c:pt>
                <c:pt idx="1241">
                  <c:v>1064.5714285712199</c:v>
                </c:pt>
                <c:pt idx="1242">
                  <c:v>1065.4285714283601</c:v>
                </c:pt>
                <c:pt idx="1243">
                  <c:v>1066.2857142855</c:v>
                </c:pt>
                <c:pt idx="1244">
                  <c:v>1067.14285714264</c:v>
                </c:pt>
                <c:pt idx="1245">
                  <c:v>1067.9999999997799</c:v>
                </c:pt>
                <c:pt idx="1246">
                  <c:v>1068.8571428569201</c:v>
                </c:pt>
                <c:pt idx="1247">
                  <c:v>1069.71428571406</c:v>
                </c:pt>
                <c:pt idx="1248">
                  <c:v>1070.5714285711999</c:v>
                </c:pt>
                <c:pt idx="1249">
                  <c:v>1071.4285714283401</c:v>
                </c:pt>
                <c:pt idx="1250">
                  <c:v>1072.28571428548</c:v>
                </c:pt>
                <c:pt idx="1251">
                  <c:v>1073.14285714262</c:v>
                </c:pt>
                <c:pt idx="1252">
                  <c:v>1073.9999999997599</c:v>
                </c:pt>
                <c:pt idx="1253">
                  <c:v>1074.8571428569001</c:v>
                </c:pt>
                <c:pt idx="1254">
                  <c:v>1075.71428571404</c:v>
                </c:pt>
                <c:pt idx="1255">
                  <c:v>1076.5714285711799</c:v>
                </c:pt>
                <c:pt idx="1256">
                  <c:v>1077.4285714283201</c:v>
                </c:pt>
                <c:pt idx="1257">
                  <c:v>1078.28571428546</c:v>
                </c:pt>
                <c:pt idx="1258">
                  <c:v>1079.1428571426</c:v>
                </c:pt>
                <c:pt idx="1259">
                  <c:v>1079.9999999997401</c:v>
                </c:pt>
                <c:pt idx="1260">
                  <c:v>1080.85714285688</c:v>
                </c:pt>
                <c:pt idx="1261">
                  <c:v>1081.71428571402</c:v>
                </c:pt>
                <c:pt idx="1262">
                  <c:v>1082.5714285711599</c:v>
                </c:pt>
                <c:pt idx="1263">
                  <c:v>1083.4285714283001</c:v>
                </c:pt>
                <c:pt idx="1264">
                  <c:v>1084.28571428544</c:v>
                </c:pt>
                <c:pt idx="1265">
                  <c:v>1085.1428571425799</c:v>
                </c:pt>
                <c:pt idx="1266">
                  <c:v>1085.9999999997201</c:v>
                </c:pt>
                <c:pt idx="1267">
                  <c:v>1086.85714285686</c:v>
                </c:pt>
                <c:pt idx="1268">
                  <c:v>1087.714285714</c:v>
                </c:pt>
                <c:pt idx="1269">
                  <c:v>1088.5714285711399</c:v>
                </c:pt>
                <c:pt idx="1270">
                  <c:v>1089.4285714282801</c:v>
                </c:pt>
                <c:pt idx="1271">
                  <c:v>1090.28571428543</c:v>
                </c:pt>
                <c:pt idx="1272">
                  <c:v>1091.1428571425599</c:v>
                </c:pt>
                <c:pt idx="1273">
                  <c:v>1091.9999999997101</c:v>
                </c:pt>
                <c:pt idx="1274">
                  <c:v>1092.85714285685</c:v>
                </c:pt>
                <c:pt idx="1275">
                  <c:v>1093.71428571399</c:v>
                </c:pt>
                <c:pt idx="1276">
                  <c:v>1094.5714285711299</c:v>
                </c:pt>
                <c:pt idx="1277">
                  <c:v>1095.4285714282701</c:v>
                </c:pt>
                <c:pt idx="1278">
                  <c:v>1096.28571428541</c:v>
                </c:pt>
                <c:pt idx="1279">
                  <c:v>1097.1428571425499</c:v>
                </c:pt>
                <c:pt idx="1280">
                  <c:v>1097.9999999996901</c:v>
                </c:pt>
                <c:pt idx="1281">
                  <c:v>1098.85714285683</c:v>
                </c:pt>
                <c:pt idx="1282">
                  <c:v>1099.71428571397</c:v>
                </c:pt>
                <c:pt idx="1283">
                  <c:v>1100.5714285711099</c:v>
                </c:pt>
                <c:pt idx="1284">
                  <c:v>1101.4285714282501</c:v>
                </c:pt>
                <c:pt idx="1285">
                  <c:v>1102.28571428539</c:v>
                </c:pt>
                <c:pt idx="1286">
                  <c:v>1103.1428571425299</c:v>
                </c:pt>
                <c:pt idx="1287">
                  <c:v>1103.9999999996701</c:v>
                </c:pt>
                <c:pt idx="1288">
                  <c:v>1104.85714285681</c:v>
                </c:pt>
                <c:pt idx="1289">
                  <c:v>1105.7142857139499</c:v>
                </c:pt>
                <c:pt idx="1290">
                  <c:v>1106.5714285710901</c:v>
                </c:pt>
                <c:pt idx="1291">
                  <c:v>1107.42857142823</c:v>
                </c:pt>
                <c:pt idx="1292">
                  <c:v>1108.28571428537</c:v>
                </c:pt>
                <c:pt idx="1293">
                  <c:v>1109.1428571425099</c:v>
                </c:pt>
                <c:pt idx="1294">
                  <c:v>1109.9999999996501</c:v>
                </c:pt>
                <c:pt idx="1295">
                  <c:v>1110.85714285679</c:v>
                </c:pt>
                <c:pt idx="1296">
                  <c:v>1111.7142857139299</c:v>
                </c:pt>
                <c:pt idx="1297">
                  <c:v>1112.5714285710701</c:v>
                </c:pt>
                <c:pt idx="1298">
                  <c:v>1113.42857142821</c:v>
                </c:pt>
                <c:pt idx="1299">
                  <c:v>1114.28571428535</c:v>
                </c:pt>
                <c:pt idx="1300">
                  <c:v>1115.1428571424899</c:v>
                </c:pt>
                <c:pt idx="1301">
                  <c:v>1115.9999999996301</c:v>
                </c:pt>
                <c:pt idx="1302">
                  <c:v>1116.85714285677</c:v>
                </c:pt>
                <c:pt idx="1303">
                  <c:v>1117.7142857139099</c:v>
                </c:pt>
                <c:pt idx="1304">
                  <c:v>1118.5714285710501</c:v>
                </c:pt>
                <c:pt idx="1305">
                  <c:v>1119.42857142819</c:v>
                </c:pt>
                <c:pt idx="1306">
                  <c:v>1120.28571428533</c:v>
                </c:pt>
                <c:pt idx="1307">
                  <c:v>1121.1428571424699</c:v>
                </c:pt>
                <c:pt idx="1308">
                  <c:v>1121.9999999996101</c:v>
                </c:pt>
                <c:pt idx="1309">
                  <c:v>1122.85714285675</c:v>
                </c:pt>
                <c:pt idx="1310">
                  <c:v>1123.7142857138899</c:v>
                </c:pt>
                <c:pt idx="1311">
                  <c:v>1124.5714285710301</c:v>
                </c:pt>
                <c:pt idx="1312">
                  <c:v>1125.42857142817</c:v>
                </c:pt>
                <c:pt idx="1313">
                  <c:v>1126.28571428531</c:v>
                </c:pt>
                <c:pt idx="1314">
                  <c:v>1127.1428571424501</c:v>
                </c:pt>
                <c:pt idx="1315">
                  <c:v>1127.99999999959</c:v>
                </c:pt>
                <c:pt idx="1316">
                  <c:v>1128.85714285673</c:v>
                </c:pt>
                <c:pt idx="1317">
                  <c:v>1129.7142857138699</c:v>
                </c:pt>
                <c:pt idx="1318">
                  <c:v>1130.5714285710101</c:v>
                </c:pt>
                <c:pt idx="1319">
                  <c:v>1131.42857142815</c:v>
                </c:pt>
                <c:pt idx="1320">
                  <c:v>1132.2857142852899</c:v>
                </c:pt>
                <c:pt idx="1321">
                  <c:v>1133.1428571424301</c:v>
                </c:pt>
                <c:pt idx="1322">
                  <c:v>1133.99999999957</c:v>
                </c:pt>
                <c:pt idx="1323">
                  <c:v>1134.85714285671</c:v>
                </c:pt>
                <c:pt idx="1324">
                  <c:v>1135.7142857138499</c:v>
                </c:pt>
                <c:pt idx="1325">
                  <c:v>1136.5714285709901</c:v>
                </c:pt>
                <c:pt idx="1326">
                  <c:v>1137.42857142813</c:v>
                </c:pt>
                <c:pt idx="1327">
                  <c:v>1138.2857142852699</c:v>
                </c:pt>
                <c:pt idx="1328">
                  <c:v>1139.1428571424101</c:v>
                </c:pt>
                <c:pt idx="1329">
                  <c:v>1139.99999999955</c:v>
                </c:pt>
                <c:pt idx="1330">
                  <c:v>1140.85714285669</c:v>
                </c:pt>
                <c:pt idx="1331">
                  <c:v>1141.7142857138299</c:v>
                </c:pt>
                <c:pt idx="1332">
                  <c:v>1142.5714285709701</c:v>
                </c:pt>
                <c:pt idx="1333">
                  <c:v>1143.42857142811</c:v>
                </c:pt>
                <c:pt idx="1334">
                  <c:v>1144.2857142852499</c:v>
                </c:pt>
                <c:pt idx="1335">
                  <c:v>1145.1428571423901</c:v>
                </c:pt>
                <c:pt idx="1336">
                  <c:v>1145.99999999953</c:v>
                </c:pt>
                <c:pt idx="1337">
                  <c:v>1146.85714285667</c:v>
                </c:pt>
                <c:pt idx="1338">
                  <c:v>1147.7142857138101</c:v>
                </c:pt>
                <c:pt idx="1339">
                  <c:v>1148.57142857095</c:v>
                </c:pt>
                <c:pt idx="1340">
                  <c:v>1149.42857142809</c:v>
                </c:pt>
                <c:pt idx="1341">
                  <c:v>1150.2857142852299</c:v>
                </c:pt>
                <c:pt idx="1342">
                  <c:v>1151.1428571423701</c:v>
                </c:pt>
                <c:pt idx="1343">
                  <c:v>1151.99999999951</c:v>
                </c:pt>
                <c:pt idx="1344">
                  <c:v>1152.8571428566499</c:v>
                </c:pt>
                <c:pt idx="1345">
                  <c:v>1153.7142857137901</c:v>
                </c:pt>
                <c:pt idx="1346">
                  <c:v>1154.57142857093</c:v>
                </c:pt>
                <c:pt idx="1347">
                  <c:v>1155.42857142807</c:v>
                </c:pt>
                <c:pt idx="1348">
                  <c:v>1156.2857142852099</c:v>
                </c:pt>
                <c:pt idx="1349">
                  <c:v>1157.1428571423501</c:v>
                </c:pt>
                <c:pt idx="1350">
                  <c:v>1157.99999999949</c:v>
                </c:pt>
                <c:pt idx="1351">
                  <c:v>1158.8571428566299</c:v>
                </c:pt>
                <c:pt idx="1352">
                  <c:v>1159.7142857137701</c:v>
                </c:pt>
                <c:pt idx="1353">
                  <c:v>1160.57142857091</c:v>
                </c:pt>
                <c:pt idx="1354">
                  <c:v>1161.42857142805</c:v>
                </c:pt>
                <c:pt idx="1355">
                  <c:v>1162.2857142851899</c:v>
                </c:pt>
                <c:pt idx="1356">
                  <c:v>1163.1428571423301</c:v>
                </c:pt>
                <c:pt idx="1357">
                  <c:v>1163.99999999947</c:v>
                </c:pt>
                <c:pt idx="1358">
                  <c:v>1164.8571428566099</c:v>
                </c:pt>
                <c:pt idx="1359">
                  <c:v>1165.7142857137501</c:v>
                </c:pt>
                <c:pt idx="1360">
                  <c:v>1166.57142857089</c:v>
                </c:pt>
                <c:pt idx="1361">
                  <c:v>1167.42857142803</c:v>
                </c:pt>
                <c:pt idx="1362">
                  <c:v>1168.2857142851699</c:v>
                </c:pt>
                <c:pt idx="1363">
                  <c:v>1169.14285714231</c:v>
                </c:pt>
                <c:pt idx="1364">
                  <c:v>1169.99999999945</c:v>
                </c:pt>
                <c:pt idx="1365">
                  <c:v>1170.8571428565899</c:v>
                </c:pt>
                <c:pt idx="1366">
                  <c:v>1171.7142857137301</c:v>
                </c:pt>
                <c:pt idx="1367">
                  <c:v>1172.57142857087</c:v>
                </c:pt>
                <c:pt idx="1368">
                  <c:v>1173.4285714280099</c:v>
                </c:pt>
                <c:pt idx="1369">
                  <c:v>1174.2857142851501</c:v>
                </c:pt>
                <c:pt idx="1370">
                  <c:v>1175.14285714229</c:v>
                </c:pt>
                <c:pt idx="1371">
                  <c:v>1175.99999999943</c:v>
                </c:pt>
                <c:pt idx="1372">
                  <c:v>1176.8571428565699</c:v>
                </c:pt>
                <c:pt idx="1373">
                  <c:v>1177.7142857137101</c:v>
                </c:pt>
                <c:pt idx="1374">
                  <c:v>1178.57142857085</c:v>
                </c:pt>
                <c:pt idx="1375">
                  <c:v>1179.4285714279899</c:v>
                </c:pt>
                <c:pt idx="1376">
                  <c:v>1180.2857142851301</c:v>
                </c:pt>
                <c:pt idx="1377">
                  <c:v>1181.14285714227</c:v>
                </c:pt>
                <c:pt idx="1378">
                  <c:v>1181.99999999941</c:v>
                </c:pt>
                <c:pt idx="1379">
                  <c:v>1182.8571428565499</c:v>
                </c:pt>
                <c:pt idx="1380">
                  <c:v>1183.7142857136901</c:v>
                </c:pt>
                <c:pt idx="1381">
                  <c:v>1184.57142857083</c:v>
                </c:pt>
                <c:pt idx="1382">
                  <c:v>1185.4285714279699</c:v>
                </c:pt>
                <c:pt idx="1383">
                  <c:v>1186.2857142851101</c:v>
                </c:pt>
                <c:pt idx="1384">
                  <c:v>1187.14285714225</c:v>
                </c:pt>
                <c:pt idx="1385">
                  <c:v>1187.99999999939</c:v>
                </c:pt>
                <c:pt idx="1386">
                  <c:v>1188.8571428565299</c:v>
                </c:pt>
                <c:pt idx="1387">
                  <c:v>1189.7142857136701</c:v>
                </c:pt>
                <c:pt idx="1388">
                  <c:v>1190.57142857081</c:v>
                </c:pt>
                <c:pt idx="1389">
                  <c:v>1191.4285714279499</c:v>
                </c:pt>
                <c:pt idx="1390">
                  <c:v>1192.2857142850901</c:v>
                </c:pt>
                <c:pt idx="1391">
                  <c:v>1193.14285714223</c:v>
                </c:pt>
                <c:pt idx="1392">
                  <c:v>1193.9999999993699</c:v>
                </c:pt>
                <c:pt idx="1393">
                  <c:v>1194.8571428565101</c:v>
                </c:pt>
                <c:pt idx="1394">
                  <c:v>1195.71428571365</c:v>
                </c:pt>
                <c:pt idx="1395">
                  <c:v>1196.57142857079</c:v>
                </c:pt>
                <c:pt idx="1396">
                  <c:v>1197.4285714279299</c:v>
                </c:pt>
                <c:pt idx="1397">
                  <c:v>1198.2857142850701</c:v>
                </c:pt>
                <c:pt idx="1398">
                  <c:v>1199.14285714221</c:v>
                </c:pt>
                <c:pt idx="1399">
                  <c:v>1199.9999999993499</c:v>
                </c:pt>
                <c:pt idx="1400">
                  <c:v>1200.8571428564901</c:v>
                </c:pt>
                <c:pt idx="1401">
                  <c:v>1201.71428571363</c:v>
                </c:pt>
                <c:pt idx="1402">
                  <c:v>1202.57142857077</c:v>
                </c:pt>
                <c:pt idx="1403">
                  <c:v>1203.4285714279099</c:v>
                </c:pt>
                <c:pt idx="1404">
                  <c:v>1204.2857142850501</c:v>
                </c:pt>
                <c:pt idx="1405">
                  <c:v>1205.14285714219</c:v>
                </c:pt>
                <c:pt idx="1406">
                  <c:v>1205.9999999993299</c:v>
                </c:pt>
                <c:pt idx="1407">
                  <c:v>1206.8571428564701</c:v>
                </c:pt>
                <c:pt idx="1408">
                  <c:v>1207.71428571361</c:v>
                </c:pt>
                <c:pt idx="1409">
                  <c:v>1208.57142857075</c:v>
                </c:pt>
                <c:pt idx="1410">
                  <c:v>1209.4285714278899</c:v>
                </c:pt>
                <c:pt idx="1411">
                  <c:v>1210.2857142850301</c:v>
                </c:pt>
                <c:pt idx="1412">
                  <c:v>1211.14285714217</c:v>
                </c:pt>
                <c:pt idx="1413">
                  <c:v>1211.9999999993099</c:v>
                </c:pt>
                <c:pt idx="1414">
                  <c:v>1212.8571428564501</c:v>
                </c:pt>
                <c:pt idx="1415">
                  <c:v>1213.71428571359</c:v>
                </c:pt>
                <c:pt idx="1416">
                  <c:v>1214.5714285707299</c:v>
                </c:pt>
                <c:pt idx="1417">
                  <c:v>1215.4285714278701</c:v>
                </c:pt>
                <c:pt idx="1418">
                  <c:v>1216.28571428501</c:v>
                </c:pt>
                <c:pt idx="1419">
                  <c:v>1217.14285714215</c:v>
                </c:pt>
                <c:pt idx="1420">
                  <c:v>1217.9999999992899</c:v>
                </c:pt>
                <c:pt idx="1421">
                  <c:v>1218.8571428564301</c:v>
                </c:pt>
                <c:pt idx="1422">
                  <c:v>1219.71428571357</c:v>
                </c:pt>
                <c:pt idx="1423">
                  <c:v>1220.5714285707099</c:v>
                </c:pt>
                <c:pt idx="1424">
                  <c:v>1221.4285714278501</c:v>
                </c:pt>
                <c:pt idx="1425">
                  <c:v>1222.28571428499</c:v>
                </c:pt>
                <c:pt idx="1426">
                  <c:v>1223.14285714213</c:v>
                </c:pt>
                <c:pt idx="1427">
                  <c:v>1223.9999999992699</c:v>
                </c:pt>
                <c:pt idx="1428">
                  <c:v>1224.8571428564101</c:v>
                </c:pt>
                <c:pt idx="1429">
                  <c:v>1225.71428571355</c:v>
                </c:pt>
                <c:pt idx="1430">
                  <c:v>1226.5714285706899</c:v>
                </c:pt>
                <c:pt idx="1431">
                  <c:v>1227.4285714278301</c:v>
                </c:pt>
                <c:pt idx="1432">
                  <c:v>1228.28571428497</c:v>
                </c:pt>
                <c:pt idx="1433">
                  <c:v>1229.14285714211</c:v>
                </c:pt>
                <c:pt idx="1434">
                  <c:v>1229.9999999992499</c:v>
                </c:pt>
                <c:pt idx="1435">
                  <c:v>1230.8571428563901</c:v>
                </c:pt>
                <c:pt idx="1436">
                  <c:v>1231.71428571353</c:v>
                </c:pt>
                <c:pt idx="1437">
                  <c:v>1232.5714285706699</c:v>
                </c:pt>
                <c:pt idx="1438">
                  <c:v>1233.4285714278101</c:v>
                </c:pt>
                <c:pt idx="1439">
                  <c:v>1234.28571428495</c:v>
                </c:pt>
                <c:pt idx="1440">
                  <c:v>1235.14285714209</c:v>
                </c:pt>
                <c:pt idx="1441">
                  <c:v>1235.9999999992301</c:v>
                </c:pt>
                <c:pt idx="1442">
                  <c:v>1236.85714285637</c:v>
                </c:pt>
                <c:pt idx="1443">
                  <c:v>1237.71428571351</c:v>
                </c:pt>
                <c:pt idx="1444">
                  <c:v>1238.5714285706499</c:v>
                </c:pt>
                <c:pt idx="1445">
                  <c:v>1239.4285714277901</c:v>
                </c:pt>
                <c:pt idx="1446">
                  <c:v>1240.28571428493</c:v>
                </c:pt>
                <c:pt idx="1447">
                  <c:v>1241.1428571420699</c:v>
                </c:pt>
                <c:pt idx="1448">
                  <c:v>1241.9999999992101</c:v>
                </c:pt>
                <c:pt idx="1449">
                  <c:v>1242.85714285635</c:v>
                </c:pt>
                <c:pt idx="1450">
                  <c:v>1243.71428571349</c:v>
                </c:pt>
                <c:pt idx="1451">
                  <c:v>1244.5714285706299</c:v>
                </c:pt>
                <c:pt idx="1452">
                  <c:v>1245.4285714277701</c:v>
                </c:pt>
                <c:pt idx="1453">
                  <c:v>1246.28571428491</c:v>
                </c:pt>
                <c:pt idx="1454">
                  <c:v>1247.1428571420499</c:v>
                </c:pt>
                <c:pt idx="1455">
                  <c:v>1247.9999999991901</c:v>
                </c:pt>
                <c:pt idx="1456">
                  <c:v>1248.85714285633</c:v>
                </c:pt>
                <c:pt idx="1457">
                  <c:v>1249.71428571347</c:v>
                </c:pt>
                <c:pt idx="1458">
                  <c:v>1250.5714285706099</c:v>
                </c:pt>
                <c:pt idx="1459">
                  <c:v>1251.4285714277501</c:v>
                </c:pt>
                <c:pt idx="1460">
                  <c:v>1252.28571428489</c:v>
                </c:pt>
                <c:pt idx="1461">
                  <c:v>1253.1428571420299</c:v>
                </c:pt>
                <c:pt idx="1462">
                  <c:v>1253.9999999991701</c:v>
                </c:pt>
                <c:pt idx="1463">
                  <c:v>1254.85714285631</c:v>
                </c:pt>
                <c:pt idx="1464">
                  <c:v>1255.71428571345</c:v>
                </c:pt>
                <c:pt idx="1465">
                  <c:v>1256.5714285705899</c:v>
                </c:pt>
                <c:pt idx="1466">
                  <c:v>1257.42857142773</c:v>
                </c:pt>
                <c:pt idx="1467">
                  <c:v>1258.28571428487</c:v>
                </c:pt>
                <c:pt idx="1468">
                  <c:v>1259.1428571420099</c:v>
                </c:pt>
                <c:pt idx="1469">
                  <c:v>1259.9999999991501</c:v>
                </c:pt>
                <c:pt idx="1470">
                  <c:v>1260.85714285629</c:v>
                </c:pt>
                <c:pt idx="1471">
                  <c:v>1261.7142857134299</c:v>
                </c:pt>
                <c:pt idx="1472">
                  <c:v>1262.5714285705701</c:v>
                </c:pt>
                <c:pt idx="1473">
                  <c:v>1263.42857142771</c:v>
                </c:pt>
                <c:pt idx="1474">
                  <c:v>1264.28571428485</c:v>
                </c:pt>
                <c:pt idx="1475">
                  <c:v>1265.1428571419999</c:v>
                </c:pt>
                <c:pt idx="1476">
                  <c:v>1265.9999999991401</c:v>
                </c:pt>
                <c:pt idx="1477">
                  <c:v>1266.85714285628</c:v>
                </c:pt>
                <c:pt idx="1478">
                  <c:v>1267.7142857134099</c:v>
                </c:pt>
                <c:pt idx="1479">
                  <c:v>1268.5714285705501</c:v>
                </c:pt>
                <c:pt idx="1480">
                  <c:v>1269.4285714277</c:v>
                </c:pt>
                <c:pt idx="1481">
                  <c:v>1270.28571428483</c:v>
                </c:pt>
                <c:pt idx="1482">
                  <c:v>1271.1428571419799</c:v>
                </c:pt>
                <c:pt idx="1483">
                  <c:v>1271.9999999991201</c:v>
                </c:pt>
                <c:pt idx="1484">
                  <c:v>1272.85714285625</c:v>
                </c:pt>
                <c:pt idx="1485">
                  <c:v>1273.7142857133899</c:v>
                </c:pt>
                <c:pt idx="1486">
                  <c:v>1274.7142857133899</c:v>
                </c:pt>
                <c:pt idx="1487">
                  <c:v>1275.7142857133899</c:v>
                </c:pt>
                <c:pt idx="1488">
                  <c:v>1276.7142857133899</c:v>
                </c:pt>
                <c:pt idx="1489">
                  <c:v>1277.7142857133899</c:v>
                </c:pt>
                <c:pt idx="1490">
                  <c:v>1278.7142857133899</c:v>
                </c:pt>
                <c:pt idx="1491">
                  <c:v>1279.7142857133899</c:v>
                </c:pt>
                <c:pt idx="1492">
                  <c:v>1280.7142857133899</c:v>
                </c:pt>
                <c:pt idx="1493">
                  <c:v>1281.7142857133899</c:v>
                </c:pt>
                <c:pt idx="1494">
                  <c:v>1282.7142857133899</c:v>
                </c:pt>
                <c:pt idx="1495">
                  <c:v>1283.7142857133899</c:v>
                </c:pt>
                <c:pt idx="1496">
                  <c:v>1284.7142857133899</c:v>
                </c:pt>
                <c:pt idx="1497">
                  <c:v>1285.7142857133899</c:v>
                </c:pt>
                <c:pt idx="1498">
                  <c:v>1286.7142857133899</c:v>
                </c:pt>
                <c:pt idx="1499">
                  <c:v>1287.7142857133899</c:v>
                </c:pt>
                <c:pt idx="1500">
                  <c:v>1288.7142857133899</c:v>
                </c:pt>
                <c:pt idx="1501">
                  <c:v>1289.7142857133899</c:v>
                </c:pt>
                <c:pt idx="1502">
                  <c:v>1290.7142857133899</c:v>
                </c:pt>
                <c:pt idx="1503">
                  <c:v>1291.7142857133899</c:v>
                </c:pt>
                <c:pt idx="1504">
                  <c:v>1292.7142857133899</c:v>
                </c:pt>
                <c:pt idx="1505">
                  <c:v>1293.7142857133899</c:v>
                </c:pt>
                <c:pt idx="1506">
                  <c:v>1294.7142857133899</c:v>
                </c:pt>
                <c:pt idx="1507">
                  <c:v>1295.7142857133899</c:v>
                </c:pt>
                <c:pt idx="1508">
                  <c:v>1296.7142857133899</c:v>
                </c:pt>
                <c:pt idx="1509">
                  <c:v>1297.7142857133899</c:v>
                </c:pt>
                <c:pt idx="1510">
                  <c:v>1298.7142857133899</c:v>
                </c:pt>
                <c:pt idx="1511">
                  <c:v>1299.7142857133899</c:v>
                </c:pt>
                <c:pt idx="1512">
                  <c:v>1300.7142857133899</c:v>
                </c:pt>
                <c:pt idx="1513">
                  <c:v>1301.7142857133899</c:v>
                </c:pt>
                <c:pt idx="1514">
                  <c:v>1302.7142857133899</c:v>
                </c:pt>
                <c:pt idx="1515">
                  <c:v>1303.7142857133899</c:v>
                </c:pt>
                <c:pt idx="1516">
                  <c:v>1304.7142857133899</c:v>
                </c:pt>
                <c:pt idx="1517">
                  <c:v>1305.7142857133899</c:v>
                </c:pt>
                <c:pt idx="1518">
                  <c:v>1306.7142857133899</c:v>
                </c:pt>
                <c:pt idx="1519">
                  <c:v>1307.7142857133899</c:v>
                </c:pt>
                <c:pt idx="1520">
                  <c:v>1308.7142857133899</c:v>
                </c:pt>
                <c:pt idx="1521">
                  <c:v>1309.7142857133899</c:v>
                </c:pt>
                <c:pt idx="1522">
                  <c:v>1310.7142857133899</c:v>
                </c:pt>
                <c:pt idx="1523">
                  <c:v>1311.7142857133899</c:v>
                </c:pt>
                <c:pt idx="1524">
                  <c:v>1312.7142857133899</c:v>
                </c:pt>
                <c:pt idx="1525">
                  <c:v>1313.7142857133899</c:v>
                </c:pt>
                <c:pt idx="1526">
                  <c:v>1314.7142857133899</c:v>
                </c:pt>
                <c:pt idx="1527">
                  <c:v>1315.7142857133899</c:v>
                </c:pt>
                <c:pt idx="1528">
                  <c:v>1316.7142857133899</c:v>
                </c:pt>
                <c:pt idx="1529">
                  <c:v>1317.7142857133899</c:v>
                </c:pt>
                <c:pt idx="1530">
                  <c:v>1318.7142857133899</c:v>
                </c:pt>
                <c:pt idx="1531">
                  <c:v>1319.7142857133899</c:v>
                </c:pt>
                <c:pt idx="1532">
                  <c:v>1320.7142857133899</c:v>
                </c:pt>
                <c:pt idx="1533">
                  <c:v>1321.7142857133899</c:v>
                </c:pt>
                <c:pt idx="1534">
                  <c:v>1322.7142857133899</c:v>
                </c:pt>
                <c:pt idx="1535">
                  <c:v>1323.7142857133899</c:v>
                </c:pt>
                <c:pt idx="1536">
                  <c:v>1324.7142857133899</c:v>
                </c:pt>
                <c:pt idx="1537">
                  <c:v>1325.7142857133899</c:v>
                </c:pt>
                <c:pt idx="1538">
                  <c:v>1326.7142857133899</c:v>
                </c:pt>
                <c:pt idx="1539">
                  <c:v>1327.7142857133899</c:v>
                </c:pt>
                <c:pt idx="1540">
                  <c:v>1328.7142857133899</c:v>
                </c:pt>
                <c:pt idx="1541">
                  <c:v>1329.7142857133899</c:v>
                </c:pt>
                <c:pt idx="1542">
                  <c:v>1330.7142857133899</c:v>
                </c:pt>
                <c:pt idx="1543">
                  <c:v>1331.7142857133899</c:v>
                </c:pt>
                <c:pt idx="1544">
                  <c:v>1332.7142857133899</c:v>
                </c:pt>
                <c:pt idx="1545">
                  <c:v>1333.7142857133899</c:v>
                </c:pt>
                <c:pt idx="1546">
                  <c:v>1334.7142857133899</c:v>
                </c:pt>
                <c:pt idx="1547">
                  <c:v>1335.7142857133899</c:v>
                </c:pt>
                <c:pt idx="1548">
                  <c:v>1336.7142857133899</c:v>
                </c:pt>
                <c:pt idx="1549">
                  <c:v>1337.7142857133899</c:v>
                </c:pt>
                <c:pt idx="1550">
                  <c:v>1338.7142857133899</c:v>
                </c:pt>
                <c:pt idx="1551">
                  <c:v>1339.7142857133899</c:v>
                </c:pt>
                <c:pt idx="1552">
                  <c:v>1340.7142857133899</c:v>
                </c:pt>
                <c:pt idx="1553">
                  <c:v>1341.7142857133899</c:v>
                </c:pt>
                <c:pt idx="1554">
                  <c:v>1342.7142857133899</c:v>
                </c:pt>
                <c:pt idx="1555">
                  <c:v>1343.7142857133899</c:v>
                </c:pt>
                <c:pt idx="1556">
                  <c:v>1344.7142857133899</c:v>
                </c:pt>
                <c:pt idx="1557">
                  <c:v>1345.7142857133899</c:v>
                </c:pt>
                <c:pt idx="1558">
                  <c:v>1346.7142857133899</c:v>
                </c:pt>
                <c:pt idx="1559">
                  <c:v>1347.7142857133899</c:v>
                </c:pt>
                <c:pt idx="1560">
                  <c:v>1348.7142857133899</c:v>
                </c:pt>
                <c:pt idx="1561">
                  <c:v>1349.7142857133899</c:v>
                </c:pt>
                <c:pt idx="1562">
                  <c:v>1350.7142857133899</c:v>
                </c:pt>
                <c:pt idx="1563">
                  <c:v>1351.7142857133899</c:v>
                </c:pt>
                <c:pt idx="1564">
                  <c:v>1352.7142857133899</c:v>
                </c:pt>
                <c:pt idx="1565">
                  <c:v>1353.7142857133899</c:v>
                </c:pt>
                <c:pt idx="1566">
                  <c:v>1354.7142857133899</c:v>
                </c:pt>
                <c:pt idx="1567">
                  <c:v>1355.7142857133899</c:v>
                </c:pt>
                <c:pt idx="1568">
                  <c:v>1356.7142857133899</c:v>
                </c:pt>
                <c:pt idx="1569">
                  <c:v>1357.7142857133899</c:v>
                </c:pt>
                <c:pt idx="1570">
                  <c:v>1358.7142857133899</c:v>
                </c:pt>
                <c:pt idx="1571">
                  <c:v>1359.7142857133899</c:v>
                </c:pt>
                <c:pt idx="1572">
                  <c:v>1360.7142857133899</c:v>
                </c:pt>
                <c:pt idx="1573">
                  <c:v>1361.7142857133899</c:v>
                </c:pt>
                <c:pt idx="1574">
                  <c:v>1362.7142857133899</c:v>
                </c:pt>
                <c:pt idx="1575">
                  <c:v>1363.7142857133899</c:v>
                </c:pt>
                <c:pt idx="1576">
                  <c:v>1364.7142857133899</c:v>
                </c:pt>
                <c:pt idx="1577">
                  <c:v>1365.7142857133899</c:v>
                </c:pt>
                <c:pt idx="1578">
                  <c:v>1366.7142857133899</c:v>
                </c:pt>
                <c:pt idx="1579">
                  <c:v>1367.7142857133899</c:v>
                </c:pt>
                <c:pt idx="1580">
                  <c:v>1368.7142857133899</c:v>
                </c:pt>
                <c:pt idx="1581">
                  <c:v>1369.7142857133899</c:v>
                </c:pt>
                <c:pt idx="1582">
                  <c:v>1370.7142857133899</c:v>
                </c:pt>
                <c:pt idx="1583">
                  <c:v>1371.7142857133899</c:v>
                </c:pt>
                <c:pt idx="1584">
                  <c:v>1372.7142857133899</c:v>
                </c:pt>
                <c:pt idx="1585">
                  <c:v>1373.7142857133899</c:v>
                </c:pt>
                <c:pt idx="1586">
                  <c:v>1374.7142857133899</c:v>
                </c:pt>
                <c:pt idx="1587">
                  <c:v>1375.7142857133899</c:v>
                </c:pt>
                <c:pt idx="1588">
                  <c:v>1376.7142857133899</c:v>
                </c:pt>
                <c:pt idx="1589">
                  <c:v>1377.7142857133899</c:v>
                </c:pt>
                <c:pt idx="1590">
                  <c:v>1378.7142857133899</c:v>
                </c:pt>
                <c:pt idx="1591">
                  <c:v>1379.7142857133899</c:v>
                </c:pt>
                <c:pt idx="1592">
                  <c:v>1380.7142857133899</c:v>
                </c:pt>
                <c:pt idx="1593">
                  <c:v>1381.7142857133899</c:v>
                </c:pt>
                <c:pt idx="1594">
                  <c:v>1382.7142857133899</c:v>
                </c:pt>
                <c:pt idx="1595">
                  <c:v>1383.7142857133899</c:v>
                </c:pt>
                <c:pt idx="1596">
                  <c:v>1384.7142857133899</c:v>
                </c:pt>
                <c:pt idx="1597">
                  <c:v>1385.7142857133899</c:v>
                </c:pt>
                <c:pt idx="1598">
                  <c:v>1386.7142857133899</c:v>
                </c:pt>
                <c:pt idx="1599">
                  <c:v>1387.7142857133899</c:v>
                </c:pt>
                <c:pt idx="1600">
                  <c:v>1388.7142857133899</c:v>
                </c:pt>
                <c:pt idx="1601">
                  <c:v>1389.7142857133899</c:v>
                </c:pt>
                <c:pt idx="1602">
                  <c:v>1390.7142857133899</c:v>
                </c:pt>
                <c:pt idx="1603">
                  <c:v>1391.7142857133899</c:v>
                </c:pt>
                <c:pt idx="1604">
                  <c:v>1392.7142857133899</c:v>
                </c:pt>
                <c:pt idx="1605">
                  <c:v>1393.7142857133899</c:v>
                </c:pt>
                <c:pt idx="1606">
                  <c:v>1394.7142857133899</c:v>
                </c:pt>
                <c:pt idx="1607">
                  <c:v>1395.7142857133899</c:v>
                </c:pt>
                <c:pt idx="1608">
                  <c:v>1396.7142857133899</c:v>
                </c:pt>
                <c:pt idx="1609">
                  <c:v>1397.7142857133899</c:v>
                </c:pt>
                <c:pt idx="1610">
                  <c:v>1398.7142857133899</c:v>
                </c:pt>
                <c:pt idx="1611">
                  <c:v>1399.7142857133899</c:v>
                </c:pt>
                <c:pt idx="1612">
                  <c:v>1400.7142857133899</c:v>
                </c:pt>
                <c:pt idx="1613">
                  <c:v>1401.7142857133899</c:v>
                </c:pt>
                <c:pt idx="1614">
                  <c:v>1402.7142857133899</c:v>
                </c:pt>
                <c:pt idx="1615">
                  <c:v>1403.7142857133899</c:v>
                </c:pt>
                <c:pt idx="1616">
                  <c:v>1404.7142857133899</c:v>
                </c:pt>
                <c:pt idx="1617">
                  <c:v>1405.7142857133899</c:v>
                </c:pt>
                <c:pt idx="1618">
                  <c:v>1406.7142857133899</c:v>
                </c:pt>
                <c:pt idx="1619">
                  <c:v>1407.7142857133899</c:v>
                </c:pt>
                <c:pt idx="1620">
                  <c:v>1408.7142857133899</c:v>
                </c:pt>
                <c:pt idx="1621">
                  <c:v>1409.7142857133899</c:v>
                </c:pt>
                <c:pt idx="1622">
                  <c:v>1410.7142857133899</c:v>
                </c:pt>
              </c:numCache>
            </c:numRef>
          </c:xVal>
          <c:yVal>
            <c:numRef>
              <c:f>'Amplitude (appxi)'!$P$3:$P$1625</c:f>
              <c:numCache>
                <c:formatCode>0.00E+00</c:formatCode>
                <c:ptCount val="1623"/>
                <c:pt idx="0">
                  <c:v>6.1650880527412202</c:v>
                </c:pt>
                <c:pt idx="1">
                  <c:v>8.4604107705313893</c:v>
                </c:pt>
                <c:pt idx="2">
                  <c:v>8.7858236623369006</c:v>
                </c:pt>
                <c:pt idx="3">
                  <c:v>9.2327278598470404</c:v>
                </c:pt>
                <c:pt idx="4">
                  <c:v>9.5688341739160592</c:v>
                </c:pt>
                <c:pt idx="5">
                  <c:v>9.8760782070747002</c:v>
                </c:pt>
                <c:pt idx="6">
                  <c:v>10.157087665644999</c:v>
                </c:pt>
                <c:pt idx="7">
                  <c:v>10.4191548854687</c:v>
                </c:pt>
                <c:pt idx="8">
                  <c:v>10.6720164548707</c:v>
                </c:pt>
                <c:pt idx="9">
                  <c:v>10.918858893828199</c:v>
                </c:pt>
                <c:pt idx="10">
                  <c:v>11.1571300958952</c:v>
                </c:pt>
                <c:pt idx="11">
                  <c:v>11.3830519718561</c:v>
                </c:pt>
                <c:pt idx="12">
                  <c:v>11.598176570205499</c:v>
                </c:pt>
                <c:pt idx="13">
                  <c:v>11.8138303805917</c:v>
                </c:pt>
                <c:pt idx="14">
                  <c:v>12.0276236233454</c:v>
                </c:pt>
                <c:pt idx="15">
                  <c:v>12.239010048005699</c:v>
                </c:pt>
                <c:pt idx="16">
                  <c:v>12.449395345595899</c:v>
                </c:pt>
                <c:pt idx="17">
                  <c:v>12.653025461588699</c:v>
                </c:pt>
                <c:pt idx="18">
                  <c:v>12.850794579387401</c:v>
                </c:pt>
                <c:pt idx="19">
                  <c:v>13.0468982377401</c:v>
                </c:pt>
                <c:pt idx="20">
                  <c:v>13.241976907363901</c:v>
                </c:pt>
                <c:pt idx="21">
                  <c:v>13.4292100894246</c:v>
                </c:pt>
                <c:pt idx="22">
                  <c:v>13.605828920098</c:v>
                </c:pt>
                <c:pt idx="23">
                  <c:v>13.7767884875179</c:v>
                </c:pt>
                <c:pt idx="24">
                  <c:v>13.9438733600579</c:v>
                </c:pt>
                <c:pt idx="25">
                  <c:v>14.1083432785233</c:v>
                </c:pt>
                <c:pt idx="26">
                  <c:v>14.267348842321599</c:v>
                </c:pt>
                <c:pt idx="27">
                  <c:v>14.4217967162013</c:v>
                </c:pt>
                <c:pt idx="28">
                  <c:v>14.571884819328</c:v>
                </c:pt>
                <c:pt idx="29">
                  <c:v>14.7190564255948</c:v>
                </c:pt>
                <c:pt idx="30">
                  <c:v>14.865689243575799</c:v>
                </c:pt>
                <c:pt idx="31">
                  <c:v>15.011721997674</c:v>
                </c:pt>
                <c:pt idx="32">
                  <c:v>15.155845655667299</c:v>
                </c:pt>
                <c:pt idx="33">
                  <c:v>15.2965802535835</c:v>
                </c:pt>
                <c:pt idx="34">
                  <c:v>15.434633409118801</c:v>
                </c:pt>
                <c:pt idx="35">
                  <c:v>15.5716835059501</c:v>
                </c:pt>
                <c:pt idx="36">
                  <c:v>15.707676368321099</c:v>
                </c:pt>
                <c:pt idx="37">
                  <c:v>15.7986152373728</c:v>
                </c:pt>
                <c:pt idx="38">
                  <c:v>15.9076471994046</c:v>
                </c:pt>
                <c:pt idx="39">
                  <c:v>16.024392631133502</c:v>
                </c:pt>
                <c:pt idx="40">
                  <c:v>16.141328170374599</c:v>
                </c:pt>
                <c:pt idx="41">
                  <c:v>16.262530175660199</c:v>
                </c:pt>
                <c:pt idx="42">
                  <c:v>16.378757681519101</c:v>
                </c:pt>
                <c:pt idx="43">
                  <c:v>16.4962128336478</c:v>
                </c:pt>
                <c:pt idx="44">
                  <c:v>16.607848676440099</c:v>
                </c:pt>
                <c:pt idx="45">
                  <c:v>16.720246043997498</c:v>
                </c:pt>
                <c:pt idx="46">
                  <c:v>16.828852791110201</c:v>
                </c:pt>
                <c:pt idx="47">
                  <c:v>16.9377509438198</c:v>
                </c:pt>
                <c:pt idx="48">
                  <c:v>17.043543631734199</c:v>
                </c:pt>
                <c:pt idx="49">
                  <c:v>17.149540174445399</c:v>
                </c:pt>
                <c:pt idx="50">
                  <c:v>17.2536796891861</c:v>
                </c:pt>
                <c:pt idx="51">
                  <c:v>17.357628622452399</c:v>
                </c:pt>
                <c:pt idx="52">
                  <c:v>17.460149077518</c:v>
                </c:pt>
                <c:pt idx="53">
                  <c:v>17.561774611187499</c:v>
                </c:pt>
                <c:pt idx="54">
                  <c:v>17.662623595025501</c:v>
                </c:pt>
                <c:pt idx="55">
                  <c:v>17.7620194219766</c:v>
                </c:pt>
                <c:pt idx="56">
                  <c:v>17.859978070659</c:v>
                </c:pt>
                <c:pt idx="57">
                  <c:v>17.956836335033799</c:v>
                </c:pt>
                <c:pt idx="58">
                  <c:v>18.051915881254299</c:v>
                </c:pt>
                <c:pt idx="59">
                  <c:v>18.146978449505198</c:v>
                </c:pt>
                <c:pt idx="60">
                  <c:v>18.240514168945399</c:v>
                </c:pt>
                <c:pt idx="61">
                  <c:v>18.3329814924757</c:v>
                </c:pt>
                <c:pt idx="62">
                  <c:v>18.424026585011902</c:v>
                </c:pt>
                <c:pt idx="63">
                  <c:v>18.514027021684701</c:v>
                </c:pt>
                <c:pt idx="64">
                  <c:v>18.603058592855401</c:v>
                </c:pt>
                <c:pt idx="65">
                  <c:v>18.690728380507799</c:v>
                </c:pt>
                <c:pt idx="66">
                  <c:v>18.7771006761904</c:v>
                </c:pt>
                <c:pt idx="67">
                  <c:v>18.862447706471801</c:v>
                </c:pt>
                <c:pt idx="68">
                  <c:v>18.946673784035902</c:v>
                </c:pt>
                <c:pt idx="69">
                  <c:v>19.0299840326457</c:v>
                </c:pt>
                <c:pt idx="70">
                  <c:v>19.112258312402801</c:v>
                </c:pt>
                <c:pt idx="71">
                  <c:v>19.193742469614001</c:v>
                </c:pt>
                <c:pt idx="72">
                  <c:v>19.274856393437801</c:v>
                </c:pt>
                <c:pt idx="73">
                  <c:v>19.354682682900801</c:v>
                </c:pt>
                <c:pt idx="74">
                  <c:v>19.4339661157919</c:v>
                </c:pt>
                <c:pt idx="75">
                  <c:v>19.512134837240399</c:v>
                </c:pt>
                <c:pt idx="76">
                  <c:v>19.589623405482001</c:v>
                </c:pt>
                <c:pt idx="77">
                  <c:v>19.665940757974202</c:v>
                </c:pt>
                <c:pt idx="78">
                  <c:v>19.741639616270099</c:v>
                </c:pt>
                <c:pt idx="79">
                  <c:v>19.816533081201101</c:v>
                </c:pt>
                <c:pt idx="80">
                  <c:v>19.8906686911611</c:v>
                </c:pt>
                <c:pt idx="81">
                  <c:v>19.963521312642499</c:v>
                </c:pt>
                <c:pt idx="82">
                  <c:v>20.035399678963699</c:v>
                </c:pt>
                <c:pt idx="83">
                  <c:v>20.106345969497902</c:v>
                </c:pt>
                <c:pt idx="84">
                  <c:v>20.176439077984</c:v>
                </c:pt>
                <c:pt idx="85">
                  <c:v>20.244938484582001</c:v>
                </c:pt>
                <c:pt idx="86">
                  <c:v>20.312151780904699</c:v>
                </c:pt>
                <c:pt idx="87">
                  <c:v>20.378528424634201</c:v>
                </c:pt>
                <c:pt idx="88">
                  <c:v>20.444042877411398</c:v>
                </c:pt>
                <c:pt idx="89">
                  <c:v>20.508424091231198</c:v>
                </c:pt>
                <c:pt idx="90">
                  <c:v>20.571815520224401</c:v>
                </c:pt>
                <c:pt idx="91">
                  <c:v>20.634192606182399</c:v>
                </c:pt>
                <c:pt idx="92">
                  <c:v>20.695657015286699</c:v>
                </c:pt>
                <c:pt idx="93">
                  <c:v>20.756580859271601</c:v>
                </c:pt>
                <c:pt idx="94">
                  <c:v>20.816323749292199</c:v>
                </c:pt>
                <c:pt idx="95">
                  <c:v>20.874274893108701</c:v>
                </c:pt>
                <c:pt idx="96">
                  <c:v>20.931482686774999</c:v>
                </c:pt>
                <c:pt idx="97">
                  <c:v>20.987794451569101</c:v>
                </c:pt>
                <c:pt idx="98">
                  <c:v>21.043140851155901</c:v>
                </c:pt>
                <c:pt idx="99">
                  <c:v>21.097141051091299</c:v>
                </c:pt>
                <c:pt idx="100">
                  <c:v>21.151267669639701</c:v>
                </c:pt>
                <c:pt idx="101">
                  <c:v>21.2040640814146</c:v>
                </c:pt>
                <c:pt idx="102">
                  <c:v>21.257181253207701</c:v>
                </c:pt>
                <c:pt idx="103">
                  <c:v>21.310191661284399</c:v>
                </c:pt>
                <c:pt idx="104">
                  <c:v>21.362640874393399</c:v>
                </c:pt>
                <c:pt idx="105">
                  <c:v>21.414821473609301</c:v>
                </c:pt>
                <c:pt idx="106">
                  <c:v>21.4657921969002</c:v>
                </c:pt>
                <c:pt idx="107">
                  <c:v>21.517240110589999</c:v>
                </c:pt>
                <c:pt idx="108">
                  <c:v>21.568246309173901</c:v>
                </c:pt>
                <c:pt idx="109">
                  <c:v>21.617757680685401</c:v>
                </c:pt>
                <c:pt idx="110">
                  <c:v>21.667937896557799</c:v>
                </c:pt>
                <c:pt idx="111">
                  <c:v>21.715609022213801</c:v>
                </c:pt>
                <c:pt idx="112">
                  <c:v>21.764948409531499</c:v>
                </c:pt>
                <c:pt idx="113">
                  <c:v>21.8130541528446</c:v>
                </c:pt>
                <c:pt idx="114">
                  <c:v>21.860819662514299</c:v>
                </c:pt>
                <c:pt idx="115">
                  <c:v>21.907579872265401</c:v>
                </c:pt>
                <c:pt idx="116">
                  <c:v>21.955187317795701</c:v>
                </c:pt>
                <c:pt idx="117">
                  <c:v>22.0020515332318</c:v>
                </c:pt>
                <c:pt idx="118">
                  <c:v>22.048747623980098</c:v>
                </c:pt>
                <c:pt idx="119">
                  <c:v>22.094709326059501</c:v>
                </c:pt>
                <c:pt idx="120">
                  <c:v>22.140249841287702</c:v>
                </c:pt>
                <c:pt idx="121">
                  <c:v>22.185179105093798</c:v>
                </c:pt>
                <c:pt idx="122">
                  <c:v>22.229810880024001</c:v>
                </c:pt>
                <c:pt idx="123">
                  <c:v>22.273975322971001</c:v>
                </c:pt>
                <c:pt idx="124">
                  <c:v>22.3177626714429</c:v>
                </c:pt>
                <c:pt idx="125">
                  <c:v>22.360415405657999</c:v>
                </c:pt>
                <c:pt idx="126">
                  <c:v>22.403172520903802</c:v>
                </c:pt>
                <c:pt idx="127">
                  <c:v>22.444492768882998</c:v>
                </c:pt>
                <c:pt idx="128">
                  <c:v>22.485954934270399</c:v>
                </c:pt>
                <c:pt idx="129">
                  <c:v>22.5265367030281</c:v>
                </c:pt>
                <c:pt idx="130">
                  <c:v>22.566086316003599</c:v>
                </c:pt>
                <c:pt idx="131">
                  <c:v>22.605610715298798</c:v>
                </c:pt>
                <c:pt idx="132">
                  <c:v>22.6443945778414</c:v>
                </c:pt>
                <c:pt idx="133">
                  <c:v>22.6827799084828</c:v>
                </c:pt>
                <c:pt idx="134">
                  <c:v>22.7205592335505</c:v>
                </c:pt>
                <c:pt idx="135">
                  <c:v>22.7578997841442</c:v>
                </c:pt>
                <c:pt idx="136">
                  <c:v>22.794550057575801</c:v>
                </c:pt>
                <c:pt idx="137">
                  <c:v>22.830583555819398</c:v>
                </c:pt>
                <c:pt idx="138">
                  <c:v>22.866231828685901</c:v>
                </c:pt>
                <c:pt idx="139">
                  <c:v>22.9013174554727</c:v>
                </c:pt>
                <c:pt idx="140">
                  <c:v>22.9351520336498</c:v>
                </c:pt>
                <c:pt idx="141">
                  <c:v>22.969050194585702</c:v>
                </c:pt>
                <c:pt idx="142">
                  <c:v>23.002530996277901</c:v>
                </c:pt>
                <c:pt idx="143">
                  <c:v>23.0356426793509</c:v>
                </c:pt>
                <c:pt idx="144">
                  <c:v>23.068371976631202</c:v>
                </c:pt>
                <c:pt idx="145">
                  <c:v>23.1018537560896</c:v>
                </c:pt>
                <c:pt idx="146">
                  <c:v>23.134346110604302</c:v>
                </c:pt>
                <c:pt idx="147">
                  <c:v>23.166628720540199</c:v>
                </c:pt>
                <c:pt idx="148">
                  <c:v>23.198007810054001</c:v>
                </c:pt>
                <c:pt idx="149">
                  <c:v>23.229240209394</c:v>
                </c:pt>
                <c:pt idx="150">
                  <c:v>23.259908333397</c:v>
                </c:pt>
                <c:pt idx="151">
                  <c:v>23.290371574743101</c:v>
                </c:pt>
                <c:pt idx="152">
                  <c:v>23.320472082874002</c:v>
                </c:pt>
                <c:pt idx="153">
                  <c:v>23.350298090091599</c:v>
                </c:pt>
                <c:pt idx="154">
                  <c:v>23.3796606036118</c:v>
                </c:pt>
                <c:pt idx="155">
                  <c:v>23.408659500804099</c:v>
                </c:pt>
                <c:pt idx="156">
                  <c:v>23.437604948717901</c:v>
                </c:pt>
                <c:pt idx="157">
                  <c:v>23.4662102044209</c:v>
                </c:pt>
                <c:pt idx="158">
                  <c:v>23.494756748095799</c:v>
                </c:pt>
                <c:pt idx="159">
                  <c:v>23.522803022310899</c:v>
                </c:pt>
                <c:pt idx="160">
                  <c:v>23.5508603120701</c:v>
                </c:pt>
                <c:pt idx="161">
                  <c:v>23.578642135232801</c:v>
                </c:pt>
                <c:pt idx="162">
                  <c:v>23.6061967907448</c:v>
                </c:pt>
                <c:pt idx="163">
                  <c:v>23.633325118260501</c:v>
                </c:pt>
                <c:pt idx="164">
                  <c:v>23.660481689690901</c:v>
                </c:pt>
                <c:pt idx="165">
                  <c:v>23.687332438184299</c:v>
                </c:pt>
                <c:pt idx="166">
                  <c:v>23.714093020350301</c:v>
                </c:pt>
                <c:pt idx="167">
                  <c:v>23.740630854153999</c:v>
                </c:pt>
                <c:pt idx="168">
                  <c:v>23.767024375525398</c:v>
                </c:pt>
                <c:pt idx="169">
                  <c:v>23.792575875471101</c:v>
                </c:pt>
                <c:pt idx="170">
                  <c:v>23.8186112250152</c:v>
                </c:pt>
                <c:pt idx="171">
                  <c:v>23.843612674309298</c:v>
                </c:pt>
                <c:pt idx="172">
                  <c:v>23.869333099937101</c:v>
                </c:pt>
                <c:pt idx="173">
                  <c:v>23.894926913547302</c:v>
                </c:pt>
                <c:pt idx="174">
                  <c:v>23.9202844557541</c:v>
                </c:pt>
                <c:pt idx="175">
                  <c:v>23.945535327815101</c:v>
                </c:pt>
                <c:pt idx="176">
                  <c:v>23.970551966795799</c:v>
                </c:pt>
                <c:pt idx="177">
                  <c:v>23.9953443626923</c:v>
                </c:pt>
                <c:pt idx="178">
                  <c:v>24.0199760440346</c:v>
                </c:pt>
                <c:pt idx="179">
                  <c:v>24.044387044079699</c:v>
                </c:pt>
                <c:pt idx="180">
                  <c:v>24.068644832954</c:v>
                </c:pt>
                <c:pt idx="181">
                  <c:v>24.092703401569501</c:v>
                </c:pt>
                <c:pt idx="182">
                  <c:v>24.116309492282301</c:v>
                </c:pt>
                <c:pt idx="183">
                  <c:v>24.1399218325517</c:v>
                </c:pt>
                <c:pt idx="184">
                  <c:v>24.163340163949101</c:v>
                </c:pt>
                <c:pt idx="185">
                  <c:v>24.1865298330329</c:v>
                </c:pt>
                <c:pt idx="186">
                  <c:v>24.209433439039699</c:v>
                </c:pt>
                <c:pt idx="187">
                  <c:v>24.232236383726299</c:v>
                </c:pt>
                <c:pt idx="188">
                  <c:v>24.254994526277599</c:v>
                </c:pt>
                <c:pt idx="189">
                  <c:v>24.277460364238699</c:v>
                </c:pt>
                <c:pt idx="190">
                  <c:v>24.299702663286801</c:v>
                </c:pt>
                <c:pt idx="191">
                  <c:v>24.321737946984602</c:v>
                </c:pt>
                <c:pt idx="192">
                  <c:v>24.343556989455301</c:v>
                </c:pt>
                <c:pt idx="193">
                  <c:v>24.365183634225499</c:v>
                </c:pt>
                <c:pt idx="194">
                  <c:v>24.386585936027299</c:v>
                </c:pt>
                <c:pt idx="195">
                  <c:v>24.407638017271701</c:v>
                </c:pt>
                <c:pt idx="196">
                  <c:v>24.428585355281999</c:v>
                </c:pt>
                <c:pt idx="197">
                  <c:v>24.450360763565001</c:v>
                </c:pt>
                <c:pt idx="198">
                  <c:v>24.4711106198388</c:v>
                </c:pt>
                <c:pt idx="199">
                  <c:v>24.4919992967681</c:v>
                </c:pt>
                <c:pt idx="200">
                  <c:v>24.511483076809899</c:v>
                </c:pt>
                <c:pt idx="201">
                  <c:v>24.5317045428868</c:v>
                </c:pt>
                <c:pt idx="202">
                  <c:v>24.5515464761408</c:v>
                </c:pt>
                <c:pt idx="203">
                  <c:v>24.571394353043299</c:v>
                </c:pt>
                <c:pt idx="204">
                  <c:v>24.591002109537001</c:v>
                </c:pt>
                <c:pt idx="205">
                  <c:v>24.61046254991</c:v>
                </c:pt>
                <c:pt idx="206">
                  <c:v>24.629665619433901</c:v>
                </c:pt>
                <c:pt idx="207">
                  <c:v>24.6486520811298</c:v>
                </c:pt>
                <c:pt idx="208">
                  <c:v>24.667384162825499</c:v>
                </c:pt>
                <c:pt idx="209">
                  <c:v>24.6860993821244</c:v>
                </c:pt>
                <c:pt idx="210">
                  <c:v>24.7044527075258</c:v>
                </c:pt>
                <c:pt idx="211">
                  <c:v>24.722555291846199</c:v>
                </c:pt>
                <c:pt idx="212">
                  <c:v>24.7405007912207</c:v>
                </c:pt>
                <c:pt idx="213">
                  <c:v>24.758226411191099</c:v>
                </c:pt>
                <c:pt idx="214">
                  <c:v>24.775776992455899</c:v>
                </c:pt>
                <c:pt idx="215">
                  <c:v>24.793142817810399</c:v>
                </c:pt>
                <c:pt idx="216">
                  <c:v>24.8103265447773</c:v>
                </c:pt>
                <c:pt idx="217">
                  <c:v>24.827280366156302</c:v>
                </c:pt>
                <c:pt idx="218">
                  <c:v>24.843519258304301</c:v>
                </c:pt>
                <c:pt idx="219">
                  <c:v>24.860067614901801</c:v>
                </c:pt>
                <c:pt idx="220">
                  <c:v>24.876348374491801</c:v>
                </c:pt>
                <c:pt idx="221">
                  <c:v>24.892505346821501</c:v>
                </c:pt>
                <c:pt idx="222">
                  <c:v>24.908367184206501</c:v>
                </c:pt>
                <c:pt idx="223">
                  <c:v>24.924206874060999</c:v>
                </c:pt>
                <c:pt idx="224">
                  <c:v>24.939854334824901</c:v>
                </c:pt>
                <c:pt idx="225">
                  <c:v>24.955278812232901</c:v>
                </c:pt>
                <c:pt idx="226">
                  <c:v>24.970568358489398</c:v>
                </c:pt>
                <c:pt idx="227">
                  <c:v>24.985671427997001</c:v>
                </c:pt>
                <c:pt idx="228">
                  <c:v>25.000850216879002</c:v>
                </c:pt>
                <c:pt idx="229">
                  <c:v>25.015869619843802</c:v>
                </c:pt>
                <c:pt idx="230">
                  <c:v>25.030907246118101</c:v>
                </c:pt>
                <c:pt idx="231">
                  <c:v>25.045668355395001</c:v>
                </c:pt>
                <c:pt idx="232">
                  <c:v>25.0603624699047</c:v>
                </c:pt>
                <c:pt idx="233">
                  <c:v>25.0748610183987</c:v>
                </c:pt>
                <c:pt idx="234">
                  <c:v>25.089179521313898</c:v>
                </c:pt>
                <c:pt idx="235">
                  <c:v>25.103434219489099</c:v>
                </c:pt>
                <c:pt idx="236">
                  <c:v>25.117478941488599</c:v>
                </c:pt>
                <c:pt idx="237">
                  <c:v>25.131455436264101</c:v>
                </c:pt>
                <c:pt idx="238">
                  <c:v>25.145235245313401</c:v>
                </c:pt>
                <c:pt idx="239">
                  <c:v>25.158956260939501</c:v>
                </c:pt>
                <c:pt idx="240">
                  <c:v>25.1725138478049</c:v>
                </c:pt>
                <c:pt idx="241">
                  <c:v>25.185972989791001</c:v>
                </c:pt>
                <c:pt idx="242">
                  <c:v>25.199316151089601</c:v>
                </c:pt>
                <c:pt idx="243">
                  <c:v>25.2125366518192</c:v>
                </c:pt>
                <c:pt idx="244">
                  <c:v>25.2256424672726</c:v>
                </c:pt>
                <c:pt idx="245">
                  <c:v>25.238652103826901</c:v>
                </c:pt>
                <c:pt idx="246">
                  <c:v>25.251459388760299</c:v>
                </c:pt>
                <c:pt idx="247">
                  <c:v>25.264177265812499</c:v>
                </c:pt>
                <c:pt idx="248">
                  <c:v>25.2767638028308</c:v>
                </c:pt>
                <c:pt idx="249">
                  <c:v>25.289321847943299</c:v>
                </c:pt>
                <c:pt idx="250">
                  <c:v>25.301760739548399</c:v>
                </c:pt>
                <c:pt idx="251">
                  <c:v>25.313928646651</c:v>
                </c:pt>
                <c:pt idx="252">
                  <c:v>25.326171939361799</c:v>
                </c:pt>
                <c:pt idx="253">
                  <c:v>25.338347335673198</c:v>
                </c:pt>
                <c:pt idx="254">
                  <c:v>25.3504382654524</c:v>
                </c:pt>
                <c:pt idx="255">
                  <c:v>25.3625820622498</c:v>
                </c:pt>
                <c:pt idx="256">
                  <c:v>25.374485148329299</c:v>
                </c:pt>
                <c:pt idx="257">
                  <c:v>25.386274182009799</c:v>
                </c:pt>
                <c:pt idx="258">
                  <c:v>25.397973756911998</c:v>
                </c:pt>
                <c:pt idx="259">
                  <c:v>25.409565932984599</c:v>
                </c:pt>
                <c:pt idx="260">
                  <c:v>25.421086484165102</c:v>
                </c:pt>
                <c:pt idx="261">
                  <c:v>25.432581608155001</c:v>
                </c:pt>
                <c:pt idx="262">
                  <c:v>25.4439338961587</c:v>
                </c:pt>
                <c:pt idx="263">
                  <c:v>25.455218391757398</c:v>
                </c:pt>
                <c:pt idx="264">
                  <c:v>25.466391019001001</c:v>
                </c:pt>
                <c:pt idx="265">
                  <c:v>25.477499636627499</c:v>
                </c:pt>
                <c:pt idx="266">
                  <c:v>25.488493977794199</c:v>
                </c:pt>
                <c:pt idx="267">
                  <c:v>25.4994345537946</c:v>
                </c:pt>
                <c:pt idx="268">
                  <c:v>25.510267804293299</c:v>
                </c:pt>
                <c:pt idx="269">
                  <c:v>25.521035646155902</c:v>
                </c:pt>
                <c:pt idx="270">
                  <c:v>25.531712681705599</c:v>
                </c:pt>
                <c:pt idx="271">
                  <c:v>25.542339244141701</c:v>
                </c:pt>
                <c:pt idx="272">
                  <c:v>25.552831581145998</c:v>
                </c:pt>
                <c:pt idx="273">
                  <c:v>25.563259656535202</c:v>
                </c:pt>
                <c:pt idx="274">
                  <c:v>25.573579775117899</c:v>
                </c:pt>
                <c:pt idx="275">
                  <c:v>25.583777808357699</c:v>
                </c:pt>
                <c:pt idx="276">
                  <c:v>25.593845260096099</c:v>
                </c:pt>
                <c:pt idx="277">
                  <c:v>25.603924789009302</c:v>
                </c:pt>
                <c:pt idx="278">
                  <c:v>25.613540972281498</c:v>
                </c:pt>
                <c:pt idx="279">
                  <c:v>25.623521696200999</c:v>
                </c:pt>
                <c:pt idx="280">
                  <c:v>25.633314563757001</c:v>
                </c:pt>
                <c:pt idx="281">
                  <c:v>25.643119333952299</c:v>
                </c:pt>
                <c:pt idx="282">
                  <c:v>25.652777094221001</c:v>
                </c:pt>
                <c:pt idx="283">
                  <c:v>25.6624637861424</c:v>
                </c:pt>
                <c:pt idx="284">
                  <c:v>25.672015650306498</c:v>
                </c:pt>
                <c:pt idx="285">
                  <c:v>25.681514450419101</c:v>
                </c:pt>
                <c:pt idx="286">
                  <c:v>25.690953381323901</c:v>
                </c:pt>
                <c:pt idx="287">
                  <c:v>25.700314586480001</c:v>
                </c:pt>
                <c:pt idx="288">
                  <c:v>25.709615611509999</c:v>
                </c:pt>
                <c:pt idx="289">
                  <c:v>25.7188545301841</c:v>
                </c:pt>
                <c:pt idx="290">
                  <c:v>25.728017652493602</c:v>
                </c:pt>
                <c:pt idx="291">
                  <c:v>25.73711851841</c:v>
                </c:pt>
                <c:pt idx="292">
                  <c:v>25.746175509982798</c:v>
                </c:pt>
                <c:pt idx="293">
                  <c:v>25.755207984575399</c:v>
                </c:pt>
                <c:pt idx="294">
                  <c:v>25.7641384416678</c:v>
                </c:pt>
                <c:pt idx="295">
                  <c:v>25.772944809152602</c:v>
                </c:pt>
                <c:pt idx="296">
                  <c:v>25.781734920834399</c:v>
                </c:pt>
                <c:pt idx="297">
                  <c:v>25.790438869952901</c:v>
                </c:pt>
                <c:pt idx="298">
                  <c:v>25.799107529244498</c:v>
                </c:pt>
                <c:pt idx="299">
                  <c:v>25.807697994219598</c:v>
                </c:pt>
                <c:pt idx="300">
                  <c:v>25.816255855929899</c:v>
                </c:pt>
                <c:pt idx="301">
                  <c:v>25.8247270609921</c:v>
                </c:pt>
                <c:pt idx="302">
                  <c:v>25.833163110479401</c:v>
                </c:pt>
                <c:pt idx="303">
                  <c:v>25.841518391964001</c:v>
                </c:pt>
                <c:pt idx="304">
                  <c:v>25.849819775918402</c:v>
                </c:pt>
                <c:pt idx="305">
                  <c:v>25.858060020222698</c:v>
                </c:pt>
                <c:pt idx="306">
                  <c:v>25.8662527703768</c:v>
                </c:pt>
                <c:pt idx="307">
                  <c:v>25.874375078116302</c:v>
                </c:pt>
                <c:pt idx="308">
                  <c:v>25.882513620394</c:v>
                </c:pt>
                <c:pt idx="309">
                  <c:v>25.8905512844775</c:v>
                </c:pt>
                <c:pt idx="310">
                  <c:v>25.898536523485198</c:v>
                </c:pt>
                <c:pt idx="311">
                  <c:v>25.906461071319701</c:v>
                </c:pt>
                <c:pt idx="312">
                  <c:v>25.914319072495001</c:v>
                </c:pt>
                <c:pt idx="313">
                  <c:v>25.922137168332799</c:v>
                </c:pt>
                <c:pt idx="314">
                  <c:v>25.9307723291892</c:v>
                </c:pt>
                <c:pt idx="315">
                  <c:v>25.937703145276501</c:v>
                </c:pt>
                <c:pt idx="316">
                  <c:v>25.945554346288599</c:v>
                </c:pt>
                <c:pt idx="317">
                  <c:v>25.952833395586001</c:v>
                </c:pt>
                <c:pt idx="318">
                  <c:v>25.960455416513</c:v>
                </c:pt>
                <c:pt idx="319">
                  <c:v>25.9678894901921</c:v>
                </c:pt>
                <c:pt idx="320">
                  <c:v>25.975318123672899</c:v>
                </c:pt>
                <c:pt idx="321">
                  <c:v>25.982689336262201</c:v>
                </c:pt>
                <c:pt idx="322">
                  <c:v>25.990895165422501</c:v>
                </c:pt>
                <c:pt idx="323">
                  <c:v>25.998292974837302</c:v>
                </c:pt>
                <c:pt idx="324">
                  <c:v>26.005844103247298</c:v>
                </c:pt>
                <c:pt idx="325">
                  <c:v>26.0121316509893</c:v>
                </c:pt>
                <c:pt idx="326">
                  <c:v>26.020174595676501</c:v>
                </c:pt>
                <c:pt idx="327">
                  <c:v>26.026184568422298</c:v>
                </c:pt>
                <c:pt idx="328">
                  <c:v>26.0334492991114</c:v>
                </c:pt>
                <c:pt idx="329">
                  <c:v>26.040100465320901</c:v>
                </c:pt>
                <c:pt idx="330">
                  <c:v>26.047093190018799</c:v>
                </c:pt>
                <c:pt idx="331">
                  <c:v>26.0548347923528</c:v>
                </c:pt>
                <c:pt idx="332">
                  <c:v>26.061755918952699</c:v>
                </c:pt>
                <c:pt idx="333">
                  <c:v>26.068831192038399</c:v>
                </c:pt>
                <c:pt idx="334">
                  <c:v>26.074656287608299</c:v>
                </c:pt>
                <c:pt idx="335">
                  <c:v>26.082139427723199</c:v>
                </c:pt>
                <c:pt idx="336">
                  <c:v>26.088584965941699</c:v>
                </c:pt>
                <c:pt idx="337">
                  <c:v>26.095447156691002</c:v>
                </c:pt>
                <c:pt idx="338">
                  <c:v>26.101943513848301</c:v>
                </c:pt>
                <c:pt idx="339">
                  <c:v>26.108499225906101</c:v>
                </c:pt>
                <c:pt idx="340">
                  <c:v>26.114966893007701</c:v>
                </c:pt>
                <c:pt idx="341">
                  <c:v>26.121401098288601</c:v>
                </c:pt>
                <c:pt idx="342">
                  <c:v>26.127798568281101</c:v>
                </c:pt>
                <c:pt idx="343">
                  <c:v>26.134136085312999</c:v>
                </c:pt>
                <c:pt idx="344">
                  <c:v>26.1404459392752</c:v>
                </c:pt>
                <c:pt idx="345">
                  <c:v>26.146699233866599</c:v>
                </c:pt>
                <c:pt idx="346">
                  <c:v>26.152916971240298</c:v>
                </c:pt>
                <c:pt idx="347">
                  <c:v>26.159085118253</c:v>
                </c:pt>
                <c:pt idx="348">
                  <c:v>26.165216528081501</c:v>
                </c:pt>
                <c:pt idx="349">
                  <c:v>26.171298698679198</c:v>
                </c:pt>
                <c:pt idx="350">
                  <c:v>26.177355925942798</c:v>
                </c:pt>
                <c:pt idx="351">
                  <c:v>26.183409763313001</c:v>
                </c:pt>
                <c:pt idx="352">
                  <c:v>26.189388186661802</c:v>
                </c:pt>
                <c:pt idx="353">
                  <c:v>26.1953364458031</c:v>
                </c:pt>
                <c:pt idx="354">
                  <c:v>26.201238723378001</c:v>
                </c:pt>
                <c:pt idx="355">
                  <c:v>26.207098547700902</c:v>
                </c:pt>
                <c:pt idx="356">
                  <c:v>26.212908067314999</c:v>
                </c:pt>
                <c:pt idx="357">
                  <c:v>26.218681936300801</c:v>
                </c:pt>
                <c:pt idx="358">
                  <c:v>26.224409763473801</c:v>
                </c:pt>
                <c:pt idx="359">
                  <c:v>26.230106198392399</c:v>
                </c:pt>
                <c:pt idx="360">
                  <c:v>26.235766458159599</c:v>
                </c:pt>
                <c:pt idx="361">
                  <c:v>26.241376380494302</c:v>
                </c:pt>
                <c:pt idx="362">
                  <c:v>26.2469494710672</c:v>
                </c:pt>
                <c:pt idx="363">
                  <c:v>26.2524845960188</c:v>
                </c:pt>
                <c:pt idx="364">
                  <c:v>26.257982257112602</c:v>
                </c:pt>
                <c:pt idx="365">
                  <c:v>26.263437482440999</c:v>
                </c:pt>
                <c:pt idx="366">
                  <c:v>26.268854895543502</c:v>
                </c:pt>
                <c:pt idx="367">
                  <c:v>26.274244146189201</c:v>
                </c:pt>
                <c:pt idx="368">
                  <c:v>26.2795970593282</c:v>
                </c:pt>
                <c:pt idx="369">
                  <c:v>26.284912927105001</c:v>
                </c:pt>
                <c:pt idx="370">
                  <c:v>26.290189410039002</c:v>
                </c:pt>
                <c:pt idx="371">
                  <c:v>26.295431403641199</c:v>
                </c:pt>
                <c:pt idx="372">
                  <c:v>26.3006441450914</c:v>
                </c:pt>
                <c:pt idx="373">
                  <c:v>26.305782260194899</c:v>
                </c:pt>
                <c:pt idx="374">
                  <c:v>26.310857153867701</c:v>
                </c:pt>
                <c:pt idx="375">
                  <c:v>26.315940798804601</c:v>
                </c:pt>
                <c:pt idx="376">
                  <c:v>26.321022794557301</c:v>
                </c:pt>
                <c:pt idx="377">
                  <c:v>26.3260714483397</c:v>
                </c:pt>
                <c:pt idx="378">
                  <c:v>26.331072122762802</c:v>
                </c:pt>
                <c:pt idx="379">
                  <c:v>26.3360351482719</c:v>
                </c:pt>
                <c:pt idx="380">
                  <c:v>26.340965957371498</c:v>
                </c:pt>
                <c:pt idx="381">
                  <c:v>26.345861729839399</c:v>
                </c:pt>
                <c:pt idx="382">
                  <c:v>26.3507240876162</c:v>
                </c:pt>
                <c:pt idx="383">
                  <c:v>26.355548498187002</c:v>
                </c:pt>
                <c:pt idx="384">
                  <c:v>26.360337368117001</c:v>
                </c:pt>
                <c:pt idx="385">
                  <c:v>26.365092512655799</c:v>
                </c:pt>
                <c:pt idx="386">
                  <c:v>26.369812834608801</c:v>
                </c:pt>
                <c:pt idx="387">
                  <c:v>26.374498363191499</c:v>
                </c:pt>
                <c:pt idx="388">
                  <c:v>26.379144872563302</c:v>
                </c:pt>
                <c:pt idx="389">
                  <c:v>26.383758670232201</c:v>
                </c:pt>
                <c:pt idx="390">
                  <c:v>26.3883394855952</c:v>
                </c:pt>
                <c:pt idx="391">
                  <c:v>26.3928903583551</c:v>
                </c:pt>
                <c:pt idx="392">
                  <c:v>26.3974040165144</c:v>
                </c:pt>
                <c:pt idx="393">
                  <c:v>26.401901569884</c:v>
                </c:pt>
                <c:pt idx="394">
                  <c:v>26.406344871717199</c:v>
                </c:pt>
                <c:pt idx="395">
                  <c:v>26.410762918919499</c:v>
                </c:pt>
                <c:pt idx="396">
                  <c:v>26.415149439342599</c:v>
                </c:pt>
                <c:pt idx="397">
                  <c:v>26.419499624136201</c:v>
                </c:pt>
                <c:pt idx="398">
                  <c:v>26.423820200394001</c:v>
                </c:pt>
                <c:pt idx="399">
                  <c:v>26.428108391301901</c:v>
                </c:pt>
                <c:pt idx="400">
                  <c:v>26.432371557746698</c:v>
                </c:pt>
                <c:pt idx="401">
                  <c:v>26.436652356522401</c:v>
                </c:pt>
                <c:pt idx="402">
                  <c:v>26.4408594499392</c:v>
                </c:pt>
                <c:pt idx="403">
                  <c:v>26.445049738719302</c:v>
                </c:pt>
                <c:pt idx="404">
                  <c:v>26.449199528334901</c:v>
                </c:pt>
                <c:pt idx="405">
                  <c:v>26.4533272236378</c:v>
                </c:pt>
                <c:pt idx="406">
                  <c:v>26.4574183510796</c:v>
                </c:pt>
                <c:pt idx="407">
                  <c:v>26.4614851391873</c:v>
                </c:pt>
                <c:pt idx="408">
                  <c:v>26.4655241005104</c:v>
                </c:pt>
                <c:pt idx="409">
                  <c:v>26.469535498501799</c:v>
                </c:pt>
                <c:pt idx="410">
                  <c:v>26.473519722098001</c:v>
                </c:pt>
                <c:pt idx="411">
                  <c:v>26.4774798838843</c:v>
                </c:pt>
                <c:pt idx="412">
                  <c:v>26.481416368392701</c:v>
                </c:pt>
                <c:pt idx="413">
                  <c:v>26.485323094840499</c:v>
                </c:pt>
                <c:pt idx="414">
                  <c:v>26.489209885937999</c:v>
                </c:pt>
                <c:pt idx="415">
                  <c:v>26.493066392717701</c:v>
                </c:pt>
                <c:pt idx="416">
                  <c:v>26.496898935434199</c:v>
                </c:pt>
                <c:pt idx="417">
                  <c:v>26.500703277162</c:v>
                </c:pt>
                <c:pt idx="418">
                  <c:v>26.5044802548991</c:v>
                </c:pt>
                <c:pt idx="419">
                  <c:v>26.508236268932801</c:v>
                </c:pt>
                <c:pt idx="420">
                  <c:v>26.511968372915302</c:v>
                </c:pt>
                <c:pt idx="421">
                  <c:v>26.515676141604899</c:v>
                </c:pt>
                <c:pt idx="422">
                  <c:v>26.5193624748504</c:v>
                </c:pt>
                <c:pt idx="423">
                  <c:v>26.52302728534</c:v>
                </c:pt>
                <c:pt idx="424">
                  <c:v>26.526662999010899</c:v>
                </c:pt>
                <c:pt idx="425">
                  <c:v>26.530248421355999</c:v>
                </c:pt>
                <c:pt idx="426">
                  <c:v>26.533827625895299</c:v>
                </c:pt>
                <c:pt idx="427">
                  <c:v>26.5373989241752</c:v>
                </c:pt>
                <c:pt idx="428">
                  <c:v>26.540941986625</c:v>
                </c:pt>
                <c:pt idx="429">
                  <c:v>26.544465908486298</c:v>
                </c:pt>
                <c:pt idx="430">
                  <c:v>26.5479667952218</c:v>
                </c:pt>
                <c:pt idx="431">
                  <c:v>26.551445765444299</c:v>
                </c:pt>
                <c:pt idx="432">
                  <c:v>26.554903593937802</c:v>
                </c:pt>
                <c:pt idx="433">
                  <c:v>26.5583385256006</c:v>
                </c:pt>
                <c:pt idx="434">
                  <c:v>26.5617475264451</c:v>
                </c:pt>
                <c:pt idx="435">
                  <c:v>26.565138188159398</c:v>
                </c:pt>
                <c:pt idx="436">
                  <c:v>26.568505876435299</c:v>
                </c:pt>
                <c:pt idx="437">
                  <c:v>26.5718523877321</c:v>
                </c:pt>
                <c:pt idx="438">
                  <c:v>26.575175312800798</c:v>
                </c:pt>
                <c:pt idx="439">
                  <c:v>26.5784782974326</c:v>
                </c:pt>
                <c:pt idx="440">
                  <c:v>26.581762873697599</c:v>
                </c:pt>
                <c:pt idx="441">
                  <c:v>26.5849682799786</c:v>
                </c:pt>
                <c:pt idx="442">
                  <c:v>26.588182240324901</c:v>
                </c:pt>
                <c:pt idx="443">
                  <c:v>26.591390274568901</c:v>
                </c:pt>
                <c:pt idx="444">
                  <c:v>26.594584565503801</c:v>
                </c:pt>
                <c:pt idx="445">
                  <c:v>26.597751995907799</c:v>
                </c:pt>
                <c:pt idx="446">
                  <c:v>26.600820064396</c:v>
                </c:pt>
                <c:pt idx="447">
                  <c:v>26.6038436235166</c:v>
                </c:pt>
                <c:pt idx="448">
                  <c:v>26.606907029544502</c:v>
                </c:pt>
                <c:pt idx="449">
                  <c:v>26.6099138257193</c:v>
                </c:pt>
                <c:pt idx="450">
                  <c:v>26.612938228260901</c:v>
                </c:pt>
                <c:pt idx="451">
                  <c:v>26.615941877387101</c:v>
                </c:pt>
                <c:pt idx="452">
                  <c:v>26.6189303087789</c:v>
                </c:pt>
                <c:pt idx="453">
                  <c:v>26.621888400489901</c:v>
                </c:pt>
                <c:pt idx="454">
                  <c:v>26.624837737552099</c:v>
                </c:pt>
                <c:pt idx="455">
                  <c:v>26.6277107865406</c:v>
                </c:pt>
                <c:pt idx="456">
                  <c:v>26.630591613940599</c:v>
                </c:pt>
                <c:pt idx="457">
                  <c:v>26.633526442509002</c:v>
                </c:pt>
                <c:pt idx="458">
                  <c:v>26.636422992362199</c:v>
                </c:pt>
                <c:pt idx="459">
                  <c:v>26.6392295293494</c:v>
                </c:pt>
                <c:pt idx="460">
                  <c:v>26.642042895425401</c:v>
                </c:pt>
                <c:pt idx="461">
                  <c:v>26.644900048661299</c:v>
                </c:pt>
                <c:pt idx="462">
                  <c:v>26.647721264300198</c:v>
                </c:pt>
                <c:pt idx="463">
                  <c:v>26.650530222676501</c:v>
                </c:pt>
                <c:pt idx="464">
                  <c:v>26.653291084051101</c:v>
                </c:pt>
                <c:pt idx="465">
                  <c:v>26.6560221410965</c:v>
                </c:pt>
                <c:pt idx="466">
                  <c:v>26.6588233637918</c:v>
                </c:pt>
                <c:pt idx="467">
                  <c:v>26.661557132946701</c:v>
                </c:pt>
                <c:pt idx="468">
                  <c:v>26.664267781807698</c:v>
                </c:pt>
                <c:pt idx="469">
                  <c:v>26.6669596664475</c:v>
                </c:pt>
                <c:pt idx="470">
                  <c:v>26.669614258724302</c:v>
                </c:pt>
                <c:pt idx="471">
                  <c:v>26.672309869015301</c:v>
                </c:pt>
                <c:pt idx="472">
                  <c:v>26.6749209736655</c:v>
                </c:pt>
                <c:pt idx="473">
                  <c:v>26.6775360709035</c:v>
                </c:pt>
                <c:pt idx="474">
                  <c:v>26.6801205080199</c:v>
                </c:pt>
                <c:pt idx="475">
                  <c:v>26.682690072829601</c:v>
                </c:pt>
                <c:pt idx="476">
                  <c:v>26.685243317859602</c:v>
                </c:pt>
                <c:pt idx="477">
                  <c:v>26.687778227685602</c:v>
                </c:pt>
                <c:pt idx="478">
                  <c:v>26.690291175749799</c:v>
                </c:pt>
                <c:pt idx="479">
                  <c:v>26.6927895716967</c:v>
                </c:pt>
                <c:pt idx="480">
                  <c:v>26.6952746181429</c:v>
                </c:pt>
                <c:pt idx="481">
                  <c:v>26.697735052853901</c:v>
                </c:pt>
                <c:pt idx="482">
                  <c:v>26.700180186874402</c:v>
                </c:pt>
                <c:pt idx="483">
                  <c:v>26.7026127079364</c:v>
                </c:pt>
                <c:pt idx="484">
                  <c:v>26.705027185075998</c:v>
                </c:pt>
                <c:pt idx="485">
                  <c:v>26.707421656484598</c:v>
                </c:pt>
                <c:pt idx="486">
                  <c:v>26.709802026905301</c:v>
                </c:pt>
                <c:pt idx="487">
                  <c:v>26.712169407410499</c:v>
                </c:pt>
                <c:pt idx="488">
                  <c:v>26.714513769849301</c:v>
                </c:pt>
                <c:pt idx="489">
                  <c:v>26.716847470890301</c:v>
                </c:pt>
                <c:pt idx="490">
                  <c:v>26.719164918537199</c:v>
                </c:pt>
                <c:pt idx="491">
                  <c:v>26.7214638730734</c:v>
                </c:pt>
                <c:pt idx="492">
                  <c:v>26.7237494549879</c:v>
                </c:pt>
                <c:pt idx="493">
                  <c:v>26.726023839615898</c:v>
                </c:pt>
                <c:pt idx="494">
                  <c:v>26.728277245804499</c:v>
                </c:pt>
                <c:pt idx="495">
                  <c:v>26.730520833219501</c:v>
                </c:pt>
                <c:pt idx="496">
                  <c:v>26.732743736256801</c:v>
                </c:pt>
                <c:pt idx="497">
                  <c:v>26.734954774803501</c:v>
                </c:pt>
                <c:pt idx="498">
                  <c:v>26.737154151949099</c:v>
                </c:pt>
                <c:pt idx="499">
                  <c:v>26.739331431855199</c:v>
                </c:pt>
                <c:pt idx="500">
                  <c:v>26.741497734278202</c:v>
                </c:pt>
                <c:pt idx="501">
                  <c:v>26.743651595105302</c:v>
                </c:pt>
                <c:pt idx="502">
                  <c:v>26.745786655471498</c:v>
                </c:pt>
                <c:pt idx="503">
                  <c:v>26.7479123190761</c:v>
                </c:pt>
                <c:pt idx="504">
                  <c:v>26.7500191210964</c:v>
                </c:pt>
                <c:pt idx="505">
                  <c:v>26.752118913688701</c:v>
                </c:pt>
                <c:pt idx="506">
                  <c:v>26.754197136430399</c:v>
                </c:pt>
                <c:pt idx="507">
                  <c:v>26.7562646118426</c:v>
                </c:pt>
                <c:pt idx="508">
                  <c:v>26.758325692906901</c:v>
                </c:pt>
                <c:pt idx="509">
                  <c:v>26.760363215165</c:v>
                </c:pt>
                <c:pt idx="510">
                  <c:v>26.762391691903701</c:v>
                </c:pt>
                <c:pt idx="511">
                  <c:v>26.764408474017898</c:v>
                </c:pt>
                <c:pt idx="512">
                  <c:v>26.766415497301999</c:v>
                </c:pt>
                <c:pt idx="513">
                  <c:v>26.768408265031098</c:v>
                </c:pt>
                <c:pt idx="514">
                  <c:v>26.770384248234599</c:v>
                </c:pt>
                <c:pt idx="515">
                  <c:v>26.7723549035472</c:v>
                </c:pt>
                <c:pt idx="516">
                  <c:v>26.774306719409498</c:v>
                </c:pt>
                <c:pt idx="517">
                  <c:v>26.776251280337402</c:v>
                </c:pt>
                <c:pt idx="518">
                  <c:v>26.7781823557882</c:v>
                </c:pt>
                <c:pt idx="519">
                  <c:v>26.780100600359599</c:v>
                </c:pt>
                <c:pt idx="520">
                  <c:v>26.7820061133677</c:v>
                </c:pt>
                <c:pt idx="521">
                  <c:v>26.783903080972099</c:v>
                </c:pt>
                <c:pt idx="522">
                  <c:v>26.785784786552501</c:v>
                </c:pt>
                <c:pt idx="523">
                  <c:v>26.7876587234752</c:v>
                </c:pt>
                <c:pt idx="524">
                  <c:v>26.789515736245999</c:v>
                </c:pt>
                <c:pt idx="525">
                  <c:v>26.791363452370099</c:v>
                </c:pt>
                <c:pt idx="526">
                  <c:v>26.793200231637901</c:v>
                </c:pt>
                <c:pt idx="527">
                  <c:v>26.7950247463381</c:v>
                </c:pt>
                <c:pt idx="528">
                  <c:v>26.796838212383701</c:v>
                </c:pt>
                <c:pt idx="529">
                  <c:v>26.7986398190043</c:v>
                </c:pt>
                <c:pt idx="530">
                  <c:v>26.800431479451799</c:v>
                </c:pt>
                <c:pt idx="531">
                  <c:v>26.802212989725199</c:v>
                </c:pt>
                <c:pt idx="532">
                  <c:v>26.803978898029001</c:v>
                </c:pt>
                <c:pt idx="533">
                  <c:v>26.805731727187101</c:v>
                </c:pt>
                <c:pt idx="534">
                  <c:v>26.8074795184016</c:v>
                </c:pt>
                <c:pt idx="535">
                  <c:v>26.809197019935802</c:v>
                </c:pt>
                <c:pt idx="536">
                  <c:v>26.810952366290898</c:v>
                </c:pt>
                <c:pt idx="537">
                  <c:v>26.812714067777399</c:v>
                </c:pt>
                <c:pt idx="538">
                  <c:v>26.814435279708398</c:v>
                </c:pt>
                <c:pt idx="539">
                  <c:v>26.816156771174398</c:v>
                </c:pt>
                <c:pt idx="540">
                  <c:v>26.817856608498801</c:v>
                </c:pt>
                <c:pt idx="541">
                  <c:v>26.819550504517998</c:v>
                </c:pt>
                <c:pt idx="542">
                  <c:v>26.821230361345101</c:v>
                </c:pt>
                <c:pt idx="543">
                  <c:v>26.8228937757175</c:v>
                </c:pt>
                <c:pt idx="544">
                  <c:v>26.824548863280501</c:v>
                </c:pt>
                <c:pt idx="545">
                  <c:v>26.826189580096599</c:v>
                </c:pt>
                <c:pt idx="546">
                  <c:v>26.827823400874699</c:v>
                </c:pt>
                <c:pt idx="547">
                  <c:v>26.829447337754001</c:v>
                </c:pt>
                <c:pt idx="548">
                  <c:v>26.831054950164699</c:v>
                </c:pt>
                <c:pt idx="549">
                  <c:v>26.832656225213899</c:v>
                </c:pt>
                <c:pt idx="550">
                  <c:v>26.834251859010202</c:v>
                </c:pt>
                <c:pt idx="551">
                  <c:v>26.8358270436601</c:v>
                </c:pt>
                <c:pt idx="552">
                  <c:v>26.8373971332407</c:v>
                </c:pt>
                <c:pt idx="553">
                  <c:v>26.839812016536001</c:v>
                </c:pt>
                <c:pt idx="554">
                  <c:v>26.841408288018901</c:v>
                </c:pt>
                <c:pt idx="555">
                  <c:v>26.843038353492801</c:v>
                </c:pt>
                <c:pt idx="556">
                  <c:v>26.844556526091299</c:v>
                </c:pt>
                <c:pt idx="557">
                  <c:v>26.8460717187771</c:v>
                </c:pt>
                <c:pt idx="558">
                  <c:v>26.847578798945101</c:v>
                </c:pt>
                <c:pt idx="559">
                  <c:v>26.849069072544001</c:v>
                </c:pt>
                <c:pt idx="560">
                  <c:v>26.850561842167</c:v>
                </c:pt>
                <c:pt idx="561">
                  <c:v>26.853011825354301</c:v>
                </c:pt>
                <c:pt idx="562">
                  <c:v>26.854556885056901</c:v>
                </c:pt>
                <c:pt idx="563">
                  <c:v>26.8561792414982</c:v>
                </c:pt>
                <c:pt idx="564">
                  <c:v>26.8576439139207</c:v>
                </c:pt>
                <c:pt idx="565">
                  <c:v>26.8591285854022</c:v>
                </c:pt>
                <c:pt idx="566">
                  <c:v>26.860585898639702</c:v>
                </c:pt>
                <c:pt idx="567">
                  <c:v>26.862035086966699</c:v>
                </c:pt>
                <c:pt idx="568">
                  <c:v>26.863469332852102</c:v>
                </c:pt>
                <c:pt idx="569">
                  <c:v>26.865804006645298</c:v>
                </c:pt>
                <c:pt idx="570">
                  <c:v>26.867267847012101</c:v>
                </c:pt>
                <c:pt idx="571">
                  <c:v>26.868823190818102</c:v>
                </c:pt>
                <c:pt idx="572">
                  <c:v>26.870206861901799</c:v>
                </c:pt>
                <c:pt idx="573">
                  <c:v>26.871603451951799</c:v>
                </c:pt>
                <c:pt idx="574">
                  <c:v>26.872983420678601</c:v>
                </c:pt>
                <c:pt idx="575">
                  <c:v>26.874348514414098</c:v>
                </c:pt>
                <c:pt idx="576">
                  <c:v>26.875711206562301</c:v>
                </c:pt>
                <c:pt idx="577">
                  <c:v>26.877069019994899</c:v>
                </c:pt>
                <c:pt idx="578">
                  <c:v>26.878411283073198</c:v>
                </c:pt>
                <c:pt idx="579">
                  <c:v>26.879748735876699</c:v>
                </c:pt>
                <c:pt idx="580">
                  <c:v>26.881076407349902</c:v>
                </c:pt>
                <c:pt idx="581">
                  <c:v>26.8823934312374</c:v>
                </c:pt>
                <c:pt idx="582">
                  <c:v>26.883703075785402</c:v>
                </c:pt>
                <c:pt idx="583">
                  <c:v>26.8850092384112</c:v>
                </c:pt>
                <c:pt idx="584">
                  <c:v>26.886299375024201</c:v>
                </c:pt>
                <c:pt idx="585">
                  <c:v>26.8875900978312</c:v>
                </c:pt>
                <c:pt idx="586">
                  <c:v>26.8888656181729</c:v>
                </c:pt>
                <c:pt idx="587">
                  <c:v>26.890134199067699</c:v>
                </c:pt>
                <c:pt idx="588">
                  <c:v>26.891393640347999</c:v>
                </c:pt>
                <c:pt idx="589">
                  <c:v>26.892650383043701</c:v>
                </c:pt>
                <c:pt idx="590">
                  <c:v>26.893895867030299</c:v>
                </c:pt>
                <c:pt idx="591">
                  <c:v>26.895121512374999</c:v>
                </c:pt>
                <c:pt idx="592">
                  <c:v>26.8963506093585</c:v>
                </c:pt>
                <c:pt idx="593">
                  <c:v>26.897573319317502</c:v>
                </c:pt>
                <c:pt idx="594">
                  <c:v>26.898788496259101</c:v>
                </c:pt>
                <c:pt idx="595">
                  <c:v>26.899994486636601</c:v>
                </c:pt>
                <c:pt idx="596">
                  <c:v>26.9011965814971</c:v>
                </c:pt>
                <c:pt idx="597">
                  <c:v>26.902387617072399</c:v>
                </c:pt>
                <c:pt idx="598">
                  <c:v>26.9035727026789</c:v>
                </c:pt>
                <c:pt idx="599">
                  <c:v>26.904752006135599</c:v>
                </c:pt>
                <c:pt idx="600">
                  <c:v>26.9059192103946</c:v>
                </c:pt>
                <c:pt idx="601">
                  <c:v>26.9070818819139</c:v>
                </c:pt>
                <c:pt idx="602">
                  <c:v>26.908241854783</c:v>
                </c:pt>
                <c:pt idx="603">
                  <c:v>26.9093882969375</c:v>
                </c:pt>
                <c:pt idx="604">
                  <c:v>26.9105310327109</c:v>
                </c:pt>
                <c:pt idx="605">
                  <c:v>26.9116684429173</c:v>
                </c:pt>
                <c:pt idx="606">
                  <c:v>26.912802131569801</c:v>
                </c:pt>
                <c:pt idx="607">
                  <c:v>26.9139235521837</c:v>
                </c:pt>
                <c:pt idx="608">
                  <c:v>26.915040863813001</c:v>
                </c:pt>
                <c:pt idx="609">
                  <c:v>26.916152254555101</c:v>
                </c:pt>
                <c:pt idx="610">
                  <c:v>26.917256738781202</c:v>
                </c:pt>
                <c:pt idx="611">
                  <c:v>26.918358002642702</c:v>
                </c:pt>
                <c:pt idx="612">
                  <c:v>26.919446275056298</c:v>
                </c:pt>
                <c:pt idx="613">
                  <c:v>26.9205312600659</c:v>
                </c:pt>
                <c:pt idx="614">
                  <c:v>26.921612325599899</c:v>
                </c:pt>
                <c:pt idx="615">
                  <c:v>26.922683353370701</c:v>
                </c:pt>
                <c:pt idx="616">
                  <c:v>26.9237490591293</c:v>
                </c:pt>
                <c:pt idx="617">
                  <c:v>26.924809180616698</c:v>
                </c:pt>
                <c:pt idx="618">
                  <c:v>26.925861898474</c:v>
                </c:pt>
                <c:pt idx="619">
                  <c:v>26.926911858817402</c:v>
                </c:pt>
                <c:pt idx="620">
                  <c:v>26.927952935000199</c:v>
                </c:pt>
                <c:pt idx="621">
                  <c:v>26.9289883907906</c:v>
                </c:pt>
                <c:pt idx="622">
                  <c:v>26.9300145123389</c:v>
                </c:pt>
                <c:pt idx="623">
                  <c:v>26.931039755449898</c:v>
                </c:pt>
                <c:pt idx="624">
                  <c:v>26.9320567821214</c:v>
                </c:pt>
                <c:pt idx="625">
                  <c:v>26.933066754442599</c:v>
                </c:pt>
                <c:pt idx="626">
                  <c:v>26.934074774428399</c:v>
                </c:pt>
                <c:pt idx="627">
                  <c:v>26.935069401782201</c:v>
                </c:pt>
                <c:pt idx="628">
                  <c:v>26.9360619294198</c:v>
                </c:pt>
                <c:pt idx="629">
                  <c:v>26.937051610038601</c:v>
                </c:pt>
                <c:pt idx="630">
                  <c:v>26.938033559406701</c:v>
                </c:pt>
                <c:pt idx="631">
                  <c:v>26.939010165102498</c:v>
                </c:pt>
                <c:pt idx="632">
                  <c:v>26.939981448645401</c:v>
                </c:pt>
                <c:pt idx="633">
                  <c:v>26.940947320920898</c:v>
                </c:pt>
                <c:pt idx="634">
                  <c:v>26.941904922829998</c:v>
                </c:pt>
                <c:pt idx="635">
                  <c:v>26.942859624780699</c:v>
                </c:pt>
                <c:pt idx="636">
                  <c:v>26.943814900253699</c:v>
                </c:pt>
                <c:pt idx="637">
                  <c:v>26.9447547097277</c:v>
                </c:pt>
                <c:pt idx="638">
                  <c:v>26.9456922742724</c:v>
                </c:pt>
                <c:pt idx="639">
                  <c:v>26.946626936179801</c:v>
                </c:pt>
                <c:pt idx="640">
                  <c:v>26.947554937095401</c:v>
                </c:pt>
                <c:pt idx="641">
                  <c:v>26.9484806137398</c:v>
                </c:pt>
                <c:pt idx="642">
                  <c:v>26.9493961573787</c:v>
                </c:pt>
                <c:pt idx="643">
                  <c:v>26.950314160556498</c:v>
                </c:pt>
                <c:pt idx="644">
                  <c:v>26.951217418664299</c:v>
                </c:pt>
                <c:pt idx="645">
                  <c:v>26.9521195570474</c:v>
                </c:pt>
                <c:pt idx="646">
                  <c:v>26.953020983271699</c:v>
                </c:pt>
                <c:pt idx="647">
                  <c:v>26.953913743526599</c:v>
                </c:pt>
                <c:pt idx="648">
                  <c:v>26.9547974470626</c:v>
                </c:pt>
                <c:pt idx="649">
                  <c:v>26.955683052260198</c:v>
                </c:pt>
                <c:pt idx="650">
                  <c:v>26.956558679204299</c:v>
                </c:pt>
                <c:pt idx="651">
                  <c:v>26.9574357424878</c:v>
                </c:pt>
                <c:pt idx="652">
                  <c:v>26.958302837092099</c:v>
                </c:pt>
                <c:pt idx="653">
                  <c:v>26.959163866310298</c:v>
                </c:pt>
                <c:pt idx="654">
                  <c:v>26.960020745044901</c:v>
                </c:pt>
                <c:pt idx="655">
                  <c:v>26.9608780831771</c:v>
                </c:pt>
                <c:pt idx="656">
                  <c:v>26.961724330562799</c:v>
                </c:pt>
                <c:pt idx="657">
                  <c:v>26.962570091572498</c:v>
                </c:pt>
                <c:pt idx="658">
                  <c:v>26.963413111411501</c:v>
                </c:pt>
                <c:pt idx="659">
                  <c:v>26.964243138450701</c:v>
                </c:pt>
                <c:pt idx="660">
                  <c:v>26.965073156177699</c:v>
                </c:pt>
                <c:pt idx="661">
                  <c:v>26.965899910757301</c:v>
                </c:pt>
                <c:pt idx="662">
                  <c:v>26.9667212121091</c:v>
                </c:pt>
                <c:pt idx="663">
                  <c:v>26.967539798549598</c:v>
                </c:pt>
                <c:pt idx="664">
                  <c:v>26.968349863238998</c:v>
                </c:pt>
                <c:pt idx="665">
                  <c:v>26.969159451331301</c:v>
                </c:pt>
                <c:pt idx="666">
                  <c:v>26.969964803632099</c:v>
                </c:pt>
                <c:pt idx="667">
                  <c:v>26.9707603865408</c:v>
                </c:pt>
                <c:pt idx="668">
                  <c:v>26.971554513837201</c:v>
                </c:pt>
                <c:pt idx="669">
                  <c:v>26.972351137784301</c:v>
                </c:pt>
                <c:pt idx="670">
                  <c:v>26.973133189511501</c:v>
                </c:pt>
                <c:pt idx="671">
                  <c:v>26.973914325487801</c:v>
                </c:pt>
                <c:pt idx="672">
                  <c:v>26.974694101667598</c:v>
                </c:pt>
                <c:pt idx="673">
                  <c:v>26.975467910081299</c:v>
                </c:pt>
                <c:pt idx="674">
                  <c:v>26.976234718895299</c:v>
                </c:pt>
                <c:pt idx="675">
                  <c:v>26.9770000521574</c:v>
                </c:pt>
                <c:pt idx="676">
                  <c:v>26.977760657485899</c:v>
                </c:pt>
                <c:pt idx="677">
                  <c:v>26.9785178068805</c:v>
                </c:pt>
                <c:pt idx="678">
                  <c:v>26.979273685061798</c:v>
                </c:pt>
                <c:pt idx="679">
                  <c:v>26.980022963874301</c:v>
                </c:pt>
                <c:pt idx="680">
                  <c:v>26.9807664399972</c:v>
                </c:pt>
                <c:pt idx="681">
                  <c:v>26.981505176571499</c:v>
                </c:pt>
                <c:pt idx="682">
                  <c:v>26.982243264110501</c:v>
                </c:pt>
                <c:pt idx="683">
                  <c:v>26.982976918646798</c:v>
                </c:pt>
                <c:pt idx="684">
                  <c:v>26.983705694320701</c:v>
                </c:pt>
                <c:pt idx="685">
                  <c:v>26.9844296993382</c:v>
                </c:pt>
                <c:pt idx="686">
                  <c:v>26.985152347377699</c:v>
                </c:pt>
                <c:pt idx="687">
                  <c:v>26.985866885587999</c:v>
                </c:pt>
                <c:pt idx="688">
                  <c:v>26.986579963838</c:v>
                </c:pt>
                <c:pt idx="689">
                  <c:v>26.9872896870997</c:v>
                </c:pt>
                <c:pt idx="690">
                  <c:v>26.987995714311801</c:v>
                </c:pt>
                <c:pt idx="691">
                  <c:v>26.988697207537001</c:v>
                </c:pt>
                <c:pt idx="692">
                  <c:v>26.989395475817702</c:v>
                </c:pt>
                <c:pt idx="693">
                  <c:v>26.990090090208</c:v>
                </c:pt>
                <c:pt idx="694">
                  <c:v>26.9907806757011</c:v>
                </c:pt>
                <c:pt idx="695">
                  <c:v>26.991470688662201</c:v>
                </c:pt>
                <c:pt idx="696">
                  <c:v>26.9921503257609</c:v>
                </c:pt>
                <c:pt idx="697">
                  <c:v>26.9928331402268</c:v>
                </c:pt>
                <c:pt idx="698">
                  <c:v>26.993508952469199</c:v>
                </c:pt>
                <c:pt idx="699">
                  <c:v>26.994182445361101</c:v>
                </c:pt>
                <c:pt idx="700">
                  <c:v>26.994848547210001</c:v>
                </c:pt>
                <c:pt idx="701">
                  <c:v>26.995516439660999</c:v>
                </c:pt>
                <c:pt idx="702">
                  <c:v>26.996180850884301</c:v>
                </c:pt>
                <c:pt idx="703">
                  <c:v>26.996837499937602</c:v>
                </c:pt>
                <c:pt idx="704">
                  <c:v>26.9974894473239</c:v>
                </c:pt>
                <c:pt idx="705">
                  <c:v>26.9981406331869</c:v>
                </c:pt>
                <c:pt idx="706">
                  <c:v>26.9987893158013</c:v>
                </c:pt>
                <c:pt idx="707">
                  <c:v>26.999433945020101</c:v>
                </c:pt>
                <c:pt idx="708">
                  <c:v>27.000076917236001</c:v>
                </c:pt>
                <c:pt idx="709">
                  <c:v>27.000712923445899</c:v>
                </c:pt>
                <c:pt idx="710">
                  <c:v>27.001349556036899</c:v>
                </c:pt>
                <c:pt idx="711">
                  <c:v>27.0019797384398</c:v>
                </c:pt>
                <c:pt idx="712">
                  <c:v>27.0026070741742</c:v>
                </c:pt>
                <c:pt idx="713">
                  <c:v>27.0032348515421</c:v>
                </c:pt>
                <c:pt idx="714">
                  <c:v>27.003855354303099</c:v>
                </c:pt>
                <c:pt idx="715">
                  <c:v>27.004476164714301</c:v>
                </c:pt>
                <c:pt idx="716">
                  <c:v>27.005091083819099</c:v>
                </c:pt>
                <c:pt idx="717">
                  <c:v>27.005698037633401</c:v>
                </c:pt>
                <c:pt idx="718">
                  <c:v>27.006308350379999</c:v>
                </c:pt>
                <c:pt idx="719">
                  <c:v>27.006914819270101</c:v>
                </c:pt>
                <c:pt idx="720">
                  <c:v>27.007513746662401</c:v>
                </c:pt>
                <c:pt idx="721">
                  <c:v>27.008113886593701</c:v>
                </c:pt>
                <c:pt idx="722">
                  <c:v>27.0087099822087</c:v>
                </c:pt>
                <c:pt idx="723">
                  <c:v>27.009300683498399</c:v>
                </c:pt>
                <c:pt idx="724">
                  <c:v>27.009894179382499</c:v>
                </c:pt>
                <c:pt idx="725">
                  <c:v>27.010476325341902</c:v>
                </c:pt>
                <c:pt idx="726">
                  <c:v>27.011059059197201</c:v>
                </c:pt>
                <c:pt idx="727">
                  <c:v>27.011639587123</c:v>
                </c:pt>
                <c:pt idx="728">
                  <c:v>27.012217125640301</c:v>
                </c:pt>
                <c:pt idx="729">
                  <c:v>27.012793978308402</c:v>
                </c:pt>
                <c:pt idx="730">
                  <c:v>27.0133653631454</c:v>
                </c:pt>
                <c:pt idx="731">
                  <c:v>27.0139294403223</c:v>
                </c:pt>
                <c:pt idx="732">
                  <c:v>27.014498569205799</c:v>
                </c:pt>
                <c:pt idx="733">
                  <c:v>27.015057834506901</c:v>
                </c:pt>
                <c:pt idx="734">
                  <c:v>27.015620500846101</c:v>
                </c:pt>
                <c:pt idx="735">
                  <c:v>27.016174491639799</c:v>
                </c:pt>
                <c:pt idx="736">
                  <c:v>27.016730548922901</c:v>
                </c:pt>
                <c:pt idx="737">
                  <c:v>27.017279529551899</c:v>
                </c:pt>
                <c:pt idx="738">
                  <c:v>27.017832278374101</c:v>
                </c:pt>
                <c:pt idx="739">
                  <c:v>27.018373636214001</c:v>
                </c:pt>
                <c:pt idx="740">
                  <c:v>27.0189156399463</c:v>
                </c:pt>
                <c:pt idx="741">
                  <c:v>27.019459089563099</c:v>
                </c:pt>
                <c:pt idx="742">
                  <c:v>27.0199985770114</c:v>
                </c:pt>
                <c:pt idx="743">
                  <c:v>27.020530654745698</c:v>
                </c:pt>
                <c:pt idx="744">
                  <c:v>27.021062109586701</c:v>
                </c:pt>
                <c:pt idx="745">
                  <c:v>27.021587902058801</c:v>
                </c:pt>
                <c:pt idx="746">
                  <c:v>27.0221156018785</c:v>
                </c:pt>
                <c:pt idx="747">
                  <c:v>27.022637046805801</c:v>
                </c:pt>
                <c:pt idx="748">
                  <c:v>27.023162566756099</c:v>
                </c:pt>
                <c:pt idx="749">
                  <c:v>27.0236758961451</c:v>
                </c:pt>
                <c:pt idx="750">
                  <c:v>27.024190597814201</c:v>
                </c:pt>
                <c:pt idx="751">
                  <c:v>27.024706457960502</c:v>
                </c:pt>
                <c:pt idx="752">
                  <c:v>27.025213112072102</c:v>
                </c:pt>
                <c:pt idx="753">
                  <c:v>27.025720564560199</c:v>
                </c:pt>
                <c:pt idx="754">
                  <c:v>27.026223115589499</c:v>
                </c:pt>
                <c:pt idx="755">
                  <c:v>27.0267284735265</c:v>
                </c:pt>
                <c:pt idx="756">
                  <c:v>27.027228186439199</c:v>
                </c:pt>
                <c:pt idx="757">
                  <c:v>27.0277228058691</c:v>
                </c:pt>
                <c:pt idx="758">
                  <c:v>27.028218990164898</c:v>
                </c:pt>
                <c:pt idx="759">
                  <c:v>27.028711782082102</c:v>
                </c:pt>
                <c:pt idx="760">
                  <c:v>27.0291994536387</c:v>
                </c:pt>
                <c:pt idx="761">
                  <c:v>27.0296874648113</c:v>
                </c:pt>
                <c:pt idx="762">
                  <c:v>27.030177460863499</c:v>
                </c:pt>
                <c:pt idx="763">
                  <c:v>27.030657516702501</c:v>
                </c:pt>
                <c:pt idx="764">
                  <c:v>27.031135054930498</c:v>
                </c:pt>
                <c:pt idx="765">
                  <c:v>27.031615997883499</c:v>
                </c:pt>
                <c:pt idx="766">
                  <c:v>27.032093140366499</c:v>
                </c:pt>
                <c:pt idx="767">
                  <c:v>27.032560715561001</c:v>
                </c:pt>
                <c:pt idx="768">
                  <c:v>27.033031476223702</c:v>
                </c:pt>
                <c:pt idx="769">
                  <c:v>27.033503221550902</c:v>
                </c:pt>
                <c:pt idx="770">
                  <c:v>27.0339653832606</c:v>
                </c:pt>
                <c:pt idx="771">
                  <c:v>27.034428099674201</c:v>
                </c:pt>
                <c:pt idx="772">
                  <c:v>27.034889994802899</c:v>
                </c:pt>
                <c:pt idx="773">
                  <c:v>27.035348469362599</c:v>
                </c:pt>
                <c:pt idx="774">
                  <c:v>27.035805528801301</c:v>
                </c:pt>
                <c:pt idx="775">
                  <c:v>27.0362594808769</c:v>
                </c:pt>
                <c:pt idx="776">
                  <c:v>27.036711884092799</c:v>
                </c:pt>
                <c:pt idx="777">
                  <c:v>27.037161732530102</c:v>
                </c:pt>
                <c:pt idx="778">
                  <c:v>27.0376132265061</c:v>
                </c:pt>
                <c:pt idx="779">
                  <c:v>27.038056513896802</c:v>
                </c:pt>
                <c:pt idx="780">
                  <c:v>27.038500457661801</c:v>
                </c:pt>
                <c:pt idx="781">
                  <c:v>27.038939572082999</c:v>
                </c:pt>
                <c:pt idx="782">
                  <c:v>27.039375108286499</c:v>
                </c:pt>
                <c:pt idx="783">
                  <c:v>27.039811783598601</c:v>
                </c:pt>
                <c:pt idx="784">
                  <c:v>27.040245458431901</c:v>
                </c:pt>
                <c:pt idx="785">
                  <c:v>27.040677556056199</c:v>
                </c:pt>
                <c:pt idx="786">
                  <c:v>27.0411071599286</c:v>
                </c:pt>
                <c:pt idx="787">
                  <c:v>27.0415345447005</c:v>
                </c:pt>
                <c:pt idx="788">
                  <c:v>27.041965673495302</c:v>
                </c:pt>
                <c:pt idx="789">
                  <c:v>27.042383930524199</c:v>
                </c:pt>
                <c:pt idx="790">
                  <c:v>27.042807648912699</c:v>
                </c:pt>
                <c:pt idx="791">
                  <c:v>27.043224890298301</c:v>
                </c:pt>
                <c:pt idx="792">
                  <c:v>27.0436408619851</c:v>
                </c:pt>
                <c:pt idx="793">
                  <c:v>27.044056444076201</c:v>
                </c:pt>
                <c:pt idx="794">
                  <c:v>27.044469581382</c:v>
                </c:pt>
                <c:pt idx="795">
                  <c:v>27.0448797897578</c:v>
                </c:pt>
                <c:pt idx="796">
                  <c:v>27.045289702497701</c:v>
                </c:pt>
                <c:pt idx="797">
                  <c:v>27.045695128106601</c:v>
                </c:pt>
                <c:pt idx="798">
                  <c:v>27.046100342604198</c:v>
                </c:pt>
                <c:pt idx="799">
                  <c:v>27.0465020103764</c:v>
                </c:pt>
                <c:pt idx="800">
                  <c:v>27.0469048527067</c:v>
                </c:pt>
                <c:pt idx="801">
                  <c:v>27.047306467949401</c:v>
                </c:pt>
                <c:pt idx="802">
                  <c:v>27.047699132451999</c:v>
                </c:pt>
                <c:pt idx="803">
                  <c:v>27.048093537964998</c:v>
                </c:pt>
                <c:pt idx="804">
                  <c:v>27.048490091954601</c:v>
                </c:pt>
                <c:pt idx="805">
                  <c:v>27.048881476175001</c:v>
                </c:pt>
                <c:pt idx="806">
                  <c:v>27.049270534025599</c:v>
                </c:pt>
                <c:pt idx="807">
                  <c:v>27.0496575014093</c:v>
                </c:pt>
                <c:pt idx="808">
                  <c:v>27.050040343830201</c:v>
                </c:pt>
                <c:pt idx="809">
                  <c:v>27.0504239299954</c:v>
                </c:pt>
                <c:pt idx="810">
                  <c:v>27.050806404809901</c:v>
                </c:pt>
                <c:pt idx="811">
                  <c:v>27.051186374900201</c:v>
                </c:pt>
                <c:pt idx="812">
                  <c:v>27.051563898987101</c:v>
                </c:pt>
                <c:pt idx="813">
                  <c:v>27.051940021299099</c:v>
                </c:pt>
                <c:pt idx="814">
                  <c:v>27.0523167838315</c:v>
                </c:pt>
                <c:pt idx="815">
                  <c:v>27.052691401687301</c:v>
                </c:pt>
                <c:pt idx="816">
                  <c:v>27.053057098646001</c:v>
                </c:pt>
                <c:pt idx="817">
                  <c:v>27.0534247799099</c:v>
                </c:pt>
                <c:pt idx="818">
                  <c:v>27.0537918477864</c:v>
                </c:pt>
                <c:pt idx="819">
                  <c:v>27.054158724011401</c:v>
                </c:pt>
                <c:pt idx="820">
                  <c:v>27.054519800188999</c:v>
                </c:pt>
                <c:pt idx="821">
                  <c:v>27.054882314889898</c:v>
                </c:pt>
                <c:pt idx="822">
                  <c:v>27.0552431547531</c:v>
                </c:pt>
                <c:pt idx="823">
                  <c:v>27.0556008317559</c:v>
                </c:pt>
                <c:pt idx="824">
                  <c:v>27.0559553187245</c:v>
                </c:pt>
                <c:pt idx="825">
                  <c:v>27.0563123013713</c:v>
                </c:pt>
                <c:pt idx="826">
                  <c:v>27.056666300310599</c:v>
                </c:pt>
                <c:pt idx="827">
                  <c:v>27.057014504612301</c:v>
                </c:pt>
                <c:pt idx="828">
                  <c:v>27.057363324694599</c:v>
                </c:pt>
                <c:pt idx="829">
                  <c:v>27.057713934893801</c:v>
                </c:pt>
                <c:pt idx="830">
                  <c:v>27.0580569113799</c:v>
                </c:pt>
                <c:pt idx="831">
                  <c:v>27.058400780087499</c:v>
                </c:pt>
                <c:pt idx="832">
                  <c:v>27.0587441390471</c:v>
                </c:pt>
                <c:pt idx="833">
                  <c:v>27.0590881493154</c:v>
                </c:pt>
                <c:pt idx="834">
                  <c:v>27.0594244188127</c:v>
                </c:pt>
                <c:pt idx="835">
                  <c:v>27.059761762385701</c:v>
                </c:pt>
                <c:pt idx="836">
                  <c:v>27.060099861897701</c:v>
                </c:pt>
                <c:pt idx="837">
                  <c:v>27.060435025918299</c:v>
                </c:pt>
                <c:pt idx="838">
                  <c:v>27.060767792617</c:v>
                </c:pt>
                <c:pt idx="839">
                  <c:v>27.061095621238401</c:v>
                </c:pt>
                <c:pt idx="840">
                  <c:v>27.0623355974151</c:v>
                </c:pt>
                <c:pt idx="841">
                  <c:v>27.062722083529799</c:v>
                </c:pt>
                <c:pt idx="842">
                  <c:v>27.063165375371401</c:v>
                </c:pt>
                <c:pt idx="843">
                  <c:v>27.0634909610325</c:v>
                </c:pt>
                <c:pt idx="844">
                  <c:v>27.063826872370601</c:v>
                </c:pt>
                <c:pt idx="845">
                  <c:v>27.064154629171899</c:v>
                </c:pt>
                <c:pt idx="846">
                  <c:v>27.064476390055901</c:v>
                </c:pt>
                <c:pt idx="847">
                  <c:v>27.064801617513201</c:v>
                </c:pt>
                <c:pt idx="848">
                  <c:v>27.065118288544699</c:v>
                </c:pt>
                <c:pt idx="849">
                  <c:v>27.065438503251599</c:v>
                </c:pt>
                <c:pt idx="850">
                  <c:v>27.065756209921901</c:v>
                </c:pt>
                <c:pt idx="851">
                  <c:v>27.066067793155899</c:v>
                </c:pt>
                <c:pt idx="852">
                  <c:v>27.066383831525901</c:v>
                </c:pt>
                <c:pt idx="853">
                  <c:v>27.066693406538</c:v>
                </c:pt>
                <c:pt idx="854">
                  <c:v>27.067004636601101</c:v>
                </c:pt>
                <c:pt idx="855">
                  <c:v>27.067313501645302</c:v>
                </c:pt>
                <c:pt idx="856">
                  <c:v>27.0676194885679</c:v>
                </c:pt>
                <c:pt idx="857">
                  <c:v>27.0679261734569</c:v>
                </c:pt>
                <c:pt idx="858">
                  <c:v>27.0682288685042</c:v>
                </c:pt>
                <c:pt idx="859">
                  <c:v>27.0685281310455</c:v>
                </c:pt>
                <c:pt idx="860">
                  <c:v>27.068828959794502</c:v>
                </c:pt>
                <c:pt idx="861">
                  <c:v>27.069129492833799</c:v>
                </c:pt>
                <c:pt idx="862">
                  <c:v>27.069435928547801</c:v>
                </c:pt>
                <c:pt idx="863">
                  <c:v>27.069731040932599</c:v>
                </c:pt>
                <c:pt idx="864">
                  <c:v>27.070022669764299</c:v>
                </c:pt>
                <c:pt idx="865">
                  <c:v>27.070319899572201</c:v>
                </c:pt>
                <c:pt idx="866">
                  <c:v>27.070611778325802</c:v>
                </c:pt>
                <c:pt idx="867">
                  <c:v>27.070900172770099</c:v>
                </c:pt>
                <c:pt idx="868">
                  <c:v>27.071192641439598</c:v>
                </c:pt>
                <c:pt idx="869">
                  <c:v>27.071480431766702</c:v>
                </c:pt>
                <c:pt idx="870">
                  <c:v>27.071765465563999</c:v>
                </c:pt>
                <c:pt idx="871">
                  <c:v>27.0720539335071</c:v>
                </c:pt>
                <c:pt idx="872">
                  <c:v>27.072336001360998</c:v>
                </c:pt>
                <c:pt idx="873">
                  <c:v>27.072616572969299</c:v>
                </c:pt>
                <c:pt idx="874">
                  <c:v>27.072897956431699</c:v>
                </c:pt>
                <c:pt idx="875">
                  <c:v>27.0731786095348</c:v>
                </c:pt>
                <c:pt idx="876">
                  <c:v>27.073454064076898</c:v>
                </c:pt>
                <c:pt idx="877">
                  <c:v>27.073736107142501</c:v>
                </c:pt>
                <c:pt idx="878">
                  <c:v>27.074010768744898</c:v>
                </c:pt>
                <c:pt idx="879">
                  <c:v>27.074283492746201</c:v>
                </c:pt>
                <c:pt idx="880">
                  <c:v>27.074554579187499</c:v>
                </c:pt>
                <c:pt idx="881">
                  <c:v>27.074828944098801</c:v>
                </c:pt>
                <c:pt idx="882">
                  <c:v>27.0750980839357</c:v>
                </c:pt>
                <c:pt idx="883">
                  <c:v>27.075367294110599</c:v>
                </c:pt>
                <c:pt idx="884">
                  <c:v>27.075635566902299</c:v>
                </c:pt>
                <c:pt idx="885">
                  <c:v>27.075901761436299</c:v>
                </c:pt>
                <c:pt idx="886">
                  <c:v>27.076167431426299</c:v>
                </c:pt>
                <c:pt idx="887">
                  <c:v>27.076431014516299</c:v>
                </c:pt>
                <c:pt idx="888">
                  <c:v>27.076693965489302</c:v>
                </c:pt>
                <c:pt idx="889">
                  <c:v>27.0769557763217</c:v>
                </c:pt>
                <c:pt idx="890">
                  <c:v>27.077219241316399</c:v>
                </c:pt>
                <c:pt idx="891">
                  <c:v>27.077474829524999</c:v>
                </c:pt>
                <c:pt idx="892">
                  <c:v>27.0777325074225</c:v>
                </c:pt>
                <c:pt idx="893">
                  <c:v>27.077993977931101</c:v>
                </c:pt>
                <c:pt idx="894">
                  <c:v>27.078246338627</c:v>
                </c:pt>
                <c:pt idx="895">
                  <c:v>27.078498391053401</c:v>
                </c:pt>
                <c:pt idx="896">
                  <c:v>27.078754342978598</c:v>
                </c:pt>
                <c:pt idx="897">
                  <c:v>27.079008775622999</c:v>
                </c:pt>
                <c:pt idx="898">
                  <c:v>27.079255900948802</c:v>
                </c:pt>
                <c:pt idx="899">
                  <c:v>27.079502873004401</c:v>
                </c:pt>
                <c:pt idx="900">
                  <c:v>27.079754929792198</c:v>
                </c:pt>
                <c:pt idx="901">
                  <c:v>27.079999401349099</c:v>
                </c:pt>
                <c:pt idx="902">
                  <c:v>27.080245034621001</c:v>
                </c:pt>
                <c:pt idx="903">
                  <c:v>27.080492877879401</c:v>
                </c:pt>
                <c:pt idx="904">
                  <c:v>27.080739561257602</c:v>
                </c:pt>
                <c:pt idx="905">
                  <c:v>27.080979245503901</c:v>
                </c:pt>
                <c:pt idx="906">
                  <c:v>27.081217313687802</c:v>
                </c:pt>
                <c:pt idx="907">
                  <c:v>27.081459443218201</c:v>
                </c:pt>
                <c:pt idx="908">
                  <c:v>27.081698945064801</c:v>
                </c:pt>
                <c:pt idx="909">
                  <c:v>27.081934485472001</c:v>
                </c:pt>
                <c:pt idx="910">
                  <c:v>27.082171449079301</c:v>
                </c:pt>
                <c:pt idx="911">
                  <c:v>27.082421319754399</c:v>
                </c:pt>
                <c:pt idx="912">
                  <c:v>27.082535509125002</c:v>
                </c:pt>
                <c:pt idx="913">
                  <c:v>27.0827133841509</c:v>
                </c:pt>
                <c:pt idx="914">
                  <c:v>27.0829243211079</c:v>
                </c:pt>
                <c:pt idx="915">
                  <c:v>27.083140615736699</c:v>
                </c:pt>
                <c:pt idx="916">
                  <c:v>27.083362802860002</c:v>
                </c:pt>
                <c:pt idx="917">
                  <c:v>27.083588016098599</c:v>
                </c:pt>
                <c:pt idx="918">
                  <c:v>27.0838062333743</c:v>
                </c:pt>
                <c:pt idx="919">
                  <c:v>27.084023455271002</c:v>
                </c:pt>
                <c:pt idx="920">
                  <c:v>27.084245756719699</c:v>
                </c:pt>
                <c:pt idx="921">
                  <c:v>27.084466830171401</c:v>
                </c:pt>
                <c:pt idx="922">
                  <c:v>27.084684026380401</c:v>
                </c:pt>
                <c:pt idx="923">
                  <c:v>27.084903432454901</c:v>
                </c:pt>
                <c:pt idx="924">
                  <c:v>27.085117312392399</c:v>
                </c:pt>
                <c:pt idx="925">
                  <c:v>27.085334627096199</c:v>
                </c:pt>
                <c:pt idx="926">
                  <c:v>27.085548478484899</c:v>
                </c:pt>
                <c:pt idx="927">
                  <c:v>27.085765586960701</c:v>
                </c:pt>
                <c:pt idx="928">
                  <c:v>27.085975595034402</c:v>
                </c:pt>
                <c:pt idx="929">
                  <c:v>27.0861903031109</c:v>
                </c:pt>
                <c:pt idx="930">
                  <c:v>27.086404020940201</c:v>
                </c:pt>
                <c:pt idx="931">
                  <c:v>27.086608248105399</c:v>
                </c:pt>
                <c:pt idx="932">
                  <c:v>27.086817171408899</c:v>
                </c:pt>
                <c:pt idx="933">
                  <c:v>27.0870261491918</c:v>
                </c:pt>
                <c:pt idx="934">
                  <c:v>27.087238594558698</c:v>
                </c:pt>
                <c:pt idx="935">
                  <c:v>27.0874428027258</c:v>
                </c:pt>
                <c:pt idx="936">
                  <c:v>27.0876438865353</c:v>
                </c:pt>
                <c:pt idx="937">
                  <c:v>27.087848791848401</c:v>
                </c:pt>
                <c:pt idx="938">
                  <c:v>27.088056036593201</c:v>
                </c:pt>
                <c:pt idx="939">
                  <c:v>27.088257733408899</c:v>
                </c:pt>
                <c:pt idx="940">
                  <c:v>27.088458784258702</c:v>
                </c:pt>
                <c:pt idx="941">
                  <c:v>27.088661005057201</c:v>
                </c:pt>
                <c:pt idx="942">
                  <c:v>27.0888608611466</c:v>
                </c:pt>
                <c:pt idx="943">
                  <c:v>27.0890559764001</c:v>
                </c:pt>
                <c:pt idx="944">
                  <c:v>27.0892547559923</c:v>
                </c:pt>
                <c:pt idx="945">
                  <c:v>27.0894551304742</c:v>
                </c:pt>
                <c:pt idx="946">
                  <c:v>27.0896481517462</c:v>
                </c:pt>
                <c:pt idx="947">
                  <c:v>27.089843015721598</c:v>
                </c:pt>
                <c:pt idx="948">
                  <c:v>27.090038384472301</c:v>
                </c:pt>
                <c:pt idx="949">
                  <c:v>27.090231719312001</c:v>
                </c:pt>
                <c:pt idx="950">
                  <c:v>27.090427678923401</c:v>
                </c:pt>
                <c:pt idx="951">
                  <c:v>27.090618615094499</c:v>
                </c:pt>
                <c:pt idx="952">
                  <c:v>27.090807882059401</c:v>
                </c:pt>
                <c:pt idx="953">
                  <c:v>27.0910030096112</c:v>
                </c:pt>
                <c:pt idx="954">
                  <c:v>27.091190324274098</c:v>
                </c:pt>
                <c:pt idx="955">
                  <c:v>27.0913756562278</c:v>
                </c:pt>
                <c:pt idx="956">
                  <c:v>27.0915635038562</c:v>
                </c:pt>
                <c:pt idx="957">
                  <c:v>27.091752359724602</c:v>
                </c:pt>
                <c:pt idx="958">
                  <c:v>27.091935213275899</c:v>
                </c:pt>
                <c:pt idx="959">
                  <c:v>27.092121701553701</c:v>
                </c:pt>
                <c:pt idx="960">
                  <c:v>27.0923086725549</c:v>
                </c:pt>
                <c:pt idx="961">
                  <c:v>27.092487596869201</c:v>
                </c:pt>
                <c:pt idx="962">
                  <c:v>27.092671710262699</c:v>
                </c:pt>
                <c:pt idx="963">
                  <c:v>27.092852488093602</c:v>
                </c:pt>
                <c:pt idx="964">
                  <c:v>27.093033285310501</c:v>
                </c:pt>
                <c:pt idx="965">
                  <c:v>27.093215396372599</c:v>
                </c:pt>
                <c:pt idx="966">
                  <c:v>27.0933928439831</c:v>
                </c:pt>
                <c:pt idx="967">
                  <c:v>27.093573442354899</c:v>
                </c:pt>
                <c:pt idx="968">
                  <c:v>27.093751820873798</c:v>
                </c:pt>
                <c:pt idx="969">
                  <c:v>27.093925114078701</c:v>
                </c:pt>
                <c:pt idx="970">
                  <c:v>27.094100612180402</c:v>
                </c:pt>
                <c:pt idx="971">
                  <c:v>27.094276112343898</c:v>
                </c:pt>
                <c:pt idx="972">
                  <c:v>27.094453590957301</c:v>
                </c:pt>
                <c:pt idx="973">
                  <c:v>27.094627336399999</c:v>
                </c:pt>
                <c:pt idx="974">
                  <c:v>27.094796724258</c:v>
                </c:pt>
                <c:pt idx="975">
                  <c:v>27.094970206337099</c:v>
                </c:pt>
                <c:pt idx="976">
                  <c:v>27.095142506226001</c:v>
                </c:pt>
                <c:pt idx="977">
                  <c:v>27.0953124151231</c:v>
                </c:pt>
                <c:pt idx="978">
                  <c:v>27.095483080361799</c:v>
                </c:pt>
                <c:pt idx="979">
                  <c:v>27.0956528883458</c:v>
                </c:pt>
                <c:pt idx="980">
                  <c:v>27.095818550661399</c:v>
                </c:pt>
                <c:pt idx="981">
                  <c:v>27.095985016395399</c:v>
                </c:pt>
                <c:pt idx="982">
                  <c:v>27.0961541800032</c:v>
                </c:pt>
                <c:pt idx="983">
                  <c:v>27.096320879848701</c:v>
                </c:pt>
                <c:pt idx="984">
                  <c:v>27.096483845738199</c:v>
                </c:pt>
                <c:pt idx="985">
                  <c:v>27.096651868970401</c:v>
                </c:pt>
                <c:pt idx="986">
                  <c:v>27.096814809736799</c:v>
                </c:pt>
                <c:pt idx="987">
                  <c:v>27.0969759523676</c:v>
                </c:pt>
                <c:pt idx="988">
                  <c:v>27.097140250752201</c:v>
                </c:pt>
                <c:pt idx="989">
                  <c:v>27.097305892933498</c:v>
                </c:pt>
                <c:pt idx="990">
                  <c:v>27.097466578330899</c:v>
                </c:pt>
                <c:pt idx="991">
                  <c:v>27.097623682594499</c:v>
                </c:pt>
                <c:pt idx="992">
                  <c:v>27.097780838836801</c:v>
                </c:pt>
                <c:pt idx="993">
                  <c:v>27.097939420145401</c:v>
                </c:pt>
                <c:pt idx="994">
                  <c:v>27.098100387978299</c:v>
                </c:pt>
                <c:pt idx="995">
                  <c:v>27.098255451088701</c:v>
                </c:pt>
                <c:pt idx="996">
                  <c:v>27.098412710524901</c:v>
                </c:pt>
                <c:pt idx="997">
                  <c:v>27.098570897107901</c:v>
                </c:pt>
                <c:pt idx="998">
                  <c:v>27.098724745325999</c:v>
                </c:pt>
                <c:pt idx="999">
                  <c:v>27.0988794443705</c:v>
                </c:pt>
                <c:pt idx="1000">
                  <c:v>27.099035519237599</c:v>
                </c:pt>
                <c:pt idx="1001">
                  <c:v>27.0991861133909</c:v>
                </c:pt>
                <c:pt idx="1002">
                  <c:v>27.0993383232924</c:v>
                </c:pt>
                <c:pt idx="1003">
                  <c:v>27.099490759323398</c:v>
                </c:pt>
                <c:pt idx="1004">
                  <c:v>27.099644078213501</c:v>
                </c:pt>
                <c:pt idx="1005">
                  <c:v>27.099791630625301</c:v>
                </c:pt>
                <c:pt idx="1006">
                  <c:v>27.099942852037</c:v>
                </c:pt>
                <c:pt idx="1007">
                  <c:v>27.100090932175799</c:v>
                </c:pt>
                <c:pt idx="1008">
                  <c:v>27.100240543766599</c:v>
                </c:pt>
                <c:pt idx="1009">
                  <c:v>27.100387408957001</c:v>
                </c:pt>
                <c:pt idx="1010">
                  <c:v>27.100537020596398</c:v>
                </c:pt>
                <c:pt idx="1011">
                  <c:v>27.100682509831699</c:v>
                </c:pt>
                <c:pt idx="1012">
                  <c:v>27.100829239800198</c:v>
                </c:pt>
                <c:pt idx="1013">
                  <c:v>27.100973731769201</c:v>
                </c:pt>
                <c:pt idx="1014">
                  <c:v>27.101116666081101</c:v>
                </c:pt>
                <c:pt idx="1015">
                  <c:v>27.101262598478499</c:v>
                </c:pt>
                <c:pt idx="1016">
                  <c:v>27.101404917189001</c:v>
                </c:pt>
                <c:pt idx="1017">
                  <c:v>27.1015489682549</c:v>
                </c:pt>
                <c:pt idx="1018">
                  <c:v>27.1016919259784</c:v>
                </c:pt>
                <c:pt idx="1019">
                  <c:v>27.101834102397799</c:v>
                </c:pt>
                <c:pt idx="1020">
                  <c:v>27.1019714434759</c:v>
                </c:pt>
                <c:pt idx="1021">
                  <c:v>27.102111795394201</c:v>
                </c:pt>
                <c:pt idx="1022">
                  <c:v>27.102251089633601</c:v>
                </c:pt>
                <c:pt idx="1023">
                  <c:v>27.102390265006999</c:v>
                </c:pt>
                <c:pt idx="1024">
                  <c:v>27.102529395495299</c:v>
                </c:pt>
                <c:pt idx="1025">
                  <c:v>27.102668099085101</c:v>
                </c:pt>
                <c:pt idx="1026">
                  <c:v>27.102803889534499</c:v>
                </c:pt>
                <c:pt idx="1027">
                  <c:v>27.102939674108502</c:v>
                </c:pt>
                <c:pt idx="1028">
                  <c:v>27.103078831008499</c:v>
                </c:pt>
                <c:pt idx="1029">
                  <c:v>27.1032127124226</c:v>
                </c:pt>
                <c:pt idx="1030">
                  <c:v>27.103350508786001</c:v>
                </c:pt>
                <c:pt idx="1031">
                  <c:v>27.103479629580399</c:v>
                </c:pt>
                <c:pt idx="1032">
                  <c:v>27.103612235927699</c:v>
                </c:pt>
                <c:pt idx="1033">
                  <c:v>27.103746371434202</c:v>
                </c:pt>
                <c:pt idx="1034">
                  <c:v>27.1038809619298</c:v>
                </c:pt>
                <c:pt idx="1035">
                  <c:v>27.104013061476</c:v>
                </c:pt>
                <c:pt idx="1036">
                  <c:v>27.104145452388899</c:v>
                </c:pt>
                <c:pt idx="1037">
                  <c:v>27.1042714426736</c:v>
                </c:pt>
                <c:pt idx="1038">
                  <c:v>27.104403107663298</c:v>
                </c:pt>
                <c:pt idx="1039">
                  <c:v>27.104531201054002</c:v>
                </c:pt>
                <c:pt idx="1040">
                  <c:v>27.104661543155899</c:v>
                </c:pt>
                <c:pt idx="1041">
                  <c:v>27.104791729450199</c:v>
                </c:pt>
                <c:pt idx="1042">
                  <c:v>27.104919147923798</c:v>
                </c:pt>
                <c:pt idx="1043">
                  <c:v>27.105046442261301</c:v>
                </c:pt>
                <c:pt idx="1044">
                  <c:v>27.105173142924802</c:v>
                </c:pt>
                <c:pt idx="1045">
                  <c:v>27.105296253507401</c:v>
                </c:pt>
                <c:pt idx="1046">
                  <c:v>27.105422100254099</c:v>
                </c:pt>
                <c:pt idx="1047">
                  <c:v>27.105547046378199</c:v>
                </c:pt>
                <c:pt idx="1048">
                  <c:v>27.105674988784699</c:v>
                </c:pt>
                <c:pt idx="1049">
                  <c:v>27.105795411979301</c:v>
                </c:pt>
                <c:pt idx="1050">
                  <c:v>27.1059184899045</c:v>
                </c:pt>
                <c:pt idx="1051">
                  <c:v>27.106044365205499</c:v>
                </c:pt>
                <c:pt idx="1052">
                  <c:v>27.1061659838544</c:v>
                </c:pt>
                <c:pt idx="1053">
                  <c:v>27.106285906353399</c:v>
                </c:pt>
                <c:pt idx="1054">
                  <c:v>27.1064069936767</c:v>
                </c:pt>
                <c:pt idx="1055">
                  <c:v>27.106527594450199</c:v>
                </c:pt>
                <c:pt idx="1056">
                  <c:v>27.106647608390301</c:v>
                </c:pt>
                <c:pt idx="1057">
                  <c:v>27.106769073722401</c:v>
                </c:pt>
                <c:pt idx="1058">
                  <c:v>27.106889564416601</c:v>
                </c:pt>
                <c:pt idx="1059">
                  <c:v>27.1070065727653</c:v>
                </c:pt>
                <c:pt idx="1060">
                  <c:v>27.1071229993732</c:v>
                </c:pt>
                <c:pt idx="1061">
                  <c:v>27.107242653473701</c:v>
                </c:pt>
                <c:pt idx="1062">
                  <c:v>27.1073580971029</c:v>
                </c:pt>
                <c:pt idx="1063">
                  <c:v>27.107477814463198</c:v>
                </c:pt>
                <c:pt idx="1064">
                  <c:v>27.1075890267843</c:v>
                </c:pt>
                <c:pt idx="1065">
                  <c:v>27.107703754672901</c:v>
                </c:pt>
                <c:pt idx="1066">
                  <c:v>27.107820509024599</c:v>
                </c:pt>
                <c:pt idx="1067">
                  <c:v>27.107932864500899</c:v>
                </c:pt>
                <c:pt idx="1068">
                  <c:v>27.108046422775399</c:v>
                </c:pt>
                <c:pt idx="1069">
                  <c:v>27.1081602321531</c:v>
                </c:pt>
                <c:pt idx="1070">
                  <c:v>27.108273021083399</c:v>
                </c:pt>
                <c:pt idx="1071">
                  <c:v>27.1083856644915</c:v>
                </c:pt>
                <c:pt idx="1072">
                  <c:v>27.1085005209511</c:v>
                </c:pt>
                <c:pt idx="1073">
                  <c:v>27.108614663055398</c:v>
                </c:pt>
                <c:pt idx="1074">
                  <c:v>27.1087202813024</c:v>
                </c:pt>
                <c:pt idx="1075">
                  <c:v>27.108833465028699</c:v>
                </c:pt>
                <c:pt idx="1076">
                  <c:v>27.108940694824</c:v>
                </c:pt>
                <c:pt idx="1077">
                  <c:v>27.109049972881699</c:v>
                </c:pt>
                <c:pt idx="1078">
                  <c:v>27.109159056288799</c:v>
                </c:pt>
                <c:pt idx="1079">
                  <c:v>27.109270646772501</c:v>
                </c:pt>
                <c:pt idx="1080">
                  <c:v>27.109380445080198</c:v>
                </c:pt>
                <c:pt idx="1081">
                  <c:v>27.109483017455499</c:v>
                </c:pt>
                <c:pt idx="1082">
                  <c:v>27.109589736777998</c:v>
                </c:pt>
                <c:pt idx="1083">
                  <c:v>27.109699017032199</c:v>
                </c:pt>
                <c:pt idx="1084">
                  <c:v>27.109803128942499</c:v>
                </c:pt>
                <c:pt idx="1085">
                  <c:v>27.109908890181799</c:v>
                </c:pt>
                <c:pt idx="1086">
                  <c:v>27.110013965878</c:v>
                </c:pt>
                <c:pt idx="1087">
                  <c:v>27.110120896521298</c:v>
                </c:pt>
                <c:pt idx="1088">
                  <c:v>27.110222420103799</c:v>
                </c:pt>
                <c:pt idx="1089">
                  <c:v>27.1103267235743</c:v>
                </c:pt>
                <c:pt idx="1090">
                  <c:v>27.1104335851198</c:v>
                </c:pt>
                <c:pt idx="1091">
                  <c:v>27.110533945462102</c:v>
                </c:pt>
                <c:pt idx="1092">
                  <c:v>27.1106352752271</c:v>
                </c:pt>
                <c:pt idx="1093">
                  <c:v>27.1107375673365</c:v>
                </c:pt>
                <c:pt idx="1094">
                  <c:v>27.1108395374503</c:v>
                </c:pt>
                <c:pt idx="1095">
                  <c:v>27.110940541377701</c:v>
                </c:pt>
                <c:pt idx="1096">
                  <c:v>27.111041741426799</c:v>
                </c:pt>
                <c:pt idx="1097">
                  <c:v>27.1111416223325</c:v>
                </c:pt>
                <c:pt idx="1098">
                  <c:v>27.111241582340401</c:v>
                </c:pt>
                <c:pt idx="1099">
                  <c:v>27.111341745994199</c:v>
                </c:pt>
                <c:pt idx="1100">
                  <c:v>27.111442277215499</c:v>
                </c:pt>
                <c:pt idx="1101">
                  <c:v>27.1115391168976</c:v>
                </c:pt>
                <c:pt idx="1102">
                  <c:v>27.111639129294598</c:v>
                </c:pt>
                <c:pt idx="1103">
                  <c:v>27.1117350353285</c:v>
                </c:pt>
                <c:pt idx="1104">
                  <c:v>27.111835193047401</c:v>
                </c:pt>
                <c:pt idx="1105">
                  <c:v>27.1119287473349</c:v>
                </c:pt>
                <c:pt idx="1106">
                  <c:v>27.112029889607602</c:v>
                </c:pt>
                <c:pt idx="1107">
                  <c:v>27.112121131015002</c:v>
                </c:pt>
                <c:pt idx="1108">
                  <c:v>27.1122157699713</c:v>
                </c:pt>
                <c:pt idx="1109">
                  <c:v>27.112311628541399</c:v>
                </c:pt>
                <c:pt idx="1110">
                  <c:v>27.1124069031532</c:v>
                </c:pt>
                <c:pt idx="1111">
                  <c:v>27.112500502866201</c:v>
                </c:pt>
                <c:pt idx="1112">
                  <c:v>27.112596792678598</c:v>
                </c:pt>
                <c:pt idx="1113">
                  <c:v>27.1126935109858</c:v>
                </c:pt>
                <c:pt idx="1114">
                  <c:v>27.112784116105502</c:v>
                </c:pt>
                <c:pt idx="1115">
                  <c:v>27.1128735458033</c:v>
                </c:pt>
                <c:pt idx="1116">
                  <c:v>27.112965673562901</c:v>
                </c:pt>
                <c:pt idx="1117">
                  <c:v>27.113057446496398</c:v>
                </c:pt>
                <c:pt idx="1118">
                  <c:v>27.113151448324501</c:v>
                </c:pt>
                <c:pt idx="1119">
                  <c:v>27.113242413259499</c:v>
                </c:pt>
                <c:pt idx="1120">
                  <c:v>27.113331275073499</c:v>
                </c:pt>
                <c:pt idx="1121">
                  <c:v>27.113424380076399</c:v>
                </c:pt>
                <c:pt idx="1122">
                  <c:v>27.113517354635299</c:v>
                </c:pt>
                <c:pt idx="1123">
                  <c:v>27.113604685595799</c:v>
                </c:pt>
                <c:pt idx="1124">
                  <c:v>27.113693627494701</c:v>
                </c:pt>
                <c:pt idx="1125">
                  <c:v>27.113779541221199</c:v>
                </c:pt>
                <c:pt idx="1126">
                  <c:v>27.113868088022699</c:v>
                </c:pt>
                <c:pt idx="1127">
                  <c:v>27.113956238941501</c:v>
                </c:pt>
                <c:pt idx="1128">
                  <c:v>27.114047241742199</c:v>
                </c:pt>
                <c:pt idx="1129">
                  <c:v>27.1141314326747</c:v>
                </c:pt>
                <c:pt idx="1130">
                  <c:v>27.1142181113661</c:v>
                </c:pt>
                <c:pt idx="1131">
                  <c:v>27.1143047559606</c:v>
                </c:pt>
                <c:pt idx="1132">
                  <c:v>27.1143922368564</c:v>
                </c:pt>
                <c:pt idx="1133">
                  <c:v>27.114479162776899</c:v>
                </c:pt>
                <c:pt idx="1134">
                  <c:v>27.114561449980499</c:v>
                </c:pt>
                <c:pt idx="1135">
                  <c:v>27.1146463369085</c:v>
                </c:pt>
                <c:pt idx="1136">
                  <c:v>27.1147329717259</c:v>
                </c:pt>
                <c:pt idx="1137">
                  <c:v>27.114815598045301</c:v>
                </c:pt>
                <c:pt idx="1138">
                  <c:v>27.114898836517099</c:v>
                </c:pt>
                <c:pt idx="1139">
                  <c:v>27.114982457257302</c:v>
                </c:pt>
                <c:pt idx="1140">
                  <c:v>27.115070730309</c:v>
                </c:pt>
                <c:pt idx="1141">
                  <c:v>27.115152096439701</c:v>
                </c:pt>
                <c:pt idx="1142">
                  <c:v>27.115233578854699</c:v>
                </c:pt>
                <c:pt idx="1143">
                  <c:v>27.115312488738802</c:v>
                </c:pt>
                <c:pt idx="1144">
                  <c:v>27.115394325998601</c:v>
                </c:pt>
                <c:pt idx="1145">
                  <c:v>27.115475863919901</c:v>
                </c:pt>
                <c:pt idx="1146">
                  <c:v>27.115558978788201</c:v>
                </c:pt>
                <c:pt idx="1147">
                  <c:v>27.115637241354399</c:v>
                </c:pt>
                <c:pt idx="1148">
                  <c:v>27.1157172035002</c:v>
                </c:pt>
                <c:pt idx="1149">
                  <c:v>27.1157993096807</c:v>
                </c:pt>
                <c:pt idx="1150">
                  <c:v>27.115881127211601</c:v>
                </c:pt>
                <c:pt idx="1151">
                  <c:v>27.115959997491299</c:v>
                </c:pt>
                <c:pt idx="1152">
                  <c:v>27.116035722574999</c:v>
                </c:pt>
                <c:pt idx="1153">
                  <c:v>27.116116378568002</c:v>
                </c:pt>
                <c:pt idx="1154">
                  <c:v>27.116195239263199</c:v>
                </c:pt>
                <c:pt idx="1155">
                  <c:v>27.116270641006398</c:v>
                </c:pt>
                <c:pt idx="1156">
                  <c:v>27.116347560672398</c:v>
                </c:pt>
                <c:pt idx="1157">
                  <c:v>27.116428140343199</c:v>
                </c:pt>
                <c:pt idx="1158">
                  <c:v>27.116505377929201</c:v>
                </c:pt>
                <c:pt idx="1159">
                  <c:v>27.1165814626867</c:v>
                </c:pt>
                <c:pt idx="1160">
                  <c:v>27.116654610948199</c:v>
                </c:pt>
                <c:pt idx="1161">
                  <c:v>27.1167349235416</c:v>
                </c:pt>
                <c:pt idx="1162">
                  <c:v>27.116809200250199</c:v>
                </c:pt>
                <c:pt idx="1163">
                  <c:v>27.116883574097201</c:v>
                </c:pt>
                <c:pt idx="1164">
                  <c:v>27.1169556572803</c:v>
                </c:pt>
                <c:pt idx="1165">
                  <c:v>27.1170307275416</c:v>
                </c:pt>
                <c:pt idx="1166">
                  <c:v>27.117105065969699</c:v>
                </c:pt>
                <c:pt idx="1167">
                  <c:v>27.117181754111801</c:v>
                </c:pt>
                <c:pt idx="1168">
                  <c:v>27.1172565039139</c:v>
                </c:pt>
                <c:pt idx="1169">
                  <c:v>27.1173269487015</c:v>
                </c:pt>
                <c:pt idx="1170">
                  <c:v>27.117402445261501</c:v>
                </c:pt>
                <c:pt idx="1171">
                  <c:v>27.122785000981679</c:v>
                </c:pt>
                <c:pt idx="1172">
                  <c:v>27.122930075617337</c:v>
                </c:pt>
                <c:pt idx="1173">
                  <c:v>27.123075026627387</c:v>
                </c:pt>
                <c:pt idx="1174">
                  <c:v>27.123219854222341</c:v>
                </c:pt>
                <c:pt idx="1175">
                  <c:v>27.123364558612181</c:v>
                </c:pt>
                <c:pt idx="1176">
                  <c:v>27.123509140006352</c:v>
                </c:pt>
                <c:pt idx="1177">
                  <c:v>27.12365359861376</c:v>
                </c:pt>
                <c:pt idx="1178">
                  <c:v>27.123797934642784</c:v>
                </c:pt>
                <c:pt idx="1179">
                  <c:v>27.123942148301275</c:v>
                </c:pt>
                <c:pt idx="1180">
                  <c:v>27.124086239796547</c:v>
                </c:pt>
                <c:pt idx="1181">
                  <c:v>27.124230209335401</c:v>
                </c:pt>
                <c:pt idx="1182">
                  <c:v>27.124374057124101</c:v>
                </c:pt>
                <c:pt idx="1183">
                  <c:v>27.12451778336839</c:v>
                </c:pt>
                <c:pt idx="1184">
                  <c:v>27.124661388273502</c:v>
                </c:pt>
                <c:pt idx="1185">
                  <c:v>27.124804872044134</c:v>
                </c:pt>
                <c:pt idx="1186">
                  <c:v>27.124948234884478</c:v>
                </c:pt>
                <c:pt idx="1187">
                  <c:v>27.125091476998207</c:v>
                </c:pt>
                <c:pt idx="1188">
                  <c:v>27.125234598588474</c:v>
                </c:pt>
                <c:pt idx="1189">
                  <c:v>27.125377599857931</c:v>
                </c:pt>
                <c:pt idx="1190">
                  <c:v>27.12552048100871</c:v>
                </c:pt>
                <c:pt idx="1191">
                  <c:v>27.125663242242435</c:v>
                </c:pt>
                <c:pt idx="1192">
                  <c:v>27.125805883760226</c:v>
                </c:pt>
                <c:pt idx="1193">
                  <c:v>27.125948405762699</c:v>
                </c:pt>
                <c:pt idx="1194">
                  <c:v>27.126090808449959</c:v>
                </c:pt>
                <c:pt idx="1195">
                  <c:v>27.126233092021618</c:v>
                </c:pt>
                <c:pt idx="1196">
                  <c:v>27.126375256676781</c:v>
                </c:pt>
                <c:pt idx="1197">
                  <c:v>27.126517302614054</c:v>
                </c:pt>
                <c:pt idx="1198">
                  <c:v>27.126659230031549</c:v>
                </c:pt>
                <c:pt idx="1199">
                  <c:v>27.126801039126882</c:v>
                </c:pt>
                <c:pt idx="1200">
                  <c:v>27.126942730097173</c:v>
                </c:pt>
                <c:pt idx="1201">
                  <c:v>27.127084303139053</c:v>
                </c:pt>
                <c:pt idx="1202">
                  <c:v>27.12722575844866</c:v>
                </c:pt>
                <c:pt idx="1203">
                  <c:v>27.127367096221644</c:v>
                </c:pt>
                <c:pt idx="1204">
                  <c:v>27.127508316653167</c:v>
                </c:pt>
                <c:pt idx="1205">
                  <c:v>27.127649419937907</c:v>
                </c:pt>
                <c:pt idx="1206">
                  <c:v>27.127790406270055</c:v>
                </c:pt>
                <c:pt idx="1207">
                  <c:v>27.127931275843324</c:v>
                </c:pt>
                <c:pt idx="1208">
                  <c:v>27.128072028850941</c:v>
                </c:pt>
                <c:pt idx="1209">
                  <c:v>27.128212665485655</c:v>
                </c:pt>
                <c:pt idx="1210">
                  <c:v>27.128353185939744</c:v>
                </c:pt>
                <c:pt idx="1211">
                  <c:v>27.128493590405</c:v>
                </c:pt>
                <c:pt idx="1212">
                  <c:v>27.128633879072744</c:v>
                </c:pt>
                <c:pt idx="1213">
                  <c:v>27.128774052133828</c:v>
                </c:pt>
                <c:pt idx="1214">
                  <c:v>27.128914109778627</c:v>
                </c:pt>
                <c:pt idx="1215">
                  <c:v>27.129054052197052</c:v>
                </c:pt>
                <c:pt idx="1216">
                  <c:v>27.129193879578537</c:v>
                </c:pt>
                <c:pt idx="1217">
                  <c:v>27.129333592112062</c:v>
                </c:pt>
                <c:pt idx="1218">
                  <c:v>27.129473189986122</c:v>
                </c:pt>
                <c:pt idx="1219">
                  <c:v>27.129612673388774</c:v>
                </c:pt>
                <c:pt idx="1220">
                  <c:v>27.12975204250759</c:v>
                </c:pt>
                <c:pt idx="1221">
                  <c:v>27.129891297529692</c:v>
                </c:pt>
                <c:pt idx="1222">
                  <c:v>27.130030438641747</c:v>
                </c:pt>
                <c:pt idx="1223">
                  <c:v>27.130169466029951</c:v>
                </c:pt>
                <c:pt idx="1224">
                  <c:v>27.130308379880056</c:v>
                </c:pt>
                <c:pt idx="1225">
                  <c:v>27.130447180377352</c:v>
                </c:pt>
                <c:pt idx="1226">
                  <c:v>27.130585867706682</c:v>
                </c:pt>
                <c:pt idx="1227">
                  <c:v>27.130724442052433</c:v>
                </c:pt>
                <c:pt idx="1228">
                  <c:v>27.130862903598537</c:v>
                </c:pt>
                <c:pt idx="1229">
                  <c:v>27.131001252528488</c:v>
                </c:pt>
                <c:pt idx="1230">
                  <c:v>27.13113948902533</c:v>
                </c:pt>
                <c:pt idx="1231">
                  <c:v>27.131277613271653</c:v>
                </c:pt>
                <c:pt idx="1232">
                  <c:v>27.131415625449609</c:v>
                </c:pt>
                <c:pt idx="1233">
                  <c:v>27.131553525740905</c:v>
                </c:pt>
                <c:pt idx="1234">
                  <c:v>27.131691314326812</c:v>
                </c:pt>
                <c:pt idx="1235">
                  <c:v>27.131828991388151</c:v>
                </c:pt>
                <c:pt idx="1236">
                  <c:v>27.131966557105315</c:v>
                </c:pt>
                <c:pt idx="1237">
                  <c:v>27.132104011658246</c:v>
                </c:pt>
                <c:pt idx="1238">
                  <c:v>27.132241355226469</c:v>
                </c:pt>
                <c:pt idx="1239">
                  <c:v>27.132378587989052</c:v>
                </c:pt>
                <c:pt idx="1240">
                  <c:v>27.132515710124654</c:v>
                </c:pt>
                <c:pt idx="1241">
                  <c:v>27.132652721811482</c:v>
                </c:pt>
                <c:pt idx="1242">
                  <c:v>27.132789623227321</c:v>
                </c:pt>
                <c:pt idx="1243">
                  <c:v>27.13292641454953</c:v>
                </c:pt>
                <c:pt idx="1244">
                  <c:v>27.133063095955034</c:v>
                </c:pt>
                <c:pt idx="1245">
                  <c:v>27.133199667620339</c:v>
                </c:pt>
                <c:pt idx="1246">
                  <c:v>27.133336129721521</c:v>
                </c:pt>
                <c:pt idx="1247">
                  <c:v>27.133472482434232</c:v>
                </c:pt>
                <c:pt idx="1248">
                  <c:v>27.133608725933708</c:v>
                </c:pt>
                <c:pt idx="1249">
                  <c:v>27.133744860394753</c:v>
                </c:pt>
                <c:pt idx="1250">
                  <c:v>27.133880885991768</c:v>
                </c:pt>
                <c:pt idx="1251">
                  <c:v>27.134016802898717</c:v>
                </c:pt>
                <c:pt idx="1252">
                  <c:v>27.134152611289167</c:v>
                </c:pt>
                <c:pt idx="1253">
                  <c:v>27.134288311336249</c:v>
                </c:pt>
                <c:pt idx="1254">
                  <c:v>27.134423903212699</c:v>
                </c:pt>
                <c:pt idx="1255">
                  <c:v>27.134559387090832</c:v>
                </c:pt>
                <c:pt idx="1256">
                  <c:v>27.134694763142544</c:v>
                </c:pt>
                <c:pt idx="1257">
                  <c:v>27.134830031539334</c:v>
                </c:pt>
                <c:pt idx="1258">
                  <c:v>27.134965192452285</c:v>
                </c:pt>
                <c:pt idx="1259">
                  <c:v>27.135100246052076</c:v>
                </c:pt>
                <c:pt idx="1260">
                  <c:v>27.135235192508972</c:v>
                </c:pt>
                <c:pt idx="1261">
                  <c:v>27.135370031992849</c:v>
                </c:pt>
                <c:pt idx="1262">
                  <c:v>27.135504764673158</c:v>
                </c:pt>
                <c:pt idx="1263">
                  <c:v>27.135639390718968</c:v>
                </c:pt>
                <c:pt idx="1264">
                  <c:v>27.13577391029893</c:v>
                </c:pt>
                <c:pt idx="1265">
                  <c:v>27.135908323581312</c:v>
                </c:pt>
                <c:pt idx="1266">
                  <c:v>27.136042630733964</c:v>
                </c:pt>
                <c:pt idx="1267">
                  <c:v>27.136176831924356</c:v>
                </c:pt>
                <c:pt idx="1268">
                  <c:v>27.136310927319556</c:v>
                </c:pt>
                <c:pt idx="1269">
                  <c:v>27.13644491708623</c:v>
                </c:pt>
                <c:pt idx="1270">
                  <c:v>27.136578801390662</c:v>
                </c:pt>
                <c:pt idx="1271">
                  <c:v>27.13671258039874</c:v>
                </c:pt>
                <c:pt idx="1272">
                  <c:v>27.136846254275952</c:v>
                </c:pt>
                <c:pt idx="1273">
                  <c:v>27.13697982318741</c:v>
                </c:pt>
                <c:pt idx="1274">
                  <c:v>27.137113287297826</c:v>
                </c:pt>
                <c:pt idx="1275">
                  <c:v>27.137246646771533</c:v>
                </c:pt>
                <c:pt idx="1276">
                  <c:v>27.137379901772469</c:v>
                </c:pt>
                <c:pt idx="1277">
                  <c:v>27.1375130524642</c:v>
                </c:pt>
                <c:pt idx="1278">
                  <c:v>27.137646099009896</c:v>
                </c:pt>
                <c:pt idx="1279">
                  <c:v>27.137779041572347</c:v>
                </c:pt>
                <c:pt idx="1280">
                  <c:v>27.137911880313968</c:v>
                </c:pt>
                <c:pt idx="1281">
                  <c:v>27.138044615396787</c:v>
                </c:pt>
                <c:pt idx="1282">
                  <c:v>27.138177246982455</c:v>
                </c:pt>
                <c:pt idx="1283">
                  <c:v>27.138309775232244</c:v>
                </c:pt>
                <c:pt idx="1284">
                  <c:v>27.13844220030705</c:v>
                </c:pt>
                <c:pt idx="1285">
                  <c:v>27.138574522367399</c:v>
                </c:pt>
                <c:pt idx="1286">
                  <c:v>27.138706741573433</c:v>
                </c:pt>
                <c:pt idx="1287">
                  <c:v>27.138838858084927</c:v>
                </c:pt>
                <c:pt idx="1288">
                  <c:v>27.138970872061286</c:v>
                </c:pt>
                <c:pt idx="1289">
                  <c:v>27.139102783661539</c:v>
                </c:pt>
                <c:pt idx="1290">
                  <c:v>27.139234593044343</c:v>
                </c:pt>
                <c:pt idx="1291">
                  <c:v>27.139366300367996</c:v>
                </c:pt>
                <c:pt idx="1292">
                  <c:v>27.139497905790421</c:v>
                </c:pt>
                <c:pt idx="1293">
                  <c:v>27.13962940946918</c:v>
                </c:pt>
                <c:pt idx="1294">
                  <c:v>27.139760811561462</c:v>
                </c:pt>
                <c:pt idx="1295">
                  <c:v>27.139892112224096</c:v>
                </c:pt>
                <c:pt idx="1296">
                  <c:v>27.140023311613554</c:v>
                </c:pt>
                <c:pt idx="1297">
                  <c:v>27.140154409885941</c:v>
                </c:pt>
                <c:pt idx="1298">
                  <c:v>27.140285407196995</c:v>
                </c:pt>
                <c:pt idx="1299">
                  <c:v>27.140416303702107</c:v>
                </c:pt>
                <c:pt idx="1300">
                  <c:v>27.140547099556304</c:v>
                </c:pt>
                <c:pt idx="1301">
                  <c:v>27.14067779491425</c:v>
                </c:pt>
                <c:pt idx="1302">
                  <c:v>27.14080838993026</c:v>
                </c:pt>
                <c:pt idx="1303">
                  <c:v>27.140938884758295</c:v>
                </c:pt>
                <c:pt idx="1304">
                  <c:v>27.141069279551957</c:v>
                </c:pt>
                <c:pt idx="1305">
                  <c:v>27.141199574464494</c:v>
                </c:pt>
                <c:pt idx="1306">
                  <c:v>27.141329769648806</c:v>
                </c:pt>
                <c:pt idx="1307">
                  <c:v>27.141459865257438</c:v>
                </c:pt>
                <c:pt idx="1308">
                  <c:v>27.141589861442597</c:v>
                </c:pt>
                <c:pt idx="1309">
                  <c:v>27.141719758356125</c:v>
                </c:pt>
                <c:pt idx="1310">
                  <c:v>27.141849556149527</c:v>
                </c:pt>
                <c:pt idx="1311">
                  <c:v>27.141979254973958</c:v>
                </c:pt>
                <c:pt idx="1312">
                  <c:v>27.142108854980229</c:v>
                </c:pt>
                <c:pt idx="1313">
                  <c:v>27.142238356318799</c:v>
                </c:pt>
                <c:pt idx="1314">
                  <c:v>27.142367759139798</c:v>
                </c:pt>
                <c:pt idx="1315">
                  <c:v>27.142497063593005</c:v>
                </c:pt>
                <c:pt idx="1316">
                  <c:v>27.142626269827851</c:v>
                </c:pt>
                <c:pt idx="1317">
                  <c:v>27.142755377993442</c:v>
                </c:pt>
                <c:pt idx="1318">
                  <c:v>27.142884388238535</c:v>
                </c:pt>
                <c:pt idx="1319">
                  <c:v>27.143013300711548</c:v>
                </c:pt>
                <c:pt idx="1320">
                  <c:v>27.143142115560565</c:v>
                </c:pt>
                <c:pt idx="1321">
                  <c:v>27.143270832933336</c:v>
                </c:pt>
                <c:pt idx="1322">
                  <c:v>27.14339945297727</c:v>
                </c:pt>
                <c:pt idx="1323">
                  <c:v>27.143527975839451</c:v>
                </c:pt>
                <c:pt idx="1324">
                  <c:v>27.143656401666615</c:v>
                </c:pt>
                <c:pt idx="1325">
                  <c:v>27.14378473060518</c:v>
                </c:pt>
                <c:pt idx="1326">
                  <c:v>27.143912962801224</c:v>
                </c:pt>
                <c:pt idx="1327">
                  <c:v>27.144041098400503</c:v>
                </c:pt>
                <c:pt idx="1328">
                  <c:v>27.144169137548438</c:v>
                </c:pt>
                <c:pt idx="1329">
                  <c:v>27.144297080390125</c:v>
                </c:pt>
                <c:pt idx="1330">
                  <c:v>27.144424927070325</c:v>
                </c:pt>
                <c:pt idx="1331">
                  <c:v>27.144552677733483</c:v>
                </c:pt>
                <c:pt idx="1332">
                  <c:v>27.144680332523713</c:v>
                </c:pt>
                <c:pt idx="1333">
                  <c:v>27.144807891584808</c:v>
                </c:pt>
                <c:pt idx="1334">
                  <c:v>27.144935355060237</c:v>
                </c:pt>
                <c:pt idx="1335">
                  <c:v>27.145062723093144</c:v>
                </c:pt>
                <c:pt idx="1336">
                  <c:v>27.145189995826353</c:v>
                </c:pt>
                <c:pt idx="1337">
                  <c:v>27.145317173402372</c:v>
                </c:pt>
                <c:pt idx="1338">
                  <c:v>27.14544425596338</c:v>
                </c:pt>
                <c:pt idx="1339">
                  <c:v>27.145571243651247</c:v>
                </c:pt>
                <c:pt idx="1340">
                  <c:v>27.145698136607525</c:v>
                </c:pt>
                <c:pt idx="1341">
                  <c:v>27.14582493497344</c:v>
                </c:pt>
                <c:pt idx="1342">
                  <c:v>27.145951638889912</c:v>
                </c:pt>
                <c:pt idx="1343">
                  <c:v>27.146078248497545</c:v>
                </c:pt>
                <c:pt idx="1344">
                  <c:v>27.146204763936623</c:v>
                </c:pt>
                <c:pt idx="1345">
                  <c:v>27.146331185347123</c:v>
                </c:pt>
                <c:pt idx="1346">
                  <c:v>27.146457512868711</c:v>
                </c:pt>
                <c:pt idx="1347">
                  <c:v>27.14658374664074</c:v>
                </c:pt>
                <c:pt idx="1348">
                  <c:v>27.146709886802249</c:v>
                </c:pt>
                <c:pt idx="1349">
                  <c:v>27.146835933491971</c:v>
                </c:pt>
                <c:pt idx="1350">
                  <c:v>27.146961886848338</c:v>
                </c:pt>
                <c:pt idx="1351">
                  <c:v>27.147087747009461</c:v>
                </c:pt>
                <c:pt idx="1352">
                  <c:v>27.147213514113158</c:v>
                </c:pt>
                <c:pt idx="1353">
                  <c:v>27.147339188296932</c:v>
                </c:pt>
                <c:pt idx="1354">
                  <c:v>27.147464769697983</c:v>
                </c:pt>
                <c:pt idx="1355">
                  <c:v>27.147590258453214</c:v>
                </c:pt>
                <c:pt idx="1356">
                  <c:v>27.147715654699216</c:v>
                </c:pt>
                <c:pt idx="1357">
                  <c:v>27.147840958572285</c:v>
                </c:pt>
                <c:pt idx="1358">
                  <c:v>27.147966170208413</c:v>
                </c:pt>
                <c:pt idx="1359">
                  <c:v>27.148091289743295</c:v>
                </c:pt>
                <c:pt idx="1360">
                  <c:v>27.148216317312318</c:v>
                </c:pt>
                <c:pt idx="1361">
                  <c:v>27.148341253050582</c:v>
                </c:pt>
                <c:pt idx="1362">
                  <c:v>27.148466097092882</c:v>
                </c:pt>
                <c:pt idx="1363">
                  <c:v>27.148590849573722</c:v>
                </c:pt>
                <c:pt idx="1364">
                  <c:v>27.148715510627305</c:v>
                </c:pt>
                <c:pt idx="1365">
                  <c:v>27.14884008038754</c:v>
                </c:pt>
                <c:pt idx="1366">
                  <c:v>27.148964558988045</c:v>
                </c:pt>
                <c:pt idx="1367">
                  <c:v>27.149088946562145</c:v>
                </c:pt>
                <c:pt idx="1368">
                  <c:v>27.149213243242865</c:v>
                </c:pt>
                <c:pt idx="1369">
                  <c:v>27.149337449162953</c:v>
                </c:pt>
                <c:pt idx="1370">
                  <c:v>27.14946156445485</c:v>
                </c:pt>
                <c:pt idx="1371">
                  <c:v>27.149585589250719</c:v>
                </c:pt>
                <c:pt idx="1372">
                  <c:v>27.149709523682432</c:v>
                </c:pt>
                <c:pt idx="1373">
                  <c:v>27.149833367881566</c:v>
                </c:pt>
                <c:pt idx="1374">
                  <c:v>27.149957121979423</c:v>
                </c:pt>
                <c:pt idx="1375">
                  <c:v>27.150080786107008</c:v>
                </c:pt>
                <c:pt idx="1376">
                  <c:v>27.150204360395044</c:v>
                </c:pt>
                <c:pt idx="1377">
                  <c:v>27.150327844973969</c:v>
                </c:pt>
                <c:pt idx="1378">
                  <c:v>27.15045123997394</c:v>
                </c:pt>
                <c:pt idx="1379">
                  <c:v>27.150574545524826</c:v>
                </c:pt>
                <c:pt idx="1380">
                  <c:v>27.150697761756216</c:v>
                </c:pt>
                <c:pt idx="1381">
                  <c:v>27.150820888797423</c:v>
                </c:pt>
                <c:pt idx="1382">
                  <c:v>27.150943926777472</c:v>
                </c:pt>
                <c:pt idx="1383">
                  <c:v>27.151066875825109</c:v>
                </c:pt>
                <c:pt idx="1384">
                  <c:v>27.151189736068801</c:v>
                </c:pt>
                <c:pt idx="1385">
                  <c:v>27.151312507636746</c:v>
                </c:pt>
                <c:pt idx="1386">
                  <c:v>27.151435190656848</c:v>
                </c:pt>
                <c:pt idx="1387">
                  <c:v>27.151557785256749</c:v>
                </c:pt>
                <c:pt idx="1388">
                  <c:v>27.151680291563807</c:v>
                </c:pt>
                <c:pt idx="1389">
                  <c:v>27.151802709705112</c:v>
                </c:pt>
                <c:pt idx="1390">
                  <c:v>27.15192503980747</c:v>
                </c:pt>
                <c:pt idx="1391">
                  <c:v>27.152047281997426</c:v>
                </c:pt>
                <c:pt idx="1392">
                  <c:v>27.152169436401238</c:v>
                </c:pt>
                <c:pt idx="1393">
                  <c:v>27.152291503144905</c:v>
                </c:pt>
                <c:pt idx="1394">
                  <c:v>27.152413482354145</c:v>
                </c:pt>
                <c:pt idx="1395">
                  <c:v>27.152535374154418</c:v>
                </c:pt>
                <c:pt idx="1396">
                  <c:v>27.1526571786709</c:v>
                </c:pt>
                <c:pt idx="1397">
                  <c:v>27.152778896028508</c:v>
                </c:pt>
                <c:pt idx="1398">
                  <c:v>27.152900526351889</c:v>
                </c:pt>
                <c:pt idx="1399">
                  <c:v>27.15302206976542</c:v>
                </c:pt>
                <c:pt idx="1400">
                  <c:v>27.153143526393215</c:v>
                </c:pt>
                <c:pt idx="1401">
                  <c:v>27.153264896359119</c:v>
                </c:pt>
                <c:pt idx="1402">
                  <c:v>27.153386179786718</c:v>
                </c:pt>
                <c:pt idx="1403">
                  <c:v>27.153507376799325</c:v>
                </c:pt>
                <c:pt idx="1404">
                  <c:v>27.153628487519999</c:v>
                </c:pt>
                <c:pt idx="1405">
                  <c:v>27.153749512071528</c:v>
                </c:pt>
                <c:pt idx="1406">
                  <c:v>27.153870450576445</c:v>
                </c:pt>
                <c:pt idx="1407">
                  <c:v>27.153991303157017</c:v>
                </c:pt>
                <c:pt idx="1408">
                  <c:v>27.154112069935252</c:v>
                </c:pt>
                <c:pt idx="1409">
                  <c:v>27.1542327510329</c:v>
                </c:pt>
                <c:pt idx="1410">
                  <c:v>27.154353346571451</c:v>
                </c:pt>
                <c:pt idx="1411">
                  <c:v>27.154473856672134</c:v>
                </c:pt>
                <c:pt idx="1412">
                  <c:v>27.154594281455925</c:v>
                </c:pt>
                <c:pt idx="1413">
                  <c:v>27.154714621043539</c:v>
                </c:pt>
                <c:pt idx="1414">
                  <c:v>27.154834875555441</c:v>
                </c:pt>
                <c:pt idx="1415">
                  <c:v>27.154955045111834</c:v>
                </c:pt>
                <c:pt idx="1416">
                  <c:v>27.155075129832671</c:v>
                </c:pt>
                <c:pt idx="1417">
                  <c:v>27.155195129837647</c:v>
                </c:pt>
                <c:pt idx="1418">
                  <c:v>27.155315045246208</c:v>
                </c:pt>
                <c:pt idx="1419">
                  <c:v>27.155434876177544</c:v>
                </c:pt>
                <c:pt idx="1420">
                  <c:v>27.1555546227506</c:v>
                </c:pt>
                <c:pt idx="1421">
                  <c:v>27.155674285084061</c:v>
                </c:pt>
                <c:pt idx="1422">
                  <c:v>27.155793863296367</c:v>
                </c:pt>
                <c:pt idx="1423">
                  <c:v>27.155913357505707</c:v>
                </c:pt>
                <c:pt idx="1424">
                  <c:v>27.15603276783002</c:v>
                </c:pt>
                <c:pt idx="1425">
                  <c:v>27.156152094387</c:v>
                </c:pt>
                <c:pt idx="1426">
                  <c:v>27.15627133729409</c:v>
                </c:pt>
                <c:pt idx="1427">
                  <c:v>27.156390496668489</c:v>
                </c:pt>
                <c:pt idx="1428">
                  <c:v>27.156509572627151</c:v>
                </c:pt>
                <c:pt idx="1429">
                  <c:v>27.156628565286777</c:v>
                </c:pt>
                <c:pt idx="1430">
                  <c:v>27.156747474763833</c:v>
                </c:pt>
                <c:pt idx="1431">
                  <c:v>27.156866301174531</c:v>
                </c:pt>
                <c:pt idx="1432">
                  <c:v>27.156985044634851</c:v>
                </c:pt>
                <c:pt idx="1433">
                  <c:v>27.157103705260521</c:v>
                </c:pt>
                <c:pt idx="1434">
                  <c:v>27.15722228316703</c:v>
                </c:pt>
                <c:pt idx="1435">
                  <c:v>27.157340778469628</c:v>
                </c:pt>
                <c:pt idx="1436">
                  <c:v>27.157459191283319</c:v>
                </c:pt>
                <c:pt idx="1437">
                  <c:v>27.157577521722875</c:v>
                </c:pt>
                <c:pt idx="1438">
                  <c:v>27.157695769902819</c:v>
                </c:pt>
                <c:pt idx="1439">
                  <c:v>27.15781393593744</c:v>
                </c:pt>
                <c:pt idx="1440">
                  <c:v>27.157932019940795</c:v>
                </c:pt>
                <c:pt idx="1441">
                  <c:v>27.158050022026693</c:v>
                </c:pt>
                <c:pt idx="1442">
                  <c:v>27.158167942308712</c:v>
                </c:pt>
                <c:pt idx="1443">
                  <c:v>27.158285780900194</c:v>
                </c:pt>
                <c:pt idx="1444">
                  <c:v>27.158403537914239</c:v>
                </c:pt>
                <c:pt idx="1445">
                  <c:v>27.158521213463729</c:v>
                </c:pt>
                <c:pt idx="1446">
                  <c:v>27.158638807661291</c:v>
                </c:pt>
                <c:pt idx="1447">
                  <c:v>27.158756320619332</c:v>
                </c:pt>
                <c:pt idx="1448">
                  <c:v>27.158873752450024</c:v>
                </c:pt>
                <c:pt idx="1449">
                  <c:v>27.158991103265301</c:v>
                </c:pt>
                <c:pt idx="1450">
                  <c:v>27.159108373176874</c:v>
                </c:pt>
                <c:pt idx="1451">
                  <c:v>27.159225562296218</c:v>
                </c:pt>
                <c:pt idx="1452">
                  <c:v>27.159342670734578</c:v>
                </c:pt>
                <c:pt idx="1453">
                  <c:v>27.159459698602973</c:v>
                </c:pt>
                <c:pt idx="1454">
                  <c:v>27.159576646012184</c:v>
                </c:pt>
                <c:pt idx="1455">
                  <c:v>27.159693513072774</c:v>
                </c:pt>
                <c:pt idx="1456">
                  <c:v>27.159810299895078</c:v>
                </c:pt>
                <c:pt idx="1457">
                  <c:v>27.159927006589193</c:v>
                </c:pt>
                <c:pt idx="1458">
                  <c:v>27.160043633264998</c:v>
                </c:pt>
                <c:pt idx="1459">
                  <c:v>27.160160180032147</c:v>
                </c:pt>
                <c:pt idx="1460">
                  <c:v>27.160276647000064</c:v>
                </c:pt>
                <c:pt idx="1461">
                  <c:v>27.160393034277956</c:v>
                </c:pt>
                <c:pt idx="1462">
                  <c:v>27.160509341974794</c:v>
                </c:pt>
                <c:pt idx="1463">
                  <c:v>27.160625570199336</c:v>
                </c:pt>
                <c:pt idx="1464">
                  <c:v>27.160741719060113</c:v>
                </c:pt>
                <c:pt idx="1465">
                  <c:v>27.160857788665435</c:v>
                </c:pt>
                <c:pt idx="1466">
                  <c:v>27.160973779123388</c:v>
                </c:pt>
                <c:pt idx="1467">
                  <c:v>27.161089690541843</c:v>
                </c:pt>
                <c:pt idx="1468">
                  <c:v>27.161205523028446</c:v>
                </c:pt>
                <c:pt idx="1469">
                  <c:v>27.161321276690618</c:v>
                </c:pt>
                <c:pt idx="1470">
                  <c:v>27.161436951635572</c:v>
                </c:pt>
                <c:pt idx="1471">
                  <c:v>27.161552547970295</c:v>
                </c:pt>
                <c:pt idx="1472">
                  <c:v>27.16166806580156</c:v>
                </c:pt>
                <c:pt idx="1473">
                  <c:v>27.16178350523592</c:v>
                </c:pt>
                <c:pt idx="1474">
                  <c:v>27.161898866379708</c:v>
                </c:pt>
                <c:pt idx="1475">
                  <c:v>27.162014149339054</c:v>
                </c:pt>
                <c:pt idx="1476">
                  <c:v>27.162129354219854</c:v>
                </c:pt>
                <c:pt idx="1477">
                  <c:v>27.162244481127804</c:v>
                </c:pt>
                <c:pt idx="1478">
                  <c:v>27.162359530168374</c:v>
                </c:pt>
                <c:pt idx="1479">
                  <c:v>27.162474501446827</c:v>
                </c:pt>
                <c:pt idx="1480">
                  <c:v>27.162589395068217</c:v>
                </c:pt>
                <c:pt idx="1481">
                  <c:v>27.162704211137374</c:v>
                </c:pt>
                <c:pt idx="1482">
                  <c:v>27.162818949758929</c:v>
                </c:pt>
                <c:pt idx="1483">
                  <c:v>27.162933611037282</c:v>
                </c:pt>
                <c:pt idx="1484">
                  <c:v>27.163048195076644</c:v>
                </c:pt>
                <c:pt idx="1485">
                  <c:v>27.163162701981001</c:v>
                </c:pt>
                <c:pt idx="1486">
                  <c:v>27.163296196017786</c:v>
                </c:pt>
                <c:pt idx="1487">
                  <c:v>27.163429585370949</c:v>
                </c:pt>
                <c:pt idx="1488">
                  <c:v>27.163562870204547</c:v>
                </c:pt>
                <c:pt idx="1489">
                  <c:v>27.16369605068224</c:v>
                </c:pt>
                <c:pt idx="1490">
                  <c:v>27.163829126967318</c:v>
                </c:pt>
                <c:pt idx="1491">
                  <c:v>27.16396209922268</c:v>
                </c:pt>
                <c:pt idx="1492">
                  <c:v>27.164094967610843</c:v>
                </c:pt>
                <c:pt idx="1493">
                  <c:v>27.164227732293952</c:v>
                </c:pt>
                <c:pt idx="1494">
                  <c:v>27.164360393433761</c:v>
                </c:pt>
                <c:pt idx="1495">
                  <c:v>27.164492951191654</c:v>
                </c:pt>
                <c:pt idx="1496">
                  <c:v>27.164625405728632</c:v>
                </c:pt>
                <c:pt idx="1497">
                  <c:v>27.164757757205326</c:v>
                </c:pt>
                <c:pt idx="1498">
                  <c:v>27.164890005781988</c:v>
                </c:pt>
                <c:pt idx="1499">
                  <c:v>27.165022151618498</c:v>
                </c:pt>
                <c:pt idx="1500">
                  <c:v>27.165154194874365</c:v>
                </c:pt>
                <c:pt idx="1501">
                  <c:v>27.16528613570873</c:v>
                </c:pt>
                <c:pt idx="1502">
                  <c:v>27.165417974280352</c:v>
                </c:pt>
                <c:pt idx="1503">
                  <c:v>27.16554971074763</c:v>
                </c:pt>
                <c:pt idx="1504">
                  <c:v>27.165681345268599</c:v>
                </c:pt>
                <c:pt idx="1505">
                  <c:v>27.165812878000921</c:v>
                </c:pt>
                <c:pt idx="1506">
                  <c:v>27.165944309101892</c:v>
                </c:pt>
                <c:pt idx="1507">
                  <c:v>27.166075638728444</c:v>
                </c:pt>
                <c:pt idx="1508">
                  <c:v>27.166206867037154</c:v>
                </c:pt>
                <c:pt idx="1509">
                  <c:v>27.166337994184222</c:v>
                </c:pt>
                <c:pt idx="1510">
                  <c:v>27.166469020325501</c:v>
                </c:pt>
                <c:pt idx="1511">
                  <c:v>27.166599945616479</c:v>
                </c:pt>
                <c:pt idx="1512">
                  <c:v>27.166730770212279</c:v>
                </c:pt>
                <c:pt idx="1513">
                  <c:v>27.166861494267678</c:v>
                </c:pt>
                <c:pt idx="1514">
                  <c:v>27.166992117937092</c:v>
                </c:pt>
                <c:pt idx="1515">
                  <c:v>27.167122641374572</c:v>
                </c:pt>
                <c:pt idx="1516">
                  <c:v>27.167253064733828</c:v>
                </c:pt>
                <c:pt idx="1517">
                  <c:v>27.167383388168211</c:v>
                </c:pt>
                <c:pt idx="1518">
                  <c:v>27.167513611830721</c:v>
                </c:pt>
                <c:pt idx="1519">
                  <c:v>27.167643735874005</c:v>
                </c:pt>
                <c:pt idx="1520">
                  <c:v>27.167773760450359</c:v>
                </c:pt>
                <c:pt idx="1521">
                  <c:v>27.167903685711739</c:v>
                </c:pt>
                <c:pt idx="1522">
                  <c:v>27.168033511809739</c:v>
                </c:pt>
                <c:pt idx="1523">
                  <c:v>27.168163238895612</c:v>
                </c:pt>
                <c:pt idx="1524">
                  <c:v>27.168292867120275</c:v>
                </c:pt>
                <c:pt idx="1525">
                  <c:v>27.168422396634284</c:v>
                </c:pt>
                <c:pt idx="1526">
                  <c:v>27.168551827587862</c:v>
                </c:pt>
                <c:pt idx="1527">
                  <c:v>27.168681160130888</c:v>
                </c:pt>
                <c:pt idx="1528">
                  <c:v>27.168810394412898</c:v>
                </c:pt>
                <c:pt idx="1529">
                  <c:v>27.168939530583081</c:v>
                </c:pt>
                <c:pt idx="1530">
                  <c:v>27.169068568790301</c:v>
                </c:pt>
                <c:pt idx="1531">
                  <c:v>27.169197509183068</c:v>
                </c:pt>
                <c:pt idx="1532">
                  <c:v>27.169326351909564</c:v>
                </c:pt>
                <c:pt idx="1533">
                  <c:v>27.169455097117638</c:v>
                </c:pt>
                <c:pt idx="1534">
                  <c:v>27.169583744954789</c:v>
                </c:pt>
                <c:pt idx="1535">
                  <c:v>27.169712295568193</c:v>
                </c:pt>
                <c:pt idx="1536">
                  <c:v>27.169840749104694</c:v>
                </c:pt>
                <c:pt idx="1537">
                  <c:v>27.169969105710795</c:v>
                </c:pt>
                <c:pt idx="1538">
                  <c:v>27.170097365532676</c:v>
                </c:pt>
                <c:pt idx="1539">
                  <c:v>27.170225528716177</c:v>
                </c:pt>
                <c:pt idx="1540">
                  <c:v>27.170353595406819</c:v>
                </c:pt>
                <c:pt idx="1541">
                  <c:v>27.170481565749789</c:v>
                </c:pt>
                <c:pt idx="1542">
                  <c:v>27.170609439889947</c:v>
                </c:pt>
                <c:pt idx="1543">
                  <c:v>27.170737217971826</c:v>
                </c:pt>
                <c:pt idx="1544">
                  <c:v>27.170864900139634</c:v>
                </c:pt>
                <c:pt idx="1545">
                  <c:v>27.170992486537259</c:v>
                </c:pt>
                <c:pt idx="1546">
                  <c:v>27.171119977308258</c:v>
                </c:pt>
                <c:pt idx="1547">
                  <c:v>27.171247372595868</c:v>
                </c:pt>
                <c:pt idx="1548">
                  <c:v>27.17137467254301</c:v>
                </c:pt>
                <c:pt idx="1549">
                  <c:v>27.171501877292272</c:v>
                </c:pt>
                <c:pt idx="1550">
                  <c:v>27.17162898698594</c:v>
                </c:pt>
                <c:pt idx="1551">
                  <c:v>27.171756001765964</c:v>
                </c:pt>
                <c:pt idx="1552">
                  <c:v>27.171882921773982</c:v>
                </c:pt>
                <c:pt idx="1553">
                  <c:v>27.172009747151321</c:v>
                </c:pt>
                <c:pt idx="1554">
                  <c:v>27.17213647803899</c:v>
                </c:pt>
                <c:pt idx="1555">
                  <c:v>27.172263114577675</c:v>
                </c:pt>
                <c:pt idx="1556">
                  <c:v>27.172389656907761</c:v>
                </c:pt>
                <c:pt idx="1557">
                  <c:v>27.172516105169304</c:v>
                </c:pt>
                <c:pt idx="1558">
                  <c:v>27.172642459502061</c:v>
                </c:pt>
                <c:pt idx="1559">
                  <c:v>27.172768720045475</c:v>
                </c:pt>
                <c:pt idx="1560">
                  <c:v>27.172894886938678</c:v>
                </c:pt>
                <c:pt idx="1561">
                  <c:v>27.173020960320489</c:v>
                </c:pt>
                <c:pt idx="1562">
                  <c:v>27.173146940329421</c:v>
                </c:pt>
                <c:pt idx="1563">
                  <c:v>27.173272827103684</c:v>
                </c:pt>
                <c:pt idx="1564">
                  <c:v>27.173398620781171</c:v>
                </c:pt>
                <c:pt idx="1565">
                  <c:v>27.173524321499482</c:v>
                </c:pt>
                <c:pt idx="1566">
                  <c:v>27.1736499293959</c:v>
                </c:pt>
                <c:pt idx="1567">
                  <c:v>27.173775444607415</c:v>
                </c:pt>
                <c:pt idx="1568">
                  <c:v>27.173900867270703</c:v>
                </c:pt>
                <c:pt idx="1569">
                  <c:v>27.174026197522149</c:v>
                </c:pt>
                <c:pt idx="1570">
                  <c:v>27.174151435497834</c:v>
                </c:pt>
                <c:pt idx="1571">
                  <c:v>27.174276581333526</c:v>
                </c:pt>
                <c:pt idx="1572">
                  <c:v>27.17440163516471</c:v>
                </c:pt>
                <c:pt idx="1573">
                  <c:v>27.174526597126569</c:v>
                </c:pt>
                <c:pt idx="1574">
                  <c:v>27.174651467353979</c:v>
                </c:pt>
                <c:pt idx="1575">
                  <c:v>27.17477624598153</c:v>
                </c:pt>
                <c:pt idx="1576">
                  <c:v>27.174900933143508</c:v>
                </c:pt>
                <c:pt idx="1577">
                  <c:v>27.175025528973908</c:v>
                </c:pt>
                <c:pt idx="1578">
                  <c:v>27.175150033606435</c:v>
                </c:pt>
                <c:pt idx="1579">
                  <c:v>27.175274447174491</c:v>
                </c:pt>
                <c:pt idx="1580">
                  <c:v>27.175398769811192</c:v>
                </c:pt>
                <c:pt idx="1581">
                  <c:v>27.17552300164936</c:v>
                </c:pt>
                <c:pt idx="1582">
                  <c:v>27.175647142821528</c:v>
                </c:pt>
                <c:pt idx="1583">
                  <c:v>27.175771193459937</c:v>
                </c:pt>
                <c:pt idx="1584">
                  <c:v>27.175895153696544</c:v>
                </c:pt>
                <c:pt idx="1585">
                  <c:v>27.176019023663006</c:v>
                </c:pt>
                <c:pt idx="1586">
                  <c:v>27.176142803490702</c:v>
                </c:pt>
                <c:pt idx="1587">
                  <c:v>27.176266493310727</c:v>
                </c:pt>
                <c:pt idx="1588">
                  <c:v>27.176390093253882</c:v>
                </c:pt>
                <c:pt idx="1589">
                  <c:v>27.17651360345069</c:v>
                </c:pt>
                <c:pt idx="1590">
                  <c:v>27.176637024031383</c:v>
                </c:pt>
                <c:pt idx="1591">
                  <c:v>27.176760355125918</c:v>
                </c:pt>
                <c:pt idx="1592">
                  <c:v>27.176883596863959</c:v>
                </c:pt>
                <c:pt idx="1593">
                  <c:v>27.177006749374897</c:v>
                </c:pt>
                <c:pt idx="1594">
                  <c:v>27.17712981278784</c:v>
                </c:pt>
                <c:pt idx="1595">
                  <c:v>27.177252787231616</c:v>
                </c:pt>
                <c:pt idx="1596">
                  <c:v>27.177375672834774</c:v>
                </c:pt>
                <c:pt idx="1597">
                  <c:v>27.177498469725581</c:v>
                </c:pt>
                <c:pt idx="1598">
                  <c:v>27.17762117803203</c:v>
                </c:pt>
                <c:pt idx="1599">
                  <c:v>27.177743797881838</c:v>
                </c:pt>
                <c:pt idx="1600">
                  <c:v>27.177866329402445</c:v>
                </c:pt>
                <c:pt idx="1601">
                  <c:v>27.177988772721012</c:v>
                </c:pt>
                <c:pt idx="1602">
                  <c:v>27.178111127964431</c:v>
                </c:pt>
                <c:pt idx="1603">
                  <c:v>27.178233395259319</c:v>
                </c:pt>
                <c:pt idx="1604">
                  <c:v>27.17835557473202</c:v>
                </c:pt>
                <c:pt idx="1605">
                  <c:v>27.178477666508602</c:v>
                </c:pt>
                <c:pt idx="1606">
                  <c:v>27.178599670714867</c:v>
                </c:pt>
                <c:pt idx="1607">
                  <c:v>27.178721587476346</c:v>
                </c:pt>
                <c:pt idx="1608">
                  <c:v>27.178843416918298</c:v>
                </c:pt>
                <c:pt idx="1609">
                  <c:v>27.17896515916571</c:v>
                </c:pt>
                <c:pt idx="1610">
                  <c:v>27.179086814343307</c:v>
                </c:pt>
                <c:pt idx="1611">
                  <c:v>27.179208382575549</c:v>
                </c:pt>
                <c:pt idx="1612">
                  <c:v>27.17932986398662</c:v>
                </c:pt>
                <c:pt idx="1613">
                  <c:v>27.179451258700443</c:v>
                </c:pt>
                <c:pt idx="1614">
                  <c:v>27.17957256684068</c:v>
                </c:pt>
                <c:pt idx="1615">
                  <c:v>27.179693788530717</c:v>
                </c:pt>
                <c:pt idx="1616">
                  <c:v>27.179814923893687</c:v>
                </c:pt>
                <c:pt idx="1617">
                  <c:v>27.179935973052459</c:v>
                </c:pt>
                <c:pt idx="1618">
                  <c:v>27.180056936129635</c:v>
                </c:pt>
                <c:pt idx="1619">
                  <c:v>27.180177813247557</c:v>
                </c:pt>
                <c:pt idx="1620">
                  <c:v>27.180298604528311</c:v>
                </c:pt>
                <c:pt idx="1621">
                  <c:v>27.180419310093718</c:v>
                </c:pt>
                <c:pt idx="1622">
                  <c:v>27.180539930065343</c:v>
                </c:pt>
              </c:numCache>
            </c:numRef>
          </c:yVal>
          <c:smooth val="1"/>
          <c:extLst xmlns:c16r2="http://schemas.microsoft.com/office/drawing/2015/06/chart">
            <c:ext xmlns:c16="http://schemas.microsoft.com/office/drawing/2014/chart" uri="{C3380CC4-5D6E-409C-BE32-E72D297353CC}">
              <c16:uniqueId val="{00000003-8D85-434D-95BD-70BB152A6193}"/>
            </c:ext>
          </c:extLst>
        </c:ser>
        <c:ser>
          <c:idx val="4"/>
          <c:order val="4"/>
          <c:tx>
            <c:v>AmpX exp</c:v>
          </c:tx>
          <c:spPr>
            <a:ln w="19050" cap="rnd">
              <a:noFill/>
              <a:round/>
            </a:ln>
            <a:effectLst/>
          </c:spPr>
          <c:marker>
            <c:symbol val="circle"/>
            <c:size val="5"/>
            <c:spPr>
              <a:solidFill>
                <a:schemeClr val="accent5"/>
              </a:solidFill>
              <a:ln w="31750">
                <a:solidFill>
                  <a:schemeClr val="accent5"/>
                </a:solidFill>
              </a:ln>
              <a:effectLst/>
            </c:spPr>
          </c:marker>
          <c:xVal>
            <c:numRef>
              <c:f>'Amplitude (appxi)'!$B$45:$B$313</c:f>
              <c:numCache>
                <c:formatCode>General</c:formatCode>
                <c:ptCount val="269"/>
                <c:pt idx="0">
                  <c:v>2.1670399999989911</c:v>
                </c:pt>
                <c:pt idx="1">
                  <c:v>8.0652800000000013</c:v>
                </c:pt>
                <c:pt idx="2">
                  <c:v>13.963519999998994</c:v>
                </c:pt>
                <c:pt idx="3">
                  <c:v>18.878719999998992</c:v>
                </c:pt>
                <c:pt idx="4">
                  <c:v>23.793920000000014</c:v>
                </c:pt>
                <c:pt idx="5">
                  <c:v>29.692160000000001</c:v>
                </c:pt>
                <c:pt idx="6">
                  <c:v>34.607359999999005</c:v>
                </c:pt>
                <c:pt idx="7">
                  <c:v>39.522559999998975</c:v>
                </c:pt>
                <c:pt idx="8">
                  <c:v>44.437760000000026</c:v>
                </c:pt>
                <c:pt idx="9">
                  <c:v>50.336000000000013</c:v>
                </c:pt>
                <c:pt idx="10">
                  <c:v>55.251199999999017</c:v>
                </c:pt>
                <c:pt idx="11">
                  <c:v>60.16640000000001</c:v>
                </c:pt>
                <c:pt idx="12">
                  <c:v>67.047680000000014</c:v>
                </c:pt>
                <c:pt idx="13">
                  <c:v>71.962879999999018</c:v>
                </c:pt>
                <c:pt idx="14">
                  <c:v>76.878080000000011</c:v>
                </c:pt>
                <c:pt idx="15">
                  <c:v>82.776319999998975</c:v>
                </c:pt>
                <c:pt idx="16">
                  <c:v>87.691520000000025</c:v>
                </c:pt>
                <c:pt idx="17">
                  <c:v>92.606719999998973</c:v>
                </c:pt>
                <c:pt idx="18">
                  <c:v>98.504959999999016</c:v>
                </c:pt>
                <c:pt idx="19">
                  <c:v>103.42016000000001</c:v>
                </c:pt>
                <c:pt idx="20">
                  <c:v>108.33535999999901</c:v>
                </c:pt>
                <c:pt idx="21">
                  <c:v>113.25056000000001</c:v>
                </c:pt>
                <c:pt idx="22">
                  <c:v>119.14879999999903</c:v>
                </c:pt>
                <c:pt idx="23">
                  <c:v>125.04703999999901</c:v>
                </c:pt>
                <c:pt idx="24">
                  <c:v>129.96224000000001</c:v>
                </c:pt>
                <c:pt idx="25">
                  <c:v>135.86047999999897</c:v>
                </c:pt>
                <c:pt idx="26">
                  <c:v>140.77568000000002</c:v>
                </c:pt>
                <c:pt idx="27">
                  <c:v>145.69087999999903</c:v>
                </c:pt>
                <c:pt idx="28">
                  <c:v>151.58911999999901</c:v>
                </c:pt>
                <c:pt idx="29">
                  <c:v>156.50432000000001</c:v>
                </c:pt>
                <c:pt idx="30">
                  <c:v>161.41951999999901</c:v>
                </c:pt>
                <c:pt idx="31">
                  <c:v>167.31776000000002</c:v>
                </c:pt>
                <c:pt idx="32">
                  <c:v>172.23295999999903</c:v>
                </c:pt>
                <c:pt idx="33">
                  <c:v>177.14816000000002</c:v>
                </c:pt>
                <c:pt idx="34">
                  <c:v>183.04640000000001</c:v>
                </c:pt>
                <c:pt idx="35">
                  <c:v>188.94463999999903</c:v>
                </c:pt>
                <c:pt idx="36">
                  <c:v>193.85984000000002</c:v>
                </c:pt>
                <c:pt idx="37">
                  <c:v>198.77503999999902</c:v>
                </c:pt>
                <c:pt idx="38">
                  <c:v>204.67327999999901</c:v>
                </c:pt>
                <c:pt idx="39">
                  <c:v>209.58848</c:v>
                </c:pt>
                <c:pt idx="40">
                  <c:v>214.50367999999901</c:v>
                </c:pt>
                <c:pt idx="41">
                  <c:v>220.40192000000002</c:v>
                </c:pt>
                <c:pt idx="42">
                  <c:v>225.31711999999902</c:v>
                </c:pt>
                <c:pt idx="43">
                  <c:v>230.23232000000002</c:v>
                </c:pt>
                <c:pt idx="44">
                  <c:v>237.11360000000002</c:v>
                </c:pt>
                <c:pt idx="45">
                  <c:v>242.02879999999902</c:v>
                </c:pt>
                <c:pt idx="46">
                  <c:v>246.94400000000002</c:v>
                </c:pt>
                <c:pt idx="47">
                  <c:v>252.84224</c:v>
                </c:pt>
                <c:pt idx="48">
                  <c:v>258.74047999999902</c:v>
                </c:pt>
                <c:pt idx="49">
                  <c:v>263.65568000000002</c:v>
                </c:pt>
                <c:pt idx="50">
                  <c:v>268.57087999999902</c:v>
                </c:pt>
                <c:pt idx="51">
                  <c:v>274.46911999999901</c:v>
                </c:pt>
                <c:pt idx="52">
                  <c:v>279.38432</c:v>
                </c:pt>
                <c:pt idx="53">
                  <c:v>284.29951999999901</c:v>
                </c:pt>
                <c:pt idx="54">
                  <c:v>290.19776000000002</c:v>
                </c:pt>
                <c:pt idx="55">
                  <c:v>296.096</c:v>
                </c:pt>
                <c:pt idx="56">
                  <c:v>301.01120000000003</c:v>
                </c:pt>
                <c:pt idx="57">
                  <c:v>306.90944000000002</c:v>
                </c:pt>
                <c:pt idx="58">
                  <c:v>311.82464000000004</c:v>
                </c:pt>
                <c:pt idx="59">
                  <c:v>316.73983999999905</c:v>
                </c:pt>
                <c:pt idx="60">
                  <c:v>322.63807999999904</c:v>
                </c:pt>
                <c:pt idx="61">
                  <c:v>327.55327999999895</c:v>
                </c:pt>
                <c:pt idx="62">
                  <c:v>332.46847999999898</c:v>
                </c:pt>
                <c:pt idx="63">
                  <c:v>337.38368000000003</c:v>
                </c:pt>
                <c:pt idx="64">
                  <c:v>343.28192000000001</c:v>
                </c:pt>
                <c:pt idx="65">
                  <c:v>348.19712000000004</c:v>
                </c:pt>
                <c:pt idx="66">
                  <c:v>354.09536000000003</c:v>
                </c:pt>
                <c:pt idx="67">
                  <c:v>359.99360000000001</c:v>
                </c:pt>
                <c:pt idx="68">
                  <c:v>364.90880000000004</c:v>
                </c:pt>
                <c:pt idx="69">
                  <c:v>369.82399999999905</c:v>
                </c:pt>
                <c:pt idx="70">
                  <c:v>375.72224000000006</c:v>
                </c:pt>
                <c:pt idx="71">
                  <c:v>380.63743999999895</c:v>
                </c:pt>
                <c:pt idx="72">
                  <c:v>385.55263999999897</c:v>
                </c:pt>
                <c:pt idx="73">
                  <c:v>391.45087999999896</c:v>
                </c:pt>
                <c:pt idx="74">
                  <c:v>396.36608000000001</c:v>
                </c:pt>
                <c:pt idx="75">
                  <c:v>401.28128000000004</c:v>
                </c:pt>
                <c:pt idx="76">
                  <c:v>406.19647999999904</c:v>
                </c:pt>
                <c:pt idx="77">
                  <c:v>413.07776000000001</c:v>
                </c:pt>
                <c:pt idx="78">
                  <c:v>417.99296000000004</c:v>
                </c:pt>
                <c:pt idx="79">
                  <c:v>422.90815999999904</c:v>
                </c:pt>
                <c:pt idx="80">
                  <c:v>428.80640000000005</c:v>
                </c:pt>
                <c:pt idx="81">
                  <c:v>433.72159999999894</c:v>
                </c:pt>
                <c:pt idx="82">
                  <c:v>438.63679999999897</c:v>
                </c:pt>
                <c:pt idx="83">
                  <c:v>444.53503999999896</c:v>
                </c:pt>
                <c:pt idx="84">
                  <c:v>449.45024000000001</c:v>
                </c:pt>
                <c:pt idx="85">
                  <c:v>454.36544000000004</c:v>
                </c:pt>
                <c:pt idx="86">
                  <c:v>460.26368000000002</c:v>
                </c:pt>
                <c:pt idx="87">
                  <c:v>465.17888000000005</c:v>
                </c:pt>
                <c:pt idx="88">
                  <c:v>471.07712000000004</c:v>
                </c:pt>
                <c:pt idx="89">
                  <c:v>475.99231999999904</c:v>
                </c:pt>
                <c:pt idx="90">
                  <c:v>481.89056000000005</c:v>
                </c:pt>
                <c:pt idx="91">
                  <c:v>486.80575999999905</c:v>
                </c:pt>
                <c:pt idx="92">
                  <c:v>491.72095999999897</c:v>
                </c:pt>
                <c:pt idx="93">
                  <c:v>497.61919999999895</c:v>
                </c:pt>
                <c:pt idx="94">
                  <c:v>502.53440000000001</c:v>
                </c:pt>
                <c:pt idx="95">
                  <c:v>507.44960000000003</c:v>
                </c:pt>
                <c:pt idx="96">
                  <c:v>513.34784000000002</c:v>
                </c:pt>
                <c:pt idx="97">
                  <c:v>519.24608000000001</c:v>
                </c:pt>
                <c:pt idx="98">
                  <c:v>524.16128000000003</c:v>
                </c:pt>
                <c:pt idx="99">
                  <c:v>531.04255999999896</c:v>
                </c:pt>
                <c:pt idx="100">
                  <c:v>535.95776000000001</c:v>
                </c:pt>
                <c:pt idx="101">
                  <c:v>540.87296000000003</c:v>
                </c:pt>
                <c:pt idx="102">
                  <c:v>546.77120000000002</c:v>
                </c:pt>
                <c:pt idx="103">
                  <c:v>551.68640000000005</c:v>
                </c:pt>
                <c:pt idx="104">
                  <c:v>556.60159999999905</c:v>
                </c:pt>
                <c:pt idx="105">
                  <c:v>561.51679999999897</c:v>
                </c:pt>
                <c:pt idx="106">
                  <c:v>567.41503999999895</c:v>
                </c:pt>
                <c:pt idx="107">
                  <c:v>572.33024</c:v>
                </c:pt>
                <c:pt idx="108">
                  <c:v>577.24544000000003</c:v>
                </c:pt>
                <c:pt idx="109">
                  <c:v>584.12671999999895</c:v>
                </c:pt>
                <c:pt idx="110">
                  <c:v>589.04192</c:v>
                </c:pt>
                <c:pt idx="111">
                  <c:v>593.95712000000003</c:v>
                </c:pt>
                <c:pt idx="112">
                  <c:v>599.85536000000002</c:v>
                </c:pt>
                <c:pt idx="113">
                  <c:v>604.77056000000005</c:v>
                </c:pt>
                <c:pt idx="114">
                  <c:v>609.68575999999905</c:v>
                </c:pt>
                <c:pt idx="115">
                  <c:v>615.58399999999904</c:v>
                </c:pt>
                <c:pt idx="116">
                  <c:v>620.49919999999895</c:v>
                </c:pt>
                <c:pt idx="117">
                  <c:v>625.4144</c:v>
                </c:pt>
                <c:pt idx="118">
                  <c:v>631.31263999999896</c:v>
                </c:pt>
                <c:pt idx="119">
                  <c:v>636.22784000000001</c:v>
                </c:pt>
                <c:pt idx="120">
                  <c:v>642.12608</c:v>
                </c:pt>
                <c:pt idx="121">
                  <c:v>647.04128000000003</c:v>
                </c:pt>
                <c:pt idx="122">
                  <c:v>652.93952000000002</c:v>
                </c:pt>
                <c:pt idx="123">
                  <c:v>657.85472000000004</c:v>
                </c:pt>
                <c:pt idx="124">
                  <c:v>662.76991999999905</c:v>
                </c:pt>
                <c:pt idx="125">
                  <c:v>668.66815999999903</c:v>
                </c:pt>
                <c:pt idx="126">
                  <c:v>673.58335999999895</c:v>
                </c:pt>
                <c:pt idx="127">
                  <c:v>678.49855999999897</c:v>
                </c:pt>
                <c:pt idx="128">
                  <c:v>684.39679999999896</c:v>
                </c:pt>
                <c:pt idx="129">
                  <c:v>689.31200000000001</c:v>
                </c:pt>
                <c:pt idx="130">
                  <c:v>694.22720000000004</c:v>
                </c:pt>
                <c:pt idx="131">
                  <c:v>700.12544000000003</c:v>
                </c:pt>
                <c:pt idx="132">
                  <c:v>706.02368000000001</c:v>
                </c:pt>
                <c:pt idx="133">
                  <c:v>710.93888000000004</c:v>
                </c:pt>
                <c:pt idx="134">
                  <c:v>715.85407999999904</c:v>
                </c:pt>
                <c:pt idx="135">
                  <c:v>721.75232000000005</c:v>
                </c:pt>
                <c:pt idx="136">
                  <c:v>726.66751999999894</c:v>
                </c:pt>
                <c:pt idx="137">
                  <c:v>731.58271999999897</c:v>
                </c:pt>
                <c:pt idx="138">
                  <c:v>737.48095999999896</c:v>
                </c:pt>
                <c:pt idx="139">
                  <c:v>742.39616000000001</c:v>
                </c:pt>
                <c:pt idx="140">
                  <c:v>747.31136000000004</c:v>
                </c:pt>
                <c:pt idx="141">
                  <c:v>753.20960000000002</c:v>
                </c:pt>
                <c:pt idx="142">
                  <c:v>759.10784000000001</c:v>
                </c:pt>
                <c:pt idx="143">
                  <c:v>764.02304000000004</c:v>
                </c:pt>
                <c:pt idx="144">
                  <c:v>769.92128000000002</c:v>
                </c:pt>
                <c:pt idx="145">
                  <c:v>774.83648000000005</c:v>
                </c:pt>
                <c:pt idx="146">
                  <c:v>779.75167999999906</c:v>
                </c:pt>
                <c:pt idx="147">
                  <c:v>784.66687999998999</c:v>
                </c:pt>
                <c:pt idx="148">
                  <c:v>790.56511999998997</c:v>
                </c:pt>
                <c:pt idx="149">
                  <c:v>795.48032000000001</c:v>
                </c:pt>
                <c:pt idx="150">
                  <c:v>800.39552000000003</c:v>
                </c:pt>
                <c:pt idx="151">
                  <c:v>806.29376000000002</c:v>
                </c:pt>
                <c:pt idx="152">
                  <c:v>811.20895999998993</c:v>
                </c:pt>
                <c:pt idx="153">
                  <c:v>817.10719999998992</c:v>
                </c:pt>
                <c:pt idx="154">
                  <c:v>823.0054399999899</c:v>
                </c:pt>
                <c:pt idx="155">
                  <c:v>827.92064000000005</c:v>
                </c:pt>
                <c:pt idx="156">
                  <c:v>832.83583999998996</c:v>
                </c:pt>
                <c:pt idx="157">
                  <c:v>838.73407999998994</c:v>
                </c:pt>
                <c:pt idx="158">
                  <c:v>843.64928000000009</c:v>
                </c:pt>
                <c:pt idx="159">
                  <c:v>848.56448</c:v>
                </c:pt>
                <c:pt idx="160">
                  <c:v>853.47967999998991</c:v>
                </c:pt>
                <c:pt idx="161">
                  <c:v>859.3779199999899</c:v>
                </c:pt>
                <c:pt idx="162">
                  <c:v>864.29312000000004</c:v>
                </c:pt>
                <c:pt idx="163">
                  <c:v>869.20831999998995</c:v>
                </c:pt>
                <c:pt idx="164">
                  <c:v>876.08960000000002</c:v>
                </c:pt>
                <c:pt idx="165">
                  <c:v>881.00479999998993</c:v>
                </c:pt>
                <c:pt idx="166">
                  <c:v>885.92000000000007</c:v>
                </c:pt>
                <c:pt idx="167">
                  <c:v>891.81824000000006</c:v>
                </c:pt>
                <c:pt idx="168">
                  <c:v>896.73343999998997</c:v>
                </c:pt>
                <c:pt idx="169">
                  <c:v>901.64863999999011</c:v>
                </c:pt>
                <c:pt idx="170">
                  <c:v>907.5468800000001</c:v>
                </c:pt>
                <c:pt idx="171">
                  <c:v>912.46208000000001</c:v>
                </c:pt>
                <c:pt idx="172">
                  <c:v>917.37727999998992</c:v>
                </c:pt>
                <c:pt idx="173">
                  <c:v>922.29248000000007</c:v>
                </c:pt>
                <c:pt idx="174">
                  <c:v>928.19072000000006</c:v>
                </c:pt>
                <c:pt idx="175">
                  <c:v>934.08896000000004</c:v>
                </c:pt>
                <c:pt idx="176">
                  <c:v>939.00415999998995</c:v>
                </c:pt>
                <c:pt idx="177">
                  <c:v>944.90239999998994</c:v>
                </c:pt>
                <c:pt idx="178">
                  <c:v>949.81760000000008</c:v>
                </c:pt>
                <c:pt idx="179">
                  <c:v>954.73279999998999</c:v>
                </c:pt>
                <c:pt idx="180">
                  <c:v>960.63103999998998</c:v>
                </c:pt>
                <c:pt idx="181">
                  <c:v>965.54623999998989</c:v>
                </c:pt>
                <c:pt idx="182">
                  <c:v>970.46144000000004</c:v>
                </c:pt>
                <c:pt idx="183">
                  <c:v>976.35968000000003</c:v>
                </c:pt>
                <c:pt idx="184">
                  <c:v>981.27487999998993</c:v>
                </c:pt>
                <c:pt idx="185">
                  <c:v>986.19008000000008</c:v>
                </c:pt>
                <c:pt idx="186">
                  <c:v>992.08832000000007</c:v>
                </c:pt>
                <c:pt idx="187">
                  <c:v>997.98656000000005</c:v>
                </c:pt>
                <c:pt idx="188">
                  <c:v>1002.90175999999</c:v>
                </c:pt>
                <c:pt idx="189">
                  <c:v>1007.8169600000001</c:v>
                </c:pt>
                <c:pt idx="190">
                  <c:v>1013.7152000000001</c:v>
                </c:pt>
                <c:pt idx="191">
                  <c:v>1018.6304</c:v>
                </c:pt>
                <c:pt idx="192">
                  <c:v>1023.5455999999899</c:v>
                </c:pt>
                <c:pt idx="193">
                  <c:v>1029.4438399999899</c:v>
                </c:pt>
                <c:pt idx="194">
                  <c:v>1035.3420799999899</c:v>
                </c:pt>
                <c:pt idx="195">
                  <c:v>1040.25728</c:v>
                </c:pt>
                <c:pt idx="196">
                  <c:v>1046.15552</c:v>
                </c:pt>
                <c:pt idx="197">
                  <c:v>1052.05376</c:v>
                </c:pt>
                <c:pt idx="198">
                  <c:v>1056.9689599999899</c:v>
                </c:pt>
                <c:pt idx="199">
                  <c:v>1062.8671999999899</c:v>
                </c:pt>
                <c:pt idx="200">
                  <c:v>1067.7824000000001</c:v>
                </c:pt>
                <c:pt idx="201">
                  <c:v>1072.69759999999</c:v>
                </c:pt>
                <c:pt idx="202">
                  <c:v>1077.6128000000001</c:v>
                </c:pt>
                <c:pt idx="203">
                  <c:v>1083.5110400000001</c:v>
                </c:pt>
                <c:pt idx="204">
                  <c:v>1088.42624</c:v>
                </c:pt>
                <c:pt idx="205">
                  <c:v>1093.3414399999899</c:v>
                </c:pt>
                <c:pt idx="206">
                  <c:v>1099.2396799999899</c:v>
                </c:pt>
                <c:pt idx="207">
                  <c:v>1104.15488</c:v>
                </c:pt>
                <c:pt idx="208">
                  <c:v>1110.05312</c:v>
                </c:pt>
                <c:pt idx="209">
                  <c:v>1115.95136</c:v>
                </c:pt>
                <c:pt idx="210">
                  <c:v>1120.8665599999899</c:v>
                </c:pt>
                <c:pt idx="211">
                  <c:v>1125.7817600000001</c:v>
                </c:pt>
                <c:pt idx="212">
                  <c:v>1131.68</c:v>
                </c:pt>
                <c:pt idx="213">
                  <c:v>1136.59519999999</c:v>
                </c:pt>
                <c:pt idx="214">
                  <c:v>1141.5103999999901</c:v>
                </c:pt>
                <c:pt idx="215">
                  <c:v>1146.4256</c:v>
                </c:pt>
                <c:pt idx="216">
                  <c:v>1152.32384</c:v>
                </c:pt>
                <c:pt idx="217">
                  <c:v>1157.2390399999899</c:v>
                </c:pt>
                <c:pt idx="218">
                  <c:v>1162.1542400000001</c:v>
                </c:pt>
                <c:pt idx="219">
                  <c:v>1169.0355199999899</c:v>
                </c:pt>
                <c:pt idx="220">
                  <c:v>1173.95072</c:v>
                </c:pt>
                <c:pt idx="221">
                  <c:v>1178.86591999999</c:v>
                </c:pt>
                <c:pt idx="222">
                  <c:v>1184.7641599999899</c:v>
                </c:pt>
                <c:pt idx="223">
                  <c:v>1189.6793600000001</c:v>
                </c:pt>
                <c:pt idx="224">
                  <c:v>1194.59456</c:v>
                </c:pt>
                <c:pt idx="225">
                  <c:v>1200.49279999999</c:v>
                </c:pt>
                <c:pt idx="226">
                  <c:v>1205.4079999999899</c:v>
                </c:pt>
                <c:pt idx="227">
                  <c:v>1210.3232</c:v>
                </c:pt>
                <c:pt idx="228">
                  <c:v>1215.23839999999</c:v>
                </c:pt>
                <c:pt idx="229">
                  <c:v>1222.11968</c:v>
                </c:pt>
                <c:pt idx="230">
                  <c:v>1227.0348799999899</c:v>
                </c:pt>
                <c:pt idx="231">
                  <c:v>1231.9500800000001</c:v>
                </c:pt>
                <c:pt idx="232">
                  <c:v>1237.8483200000001</c:v>
                </c:pt>
                <c:pt idx="233">
                  <c:v>1242.76351999999</c:v>
                </c:pt>
                <c:pt idx="234">
                  <c:v>1247.6787200000001</c:v>
                </c:pt>
                <c:pt idx="235">
                  <c:v>1253.5769600000001</c:v>
                </c:pt>
                <c:pt idx="236">
                  <c:v>1258.49216</c:v>
                </c:pt>
                <c:pt idx="237">
                  <c:v>1263.4073599999899</c:v>
                </c:pt>
                <c:pt idx="238">
                  <c:v>1269.3055999999899</c:v>
                </c:pt>
                <c:pt idx="239">
                  <c:v>1274.2208000000001</c:v>
                </c:pt>
                <c:pt idx="240">
                  <c:v>1280.11904</c:v>
                </c:pt>
                <c:pt idx="241">
                  <c:v>1286.01728</c:v>
                </c:pt>
                <c:pt idx="242">
                  <c:v>1290.9324799999899</c:v>
                </c:pt>
                <c:pt idx="243">
                  <c:v>1295.8476800000001</c:v>
                </c:pt>
                <c:pt idx="244">
                  <c:v>1300.76287999999</c:v>
                </c:pt>
                <c:pt idx="245">
                  <c:v>1306.66111999999</c:v>
                </c:pt>
                <c:pt idx="246">
                  <c:v>1311.5763199999899</c:v>
                </c:pt>
                <c:pt idx="247">
                  <c:v>1316.49152</c:v>
                </c:pt>
                <c:pt idx="248">
                  <c:v>1321.4067199999899</c:v>
                </c:pt>
                <c:pt idx="249">
                  <c:v>1327.3049599999899</c:v>
                </c:pt>
                <c:pt idx="250">
                  <c:v>1332.2201600000001</c:v>
                </c:pt>
                <c:pt idx="251">
                  <c:v>1339.1014399999899</c:v>
                </c:pt>
                <c:pt idx="252">
                  <c:v>1344.0166400000001</c:v>
                </c:pt>
                <c:pt idx="253">
                  <c:v>1348.93183999999</c:v>
                </c:pt>
                <c:pt idx="254">
                  <c:v>1354.8300799999899</c:v>
                </c:pt>
                <c:pt idx="255">
                  <c:v>1359.7452800000001</c:v>
                </c:pt>
                <c:pt idx="256">
                  <c:v>1364.66048</c:v>
                </c:pt>
                <c:pt idx="257">
                  <c:v>1369.5756799999899</c:v>
                </c:pt>
                <c:pt idx="258">
                  <c:v>1375.4739199999899</c:v>
                </c:pt>
                <c:pt idx="259">
                  <c:v>1380.38912</c:v>
                </c:pt>
                <c:pt idx="260">
                  <c:v>1385.30431999999</c:v>
                </c:pt>
                <c:pt idx="261">
                  <c:v>1391.2025599999899</c:v>
                </c:pt>
                <c:pt idx="262">
                  <c:v>1397.1007999999899</c:v>
                </c:pt>
                <c:pt idx="263">
                  <c:v>1402.0160000000001</c:v>
                </c:pt>
                <c:pt idx="264">
                  <c:v>1407.9142400000001</c:v>
                </c:pt>
                <c:pt idx="265">
                  <c:v>1412.82943999999</c:v>
                </c:pt>
                <c:pt idx="266">
                  <c:v>1417.7446399999901</c:v>
                </c:pt>
                <c:pt idx="267">
                  <c:v>1423.6428800000001</c:v>
                </c:pt>
                <c:pt idx="268">
                  <c:v>1428.55808</c:v>
                </c:pt>
              </c:numCache>
            </c:numRef>
          </c:xVal>
          <c:yVal>
            <c:numRef>
              <c:f>'Amplitude (appxi)'!$C$45:$C$313</c:f>
              <c:numCache>
                <c:formatCode>0.00E+00</c:formatCode>
                <c:ptCount val="269"/>
                <c:pt idx="0">
                  <c:v>7.7381151979915801</c:v>
                </c:pt>
                <c:pt idx="1">
                  <c:v>8.0591960029312908</c:v>
                </c:pt>
                <c:pt idx="2">
                  <c:v>8.6227548864328405</c:v>
                </c:pt>
                <c:pt idx="3">
                  <c:v>9.0571024489170302</c:v>
                </c:pt>
                <c:pt idx="4">
                  <c:v>9.4741560542533492</c:v>
                </c:pt>
                <c:pt idx="5">
                  <c:v>9.9607400005982996</c:v>
                </c:pt>
                <c:pt idx="6">
                  <c:v>10.3528799494135</c:v>
                </c:pt>
                <c:pt idx="7">
                  <c:v>12.234852361323499</c:v>
                </c:pt>
                <c:pt idx="8">
                  <c:v>11.0947955425671</c:v>
                </c:pt>
                <c:pt idx="9">
                  <c:v>13.716919078747701</c:v>
                </c:pt>
                <c:pt idx="10">
                  <c:v>15.427097393765299</c:v>
                </c:pt>
                <c:pt idx="11">
                  <c:v>13.4107491261588</c:v>
                </c:pt>
                <c:pt idx="12">
                  <c:v>15.894079226344401</c:v>
                </c:pt>
                <c:pt idx="13">
                  <c:v>13.7939996051803</c:v>
                </c:pt>
                <c:pt idx="14">
                  <c:v>13.489970300702501</c:v>
                </c:pt>
                <c:pt idx="15">
                  <c:v>16.149838357213</c:v>
                </c:pt>
                <c:pt idx="16">
                  <c:v>15.559202850270299</c:v>
                </c:pt>
                <c:pt idx="17">
                  <c:v>16.158316056032099</c:v>
                </c:pt>
                <c:pt idx="18">
                  <c:v>18.166881264059601</c:v>
                </c:pt>
                <c:pt idx="19">
                  <c:v>17.022580710792099</c:v>
                </c:pt>
                <c:pt idx="20">
                  <c:v>16.494803990687799</c:v>
                </c:pt>
                <c:pt idx="21">
                  <c:v>17.595972764446</c:v>
                </c:pt>
                <c:pt idx="22">
                  <c:v>18.423531867375601</c:v>
                </c:pt>
                <c:pt idx="23">
                  <c:v>18.615986440700301</c:v>
                </c:pt>
                <c:pt idx="24">
                  <c:v>17.368333345050399</c:v>
                </c:pt>
                <c:pt idx="25">
                  <c:v>17.4722577826502</c:v>
                </c:pt>
                <c:pt idx="26">
                  <c:v>18.650922962548801</c:v>
                </c:pt>
                <c:pt idx="27">
                  <c:v>18.857747625123899</c:v>
                </c:pt>
                <c:pt idx="28">
                  <c:v>19.442722494196399</c:v>
                </c:pt>
                <c:pt idx="29">
                  <c:v>17.898894099398301</c:v>
                </c:pt>
                <c:pt idx="30">
                  <c:v>18.925731100711001</c:v>
                </c:pt>
                <c:pt idx="31">
                  <c:v>18.9349266878192</c:v>
                </c:pt>
                <c:pt idx="32">
                  <c:v>20.148482076817601</c:v>
                </c:pt>
                <c:pt idx="33">
                  <c:v>18.8669290008914</c:v>
                </c:pt>
                <c:pt idx="34">
                  <c:v>18.233698839281999</c:v>
                </c:pt>
                <c:pt idx="35">
                  <c:v>20.592950312130899</c:v>
                </c:pt>
                <c:pt idx="36">
                  <c:v>17.718537659323498</c:v>
                </c:pt>
                <c:pt idx="37">
                  <c:v>20.362876550731901</c:v>
                </c:pt>
                <c:pt idx="38">
                  <c:v>20.259480974135901</c:v>
                </c:pt>
                <c:pt idx="39">
                  <c:v>20.4476418885782</c:v>
                </c:pt>
                <c:pt idx="40">
                  <c:v>20.470973228635899</c:v>
                </c:pt>
                <c:pt idx="41">
                  <c:v>20.544063087863901</c:v>
                </c:pt>
                <c:pt idx="42">
                  <c:v>19.498911649037499</c:v>
                </c:pt>
                <c:pt idx="43">
                  <c:v>20.141336448477102</c:v>
                </c:pt>
                <c:pt idx="44">
                  <c:v>20.049230745148002</c:v>
                </c:pt>
                <c:pt idx="45">
                  <c:v>19.515003605683599</c:v>
                </c:pt>
                <c:pt idx="46">
                  <c:v>20.6306485518672</c:v>
                </c:pt>
                <c:pt idx="47">
                  <c:v>21.267747093288801</c:v>
                </c:pt>
                <c:pt idx="48">
                  <c:v>20.6589976107628</c:v>
                </c:pt>
                <c:pt idx="49">
                  <c:v>20.071711701240702</c:v>
                </c:pt>
                <c:pt idx="50">
                  <c:v>20.936827490074499</c:v>
                </c:pt>
                <c:pt idx="51">
                  <c:v>19.882204258012202</c:v>
                </c:pt>
                <c:pt idx="52">
                  <c:v>21.777811201614998</c:v>
                </c:pt>
                <c:pt idx="53">
                  <c:v>21.521180680879901</c:v>
                </c:pt>
                <c:pt idx="54">
                  <c:v>19.986632189217499</c:v>
                </c:pt>
                <c:pt idx="55">
                  <c:v>20.470852202398401</c:v>
                </c:pt>
                <c:pt idx="56">
                  <c:v>20.931632653210102</c:v>
                </c:pt>
                <c:pt idx="57">
                  <c:v>21.253144962290602</c:v>
                </c:pt>
                <c:pt idx="58">
                  <c:v>21.478613859243499</c:v>
                </c:pt>
                <c:pt idx="59">
                  <c:v>20.7486370883198</c:v>
                </c:pt>
                <c:pt idx="60">
                  <c:v>21.769746435938401</c:v>
                </c:pt>
                <c:pt idx="61">
                  <c:v>21.759527703374101</c:v>
                </c:pt>
                <c:pt idx="62">
                  <c:v>22.195432525418401</c:v>
                </c:pt>
                <c:pt idx="63">
                  <c:v>21.1958528474254</c:v>
                </c:pt>
                <c:pt idx="64">
                  <c:v>22.084311799077099</c:v>
                </c:pt>
                <c:pt idx="65">
                  <c:v>21.719395851103702</c:v>
                </c:pt>
                <c:pt idx="66">
                  <c:v>22.3608421807414</c:v>
                </c:pt>
                <c:pt idx="67">
                  <c:v>21.577986557633398</c:v>
                </c:pt>
                <c:pt idx="68">
                  <c:v>22.392092426934301</c:v>
                </c:pt>
                <c:pt idx="69">
                  <c:v>21.994698527601798</c:v>
                </c:pt>
                <c:pt idx="70">
                  <c:v>22.174455882260101</c:v>
                </c:pt>
                <c:pt idx="71">
                  <c:v>21.566565094228899</c:v>
                </c:pt>
                <c:pt idx="72">
                  <c:v>21.2757211353127</c:v>
                </c:pt>
                <c:pt idx="73">
                  <c:v>21.901936634090699</c:v>
                </c:pt>
                <c:pt idx="74">
                  <c:v>22.0612929992669</c:v>
                </c:pt>
                <c:pt idx="75">
                  <c:v>22.195614560089801</c:v>
                </c:pt>
                <c:pt idx="76">
                  <c:v>22.553428163772999</c:v>
                </c:pt>
                <c:pt idx="77">
                  <c:v>22.039376541724099</c:v>
                </c:pt>
                <c:pt idx="78">
                  <c:v>22.215612299268699</c:v>
                </c:pt>
                <c:pt idx="79">
                  <c:v>23.146909870543201</c:v>
                </c:pt>
                <c:pt idx="80">
                  <c:v>22.470411805521401</c:v>
                </c:pt>
                <c:pt idx="81">
                  <c:v>22.4473198647907</c:v>
                </c:pt>
                <c:pt idx="82">
                  <c:v>22.304522231941402</c:v>
                </c:pt>
                <c:pt idx="83">
                  <c:v>22.723227444736299</c:v>
                </c:pt>
                <c:pt idx="84">
                  <c:v>22.868104559574999</c:v>
                </c:pt>
                <c:pt idx="85">
                  <c:v>22.559122891201799</c:v>
                </c:pt>
                <c:pt idx="86">
                  <c:v>22.764711871283101</c:v>
                </c:pt>
                <c:pt idx="87">
                  <c:v>22.471787282278498</c:v>
                </c:pt>
                <c:pt idx="88">
                  <c:v>22.183611633482599</c:v>
                </c:pt>
                <c:pt idx="89">
                  <c:v>22.996154554538499</c:v>
                </c:pt>
                <c:pt idx="90">
                  <c:v>23.325325488470799</c:v>
                </c:pt>
                <c:pt idx="91">
                  <c:v>22.8056454771068</c:v>
                </c:pt>
                <c:pt idx="92">
                  <c:v>22.976097746134698</c:v>
                </c:pt>
                <c:pt idx="93">
                  <c:v>22.157282243723301</c:v>
                </c:pt>
                <c:pt idx="94">
                  <c:v>23.464717429675702</c:v>
                </c:pt>
                <c:pt idx="95">
                  <c:v>23.3123431875268</c:v>
                </c:pt>
                <c:pt idx="96">
                  <c:v>22.983522194798802</c:v>
                </c:pt>
                <c:pt idx="97">
                  <c:v>22.7061704460911</c:v>
                </c:pt>
                <c:pt idx="98">
                  <c:v>23.257538575592001</c:v>
                </c:pt>
                <c:pt idx="99">
                  <c:v>23.524906177385599</c:v>
                </c:pt>
                <c:pt idx="100">
                  <c:v>23.249706822161301</c:v>
                </c:pt>
                <c:pt idx="101">
                  <c:v>23.1327096208291</c:v>
                </c:pt>
                <c:pt idx="102">
                  <c:v>23.361171761465901</c:v>
                </c:pt>
                <c:pt idx="103">
                  <c:v>22.995302704238402</c:v>
                </c:pt>
                <c:pt idx="104">
                  <c:v>23.503142251947999</c:v>
                </c:pt>
                <c:pt idx="105">
                  <c:v>24.069878739491099</c:v>
                </c:pt>
                <c:pt idx="106">
                  <c:v>23.993304297045899</c:v>
                </c:pt>
                <c:pt idx="107">
                  <c:v>23.143184609490099</c:v>
                </c:pt>
                <c:pt idx="108">
                  <c:v>23.459458149872301</c:v>
                </c:pt>
                <c:pt idx="109">
                  <c:v>23.184265288627401</c:v>
                </c:pt>
                <c:pt idx="110">
                  <c:v>24.054715107278501</c:v>
                </c:pt>
                <c:pt idx="111">
                  <c:v>24.023945334659</c:v>
                </c:pt>
                <c:pt idx="112">
                  <c:v>24.492284339904099</c:v>
                </c:pt>
                <c:pt idx="113">
                  <c:v>23.400576399766202</c:v>
                </c:pt>
                <c:pt idx="114">
                  <c:v>23.537560213279399</c:v>
                </c:pt>
                <c:pt idx="115">
                  <c:v>23.8097455583199</c:v>
                </c:pt>
                <c:pt idx="116">
                  <c:v>23.739407849604198</c:v>
                </c:pt>
                <c:pt idx="117">
                  <c:v>23.5199558032452</c:v>
                </c:pt>
                <c:pt idx="118">
                  <c:v>23.8667431830597</c:v>
                </c:pt>
                <c:pt idx="119">
                  <c:v>24.009024355392398</c:v>
                </c:pt>
                <c:pt idx="120">
                  <c:v>24.1349374344639</c:v>
                </c:pt>
                <c:pt idx="121">
                  <c:v>23.601102524184299</c:v>
                </c:pt>
                <c:pt idx="122">
                  <c:v>24.1530060196249</c:v>
                </c:pt>
                <c:pt idx="123">
                  <c:v>23.693772510773801</c:v>
                </c:pt>
                <c:pt idx="124">
                  <c:v>24.154049065377301</c:v>
                </c:pt>
                <c:pt idx="125">
                  <c:v>24.2910888108309</c:v>
                </c:pt>
                <c:pt idx="126">
                  <c:v>24.443093423610399</c:v>
                </c:pt>
                <c:pt idx="127">
                  <c:v>23.866780554912602</c:v>
                </c:pt>
                <c:pt idx="128">
                  <c:v>23.9542220319215</c:v>
                </c:pt>
                <c:pt idx="129">
                  <c:v>24.241049246029899</c:v>
                </c:pt>
                <c:pt idx="130">
                  <c:v>24.495258501390701</c:v>
                </c:pt>
                <c:pt idx="131">
                  <c:v>24.343861234016298</c:v>
                </c:pt>
                <c:pt idx="132">
                  <c:v>24.079571931150699</c:v>
                </c:pt>
                <c:pt idx="133">
                  <c:v>24.3980101919642</c:v>
                </c:pt>
                <c:pt idx="134">
                  <c:v>24.013740546761099</c:v>
                </c:pt>
                <c:pt idx="135">
                  <c:v>24.095404322017199</c:v>
                </c:pt>
                <c:pt idx="136">
                  <c:v>24.315014341985201</c:v>
                </c:pt>
                <c:pt idx="137">
                  <c:v>24.599957941407101</c:v>
                </c:pt>
                <c:pt idx="138">
                  <c:v>24.3431186938958</c:v>
                </c:pt>
                <c:pt idx="139">
                  <c:v>24.482628381142501</c:v>
                </c:pt>
                <c:pt idx="140">
                  <c:v>24.5746637825726</c:v>
                </c:pt>
                <c:pt idx="141">
                  <c:v>24.7191009072287</c:v>
                </c:pt>
                <c:pt idx="142">
                  <c:v>24.5220458489541</c:v>
                </c:pt>
                <c:pt idx="143">
                  <c:v>24.381658646192101</c:v>
                </c:pt>
                <c:pt idx="144">
                  <c:v>25.1167227351938</c:v>
                </c:pt>
                <c:pt idx="145">
                  <c:v>25.130578483849501</c:v>
                </c:pt>
                <c:pt idx="146">
                  <c:v>24.8788130842599</c:v>
                </c:pt>
                <c:pt idx="147">
                  <c:v>24.897255673169401</c:v>
                </c:pt>
                <c:pt idx="148">
                  <c:v>24.949889332184899</c:v>
                </c:pt>
                <c:pt idx="149">
                  <c:v>25.0545345909456</c:v>
                </c:pt>
                <c:pt idx="150">
                  <c:v>24.5750830624456</c:v>
                </c:pt>
                <c:pt idx="151">
                  <c:v>24.886722481099</c:v>
                </c:pt>
                <c:pt idx="152">
                  <c:v>25.545852857133699</c:v>
                </c:pt>
                <c:pt idx="153">
                  <c:v>24.756381227571602</c:v>
                </c:pt>
                <c:pt idx="154">
                  <c:v>25.050716458661</c:v>
                </c:pt>
                <c:pt idx="155">
                  <c:v>25.040208604137199</c:v>
                </c:pt>
                <c:pt idx="156">
                  <c:v>25.044729801915199</c:v>
                </c:pt>
                <c:pt idx="157">
                  <c:v>24.973784017561002</c:v>
                </c:pt>
                <c:pt idx="158">
                  <c:v>25.0878510129291</c:v>
                </c:pt>
                <c:pt idx="159">
                  <c:v>24.661430546930799</c:v>
                </c:pt>
                <c:pt idx="160">
                  <c:v>24.9569108509688</c:v>
                </c:pt>
                <c:pt idx="161">
                  <c:v>25.077762621160101</c:v>
                </c:pt>
                <c:pt idx="162">
                  <c:v>24.873509966860802</c:v>
                </c:pt>
                <c:pt idx="163">
                  <c:v>25.206231491207401</c:v>
                </c:pt>
                <c:pt idx="164">
                  <c:v>25.174324725030999</c:v>
                </c:pt>
                <c:pt idx="165">
                  <c:v>24.7823946903682</c:v>
                </c:pt>
                <c:pt idx="166">
                  <c:v>24.958026983556</c:v>
                </c:pt>
                <c:pt idx="167">
                  <c:v>25.464957131622</c:v>
                </c:pt>
                <c:pt idx="168">
                  <c:v>25.1587759649878</c:v>
                </c:pt>
                <c:pt idx="169">
                  <c:v>24.884275868682</c:v>
                </c:pt>
                <c:pt idx="170">
                  <c:v>25.115461647822301</c:v>
                </c:pt>
                <c:pt idx="171">
                  <c:v>25.120383830842901</c:v>
                </c:pt>
                <c:pt idx="172">
                  <c:v>25.242934113089799</c:v>
                </c:pt>
                <c:pt idx="173">
                  <c:v>24.950476629779999</c:v>
                </c:pt>
                <c:pt idx="174">
                  <c:v>25.351583375170399</c:v>
                </c:pt>
                <c:pt idx="175">
                  <c:v>25.194111594233402</c:v>
                </c:pt>
                <c:pt idx="176">
                  <c:v>25.166887728988701</c:v>
                </c:pt>
                <c:pt idx="177">
                  <c:v>25.1813122693958</c:v>
                </c:pt>
                <c:pt idx="178">
                  <c:v>25.714993746621101</c:v>
                </c:pt>
                <c:pt idx="179">
                  <c:v>25.4143162396321</c:v>
                </c:pt>
                <c:pt idx="180">
                  <c:v>25.214931878093498</c:v>
                </c:pt>
                <c:pt idx="181">
                  <c:v>25.2356308147215</c:v>
                </c:pt>
                <c:pt idx="182">
                  <c:v>25.314941681726499</c:v>
                </c:pt>
                <c:pt idx="183">
                  <c:v>25.449520914592998</c:v>
                </c:pt>
                <c:pt idx="184">
                  <c:v>25.507508415572399</c:v>
                </c:pt>
                <c:pt idx="185">
                  <c:v>25.055997102822101</c:v>
                </c:pt>
                <c:pt idx="186">
                  <c:v>25.415703163997701</c:v>
                </c:pt>
                <c:pt idx="187">
                  <c:v>25.3240856957608</c:v>
                </c:pt>
                <c:pt idx="188">
                  <c:v>25.3336460606854</c:v>
                </c:pt>
                <c:pt idx="189">
                  <c:v>25.750599861874498</c:v>
                </c:pt>
                <c:pt idx="190">
                  <c:v>25.390222032886999</c:v>
                </c:pt>
                <c:pt idx="191">
                  <c:v>25.1659895008051</c:v>
                </c:pt>
                <c:pt idx="192">
                  <c:v>25.7684798281906</c:v>
                </c:pt>
                <c:pt idx="193">
                  <c:v>25.1352530662719</c:v>
                </c:pt>
                <c:pt idx="194">
                  <c:v>25.500344320118</c:v>
                </c:pt>
                <c:pt idx="195">
                  <c:v>25.217919452469602</c:v>
                </c:pt>
                <c:pt idx="196">
                  <c:v>25.385202735920601</c:v>
                </c:pt>
                <c:pt idx="197">
                  <c:v>25.543701869060499</c:v>
                </c:pt>
                <c:pt idx="198">
                  <c:v>25.2749125371712</c:v>
                </c:pt>
                <c:pt idx="199">
                  <c:v>24.9953666593943</c:v>
                </c:pt>
                <c:pt idx="200">
                  <c:v>25.5874975729593</c:v>
                </c:pt>
                <c:pt idx="201">
                  <c:v>25.004890926812202</c:v>
                </c:pt>
                <c:pt idx="202">
                  <c:v>25.001579728473502</c:v>
                </c:pt>
                <c:pt idx="203">
                  <c:v>24.723630316669801</c:v>
                </c:pt>
                <c:pt idx="204">
                  <c:v>25.412986213906201</c:v>
                </c:pt>
                <c:pt idx="205">
                  <c:v>25.5640448899895</c:v>
                </c:pt>
                <c:pt idx="206">
                  <c:v>25.3492308266006</c:v>
                </c:pt>
                <c:pt idx="207">
                  <c:v>25.516948969901001</c:v>
                </c:pt>
                <c:pt idx="208">
                  <c:v>25.124977360972299</c:v>
                </c:pt>
                <c:pt idx="209">
                  <c:v>25.420459185526301</c:v>
                </c:pt>
                <c:pt idx="210">
                  <c:v>25.694021220060101</c:v>
                </c:pt>
                <c:pt idx="211">
                  <c:v>25.7185200901652</c:v>
                </c:pt>
                <c:pt idx="212">
                  <c:v>25.424321037859801</c:v>
                </c:pt>
                <c:pt idx="213">
                  <c:v>25.127476913444902</c:v>
                </c:pt>
                <c:pt idx="214">
                  <c:v>25.585669704706799</c:v>
                </c:pt>
                <c:pt idx="215">
                  <c:v>25.5581243491979</c:v>
                </c:pt>
                <c:pt idx="216">
                  <c:v>25.802693300412201</c:v>
                </c:pt>
                <c:pt idx="217">
                  <c:v>25.753075695840401</c:v>
                </c:pt>
                <c:pt idx="218">
                  <c:v>25.671001707336799</c:v>
                </c:pt>
                <c:pt idx="219">
                  <c:v>25.4981522982828</c:v>
                </c:pt>
                <c:pt idx="220">
                  <c:v>25.469450017388802</c:v>
                </c:pt>
                <c:pt idx="221">
                  <c:v>25.845404214929701</c:v>
                </c:pt>
                <c:pt idx="222">
                  <c:v>25.341627335495499</c:v>
                </c:pt>
                <c:pt idx="223">
                  <c:v>25.5778020287398</c:v>
                </c:pt>
                <c:pt idx="224">
                  <c:v>25.768790627606901</c:v>
                </c:pt>
                <c:pt idx="225">
                  <c:v>25.6682798463819</c:v>
                </c:pt>
                <c:pt idx="226">
                  <c:v>25.774462379228002</c:v>
                </c:pt>
                <c:pt idx="227">
                  <c:v>25.833899803897399</c:v>
                </c:pt>
                <c:pt idx="228">
                  <c:v>25.5214977612256</c:v>
                </c:pt>
                <c:pt idx="229">
                  <c:v>25.723771729357502</c:v>
                </c:pt>
                <c:pt idx="230">
                  <c:v>25.398074855608701</c:v>
                </c:pt>
                <c:pt idx="231">
                  <c:v>25.7312092476853</c:v>
                </c:pt>
                <c:pt idx="232">
                  <c:v>25.874734885487602</c:v>
                </c:pt>
                <c:pt idx="233">
                  <c:v>25.7447169212296</c:v>
                </c:pt>
                <c:pt idx="234">
                  <c:v>25.6249618311242</c:v>
                </c:pt>
                <c:pt idx="235">
                  <c:v>25.527714677316801</c:v>
                </c:pt>
                <c:pt idx="236">
                  <c:v>25.620315601971701</c:v>
                </c:pt>
                <c:pt idx="237">
                  <c:v>25.6972139884661</c:v>
                </c:pt>
                <c:pt idx="238">
                  <c:v>25.6208749013418</c:v>
                </c:pt>
                <c:pt idx="239">
                  <c:v>25.914820908454701</c:v>
                </c:pt>
                <c:pt idx="240">
                  <c:v>25.400695249610798</c:v>
                </c:pt>
                <c:pt idx="241">
                  <c:v>26.065258619975602</c:v>
                </c:pt>
                <c:pt idx="242">
                  <c:v>26.028908705393501</c:v>
                </c:pt>
                <c:pt idx="243">
                  <c:v>26.122368052378299</c:v>
                </c:pt>
                <c:pt idx="244">
                  <c:v>25.515631047457902</c:v>
                </c:pt>
                <c:pt idx="245">
                  <c:v>26.1138064474024</c:v>
                </c:pt>
                <c:pt idx="246">
                  <c:v>25.860721147351899</c:v>
                </c:pt>
                <c:pt idx="247">
                  <c:v>25.433740345555499</c:v>
                </c:pt>
                <c:pt idx="248">
                  <c:v>25.869185930378201</c:v>
                </c:pt>
                <c:pt idx="249">
                  <c:v>26.2417049260007</c:v>
                </c:pt>
                <c:pt idx="250">
                  <c:v>25.5919909353306</c:v>
                </c:pt>
                <c:pt idx="251">
                  <c:v>26.0224934018641</c:v>
                </c:pt>
                <c:pt idx="252">
                  <c:v>25.548546901915302</c:v>
                </c:pt>
                <c:pt idx="253">
                  <c:v>25.621827692283201</c:v>
                </c:pt>
                <c:pt idx="254">
                  <c:v>26.048881924931401</c:v>
                </c:pt>
                <c:pt idx="255">
                  <c:v>25.914888282385199</c:v>
                </c:pt>
                <c:pt idx="256">
                  <c:v>25.218483553245601</c:v>
                </c:pt>
                <c:pt idx="257">
                  <c:v>25.7548680377982</c:v>
                </c:pt>
                <c:pt idx="258">
                  <c:v>26.0522206485273</c:v>
                </c:pt>
                <c:pt idx="259">
                  <c:v>25.925861388388402</c:v>
                </c:pt>
                <c:pt idx="260">
                  <c:v>25.879098554266498</c:v>
                </c:pt>
                <c:pt idx="261">
                  <c:v>25.883012733687799</c:v>
                </c:pt>
                <c:pt idx="262">
                  <c:v>25.964604565321402</c:v>
                </c:pt>
                <c:pt idx="263">
                  <c:v>25.752056060028401</c:v>
                </c:pt>
                <c:pt idx="264">
                  <c:v>25.7054737621662</c:v>
                </c:pt>
                <c:pt idx="265">
                  <c:v>26.278249744203102</c:v>
                </c:pt>
                <c:pt idx="266">
                  <c:v>25.964195135937501</c:v>
                </c:pt>
                <c:pt idx="267">
                  <c:v>26.411279414865501</c:v>
                </c:pt>
                <c:pt idx="268">
                  <c:v>26.064831984751301</c:v>
                </c:pt>
              </c:numCache>
            </c:numRef>
          </c:yVal>
          <c:smooth val="1"/>
          <c:extLst xmlns:c16r2="http://schemas.microsoft.com/office/drawing/2015/06/chart">
            <c:ext xmlns:c16="http://schemas.microsoft.com/office/drawing/2014/chart" uri="{C3380CC4-5D6E-409C-BE32-E72D297353CC}">
              <c16:uniqueId val="{00000004-8D85-434D-95BD-70BB152A6193}"/>
            </c:ext>
          </c:extLst>
        </c:ser>
        <c:ser>
          <c:idx val="5"/>
          <c:order val="5"/>
          <c:tx>
            <c:v>AmpY exp</c:v>
          </c:tx>
          <c:spPr>
            <a:ln w="19050" cap="rnd">
              <a:noFill/>
              <a:round/>
            </a:ln>
            <a:effectLst/>
          </c:spPr>
          <c:marker>
            <c:symbol val="circle"/>
            <c:size val="5"/>
            <c:spPr>
              <a:solidFill>
                <a:schemeClr val="accent6"/>
              </a:solidFill>
              <a:ln w="31750">
                <a:solidFill>
                  <a:schemeClr val="accent6"/>
                </a:solidFill>
              </a:ln>
              <a:effectLst/>
            </c:spPr>
          </c:marker>
          <c:xVal>
            <c:numRef>
              <c:f>'Amplitude (appxi)'!$B$45:$B$313</c:f>
              <c:numCache>
                <c:formatCode>General</c:formatCode>
                <c:ptCount val="269"/>
                <c:pt idx="0">
                  <c:v>2.1670399999989911</c:v>
                </c:pt>
                <c:pt idx="1">
                  <c:v>8.0652800000000013</c:v>
                </c:pt>
                <c:pt idx="2">
                  <c:v>13.963519999998994</c:v>
                </c:pt>
                <c:pt idx="3">
                  <c:v>18.878719999998992</c:v>
                </c:pt>
                <c:pt idx="4">
                  <c:v>23.793920000000014</c:v>
                </c:pt>
                <c:pt idx="5">
                  <c:v>29.692160000000001</c:v>
                </c:pt>
                <c:pt idx="6">
                  <c:v>34.607359999999005</c:v>
                </c:pt>
                <c:pt idx="7">
                  <c:v>39.522559999998975</c:v>
                </c:pt>
                <c:pt idx="8">
                  <c:v>44.437760000000026</c:v>
                </c:pt>
                <c:pt idx="9">
                  <c:v>50.336000000000013</c:v>
                </c:pt>
                <c:pt idx="10">
                  <c:v>55.251199999999017</c:v>
                </c:pt>
                <c:pt idx="11">
                  <c:v>60.16640000000001</c:v>
                </c:pt>
                <c:pt idx="12">
                  <c:v>67.047680000000014</c:v>
                </c:pt>
                <c:pt idx="13">
                  <c:v>71.962879999999018</c:v>
                </c:pt>
                <c:pt idx="14">
                  <c:v>76.878080000000011</c:v>
                </c:pt>
                <c:pt idx="15">
                  <c:v>82.776319999998975</c:v>
                </c:pt>
                <c:pt idx="16">
                  <c:v>87.691520000000025</c:v>
                </c:pt>
                <c:pt idx="17">
                  <c:v>92.606719999998973</c:v>
                </c:pt>
                <c:pt idx="18">
                  <c:v>98.504959999999016</c:v>
                </c:pt>
                <c:pt idx="19">
                  <c:v>103.42016000000001</c:v>
                </c:pt>
                <c:pt idx="20">
                  <c:v>108.33535999999901</c:v>
                </c:pt>
                <c:pt idx="21">
                  <c:v>113.25056000000001</c:v>
                </c:pt>
                <c:pt idx="22">
                  <c:v>119.14879999999903</c:v>
                </c:pt>
                <c:pt idx="23">
                  <c:v>125.04703999999901</c:v>
                </c:pt>
                <c:pt idx="24">
                  <c:v>129.96224000000001</c:v>
                </c:pt>
                <c:pt idx="25">
                  <c:v>135.86047999999897</c:v>
                </c:pt>
                <c:pt idx="26">
                  <c:v>140.77568000000002</c:v>
                </c:pt>
                <c:pt idx="27">
                  <c:v>145.69087999999903</c:v>
                </c:pt>
                <c:pt idx="28">
                  <c:v>151.58911999999901</c:v>
                </c:pt>
                <c:pt idx="29">
                  <c:v>156.50432000000001</c:v>
                </c:pt>
                <c:pt idx="30">
                  <c:v>161.41951999999901</c:v>
                </c:pt>
                <c:pt idx="31">
                  <c:v>167.31776000000002</c:v>
                </c:pt>
                <c:pt idx="32">
                  <c:v>172.23295999999903</c:v>
                </c:pt>
                <c:pt idx="33">
                  <c:v>177.14816000000002</c:v>
                </c:pt>
                <c:pt idx="34">
                  <c:v>183.04640000000001</c:v>
                </c:pt>
                <c:pt idx="35">
                  <c:v>188.94463999999903</c:v>
                </c:pt>
                <c:pt idx="36">
                  <c:v>193.85984000000002</c:v>
                </c:pt>
                <c:pt idx="37">
                  <c:v>198.77503999999902</c:v>
                </c:pt>
                <c:pt idx="38">
                  <c:v>204.67327999999901</c:v>
                </c:pt>
                <c:pt idx="39">
                  <c:v>209.58848</c:v>
                </c:pt>
                <c:pt idx="40">
                  <c:v>214.50367999999901</c:v>
                </c:pt>
                <c:pt idx="41">
                  <c:v>220.40192000000002</c:v>
                </c:pt>
                <c:pt idx="42">
                  <c:v>225.31711999999902</c:v>
                </c:pt>
                <c:pt idx="43">
                  <c:v>230.23232000000002</c:v>
                </c:pt>
                <c:pt idx="44">
                  <c:v>237.11360000000002</c:v>
                </c:pt>
                <c:pt idx="45">
                  <c:v>242.02879999999902</c:v>
                </c:pt>
                <c:pt idx="46">
                  <c:v>246.94400000000002</c:v>
                </c:pt>
                <c:pt idx="47">
                  <c:v>252.84224</c:v>
                </c:pt>
                <c:pt idx="48">
                  <c:v>258.74047999999902</c:v>
                </c:pt>
                <c:pt idx="49">
                  <c:v>263.65568000000002</c:v>
                </c:pt>
                <c:pt idx="50">
                  <c:v>268.57087999999902</c:v>
                </c:pt>
                <c:pt idx="51">
                  <c:v>274.46911999999901</c:v>
                </c:pt>
                <c:pt idx="52">
                  <c:v>279.38432</c:v>
                </c:pt>
                <c:pt idx="53">
                  <c:v>284.29951999999901</c:v>
                </c:pt>
                <c:pt idx="54">
                  <c:v>290.19776000000002</c:v>
                </c:pt>
                <c:pt idx="55">
                  <c:v>296.096</c:v>
                </c:pt>
                <c:pt idx="56">
                  <c:v>301.01120000000003</c:v>
                </c:pt>
                <c:pt idx="57">
                  <c:v>306.90944000000002</c:v>
                </c:pt>
                <c:pt idx="58">
                  <c:v>311.82464000000004</c:v>
                </c:pt>
                <c:pt idx="59">
                  <c:v>316.73983999999905</c:v>
                </c:pt>
                <c:pt idx="60">
                  <c:v>322.63807999999904</c:v>
                </c:pt>
                <c:pt idx="61">
                  <c:v>327.55327999999895</c:v>
                </c:pt>
                <c:pt idx="62">
                  <c:v>332.46847999999898</c:v>
                </c:pt>
                <c:pt idx="63">
                  <c:v>337.38368000000003</c:v>
                </c:pt>
                <c:pt idx="64">
                  <c:v>343.28192000000001</c:v>
                </c:pt>
                <c:pt idx="65">
                  <c:v>348.19712000000004</c:v>
                </c:pt>
                <c:pt idx="66">
                  <c:v>354.09536000000003</c:v>
                </c:pt>
                <c:pt idx="67">
                  <c:v>359.99360000000001</c:v>
                </c:pt>
                <c:pt idx="68">
                  <c:v>364.90880000000004</c:v>
                </c:pt>
                <c:pt idx="69">
                  <c:v>369.82399999999905</c:v>
                </c:pt>
                <c:pt idx="70">
                  <c:v>375.72224000000006</c:v>
                </c:pt>
                <c:pt idx="71">
                  <c:v>380.63743999999895</c:v>
                </c:pt>
                <c:pt idx="72">
                  <c:v>385.55263999999897</c:v>
                </c:pt>
                <c:pt idx="73">
                  <c:v>391.45087999999896</c:v>
                </c:pt>
                <c:pt idx="74">
                  <c:v>396.36608000000001</c:v>
                </c:pt>
                <c:pt idx="75">
                  <c:v>401.28128000000004</c:v>
                </c:pt>
                <c:pt idx="76">
                  <c:v>406.19647999999904</c:v>
                </c:pt>
                <c:pt idx="77">
                  <c:v>413.07776000000001</c:v>
                </c:pt>
                <c:pt idx="78">
                  <c:v>417.99296000000004</c:v>
                </c:pt>
                <c:pt idx="79">
                  <c:v>422.90815999999904</c:v>
                </c:pt>
                <c:pt idx="80">
                  <c:v>428.80640000000005</c:v>
                </c:pt>
                <c:pt idx="81">
                  <c:v>433.72159999999894</c:v>
                </c:pt>
                <c:pt idx="82">
                  <c:v>438.63679999999897</c:v>
                </c:pt>
                <c:pt idx="83">
                  <c:v>444.53503999999896</c:v>
                </c:pt>
                <c:pt idx="84">
                  <c:v>449.45024000000001</c:v>
                </c:pt>
                <c:pt idx="85">
                  <c:v>454.36544000000004</c:v>
                </c:pt>
                <c:pt idx="86">
                  <c:v>460.26368000000002</c:v>
                </c:pt>
                <c:pt idx="87">
                  <c:v>465.17888000000005</c:v>
                </c:pt>
                <c:pt idx="88">
                  <c:v>471.07712000000004</c:v>
                </c:pt>
                <c:pt idx="89">
                  <c:v>475.99231999999904</c:v>
                </c:pt>
                <c:pt idx="90">
                  <c:v>481.89056000000005</c:v>
                </c:pt>
                <c:pt idx="91">
                  <c:v>486.80575999999905</c:v>
                </c:pt>
                <c:pt idx="92">
                  <c:v>491.72095999999897</c:v>
                </c:pt>
                <c:pt idx="93">
                  <c:v>497.61919999999895</c:v>
                </c:pt>
                <c:pt idx="94">
                  <c:v>502.53440000000001</c:v>
                </c:pt>
                <c:pt idx="95">
                  <c:v>507.44960000000003</c:v>
                </c:pt>
                <c:pt idx="96">
                  <c:v>513.34784000000002</c:v>
                </c:pt>
                <c:pt idx="97">
                  <c:v>519.24608000000001</c:v>
                </c:pt>
                <c:pt idx="98">
                  <c:v>524.16128000000003</c:v>
                </c:pt>
                <c:pt idx="99">
                  <c:v>531.04255999999896</c:v>
                </c:pt>
                <c:pt idx="100">
                  <c:v>535.95776000000001</c:v>
                </c:pt>
                <c:pt idx="101">
                  <c:v>540.87296000000003</c:v>
                </c:pt>
                <c:pt idx="102">
                  <c:v>546.77120000000002</c:v>
                </c:pt>
                <c:pt idx="103">
                  <c:v>551.68640000000005</c:v>
                </c:pt>
                <c:pt idx="104">
                  <c:v>556.60159999999905</c:v>
                </c:pt>
                <c:pt idx="105">
                  <c:v>561.51679999999897</c:v>
                </c:pt>
                <c:pt idx="106">
                  <c:v>567.41503999999895</c:v>
                </c:pt>
                <c:pt idx="107">
                  <c:v>572.33024</c:v>
                </c:pt>
                <c:pt idx="108">
                  <c:v>577.24544000000003</c:v>
                </c:pt>
                <c:pt idx="109">
                  <c:v>584.12671999999895</c:v>
                </c:pt>
                <c:pt idx="110">
                  <c:v>589.04192</c:v>
                </c:pt>
                <c:pt idx="111">
                  <c:v>593.95712000000003</c:v>
                </c:pt>
                <c:pt idx="112">
                  <c:v>599.85536000000002</c:v>
                </c:pt>
                <c:pt idx="113">
                  <c:v>604.77056000000005</c:v>
                </c:pt>
                <c:pt idx="114">
                  <c:v>609.68575999999905</c:v>
                </c:pt>
                <c:pt idx="115">
                  <c:v>615.58399999999904</c:v>
                </c:pt>
                <c:pt idx="116">
                  <c:v>620.49919999999895</c:v>
                </c:pt>
                <c:pt idx="117">
                  <c:v>625.4144</c:v>
                </c:pt>
                <c:pt idx="118">
                  <c:v>631.31263999999896</c:v>
                </c:pt>
                <c:pt idx="119">
                  <c:v>636.22784000000001</c:v>
                </c:pt>
                <c:pt idx="120">
                  <c:v>642.12608</c:v>
                </c:pt>
                <c:pt idx="121">
                  <c:v>647.04128000000003</c:v>
                </c:pt>
                <c:pt idx="122">
                  <c:v>652.93952000000002</c:v>
                </c:pt>
                <c:pt idx="123">
                  <c:v>657.85472000000004</c:v>
                </c:pt>
                <c:pt idx="124">
                  <c:v>662.76991999999905</c:v>
                </c:pt>
                <c:pt idx="125">
                  <c:v>668.66815999999903</c:v>
                </c:pt>
                <c:pt idx="126">
                  <c:v>673.58335999999895</c:v>
                </c:pt>
                <c:pt idx="127">
                  <c:v>678.49855999999897</c:v>
                </c:pt>
                <c:pt idx="128">
                  <c:v>684.39679999999896</c:v>
                </c:pt>
                <c:pt idx="129">
                  <c:v>689.31200000000001</c:v>
                </c:pt>
                <c:pt idx="130">
                  <c:v>694.22720000000004</c:v>
                </c:pt>
                <c:pt idx="131">
                  <c:v>700.12544000000003</c:v>
                </c:pt>
                <c:pt idx="132">
                  <c:v>706.02368000000001</c:v>
                </c:pt>
                <c:pt idx="133">
                  <c:v>710.93888000000004</c:v>
                </c:pt>
                <c:pt idx="134">
                  <c:v>715.85407999999904</c:v>
                </c:pt>
                <c:pt idx="135">
                  <c:v>721.75232000000005</c:v>
                </c:pt>
                <c:pt idx="136">
                  <c:v>726.66751999999894</c:v>
                </c:pt>
                <c:pt idx="137">
                  <c:v>731.58271999999897</c:v>
                </c:pt>
                <c:pt idx="138">
                  <c:v>737.48095999999896</c:v>
                </c:pt>
                <c:pt idx="139">
                  <c:v>742.39616000000001</c:v>
                </c:pt>
                <c:pt idx="140">
                  <c:v>747.31136000000004</c:v>
                </c:pt>
                <c:pt idx="141">
                  <c:v>753.20960000000002</c:v>
                </c:pt>
                <c:pt idx="142">
                  <c:v>759.10784000000001</c:v>
                </c:pt>
                <c:pt idx="143">
                  <c:v>764.02304000000004</c:v>
                </c:pt>
                <c:pt idx="144">
                  <c:v>769.92128000000002</c:v>
                </c:pt>
                <c:pt idx="145">
                  <c:v>774.83648000000005</c:v>
                </c:pt>
                <c:pt idx="146">
                  <c:v>779.75167999999906</c:v>
                </c:pt>
                <c:pt idx="147">
                  <c:v>784.66687999998999</c:v>
                </c:pt>
                <c:pt idx="148">
                  <c:v>790.56511999998997</c:v>
                </c:pt>
                <c:pt idx="149">
                  <c:v>795.48032000000001</c:v>
                </c:pt>
                <c:pt idx="150">
                  <c:v>800.39552000000003</c:v>
                </c:pt>
                <c:pt idx="151">
                  <c:v>806.29376000000002</c:v>
                </c:pt>
                <c:pt idx="152">
                  <c:v>811.20895999998993</c:v>
                </c:pt>
                <c:pt idx="153">
                  <c:v>817.10719999998992</c:v>
                </c:pt>
                <c:pt idx="154">
                  <c:v>823.0054399999899</c:v>
                </c:pt>
                <c:pt idx="155">
                  <c:v>827.92064000000005</c:v>
                </c:pt>
                <c:pt idx="156">
                  <c:v>832.83583999998996</c:v>
                </c:pt>
                <c:pt idx="157">
                  <c:v>838.73407999998994</c:v>
                </c:pt>
                <c:pt idx="158">
                  <c:v>843.64928000000009</c:v>
                </c:pt>
                <c:pt idx="159">
                  <c:v>848.56448</c:v>
                </c:pt>
                <c:pt idx="160">
                  <c:v>853.47967999998991</c:v>
                </c:pt>
                <c:pt idx="161">
                  <c:v>859.3779199999899</c:v>
                </c:pt>
                <c:pt idx="162">
                  <c:v>864.29312000000004</c:v>
                </c:pt>
                <c:pt idx="163">
                  <c:v>869.20831999998995</c:v>
                </c:pt>
                <c:pt idx="164">
                  <c:v>876.08960000000002</c:v>
                </c:pt>
                <c:pt idx="165">
                  <c:v>881.00479999998993</c:v>
                </c:pt>
                <c:pt idx="166">
                  <c:v>885.92000000000007</c:v>
                </c:pt>
                <c:pt idx="167">
                  <c:v>891.81824000000006</c:v>
                </c:pt>
                <c:pt idx="168">
                  <c:v>896.73343999998997</c:v>
                </c:pt>
                <c:pt idx="169">
                  <c:v>901.64863999999011</c:v>
                </c:pt>
                <c:pt idx="170">
                  <c:v>907.5468800000001</c:v>
                </c:pt>
                <c:pt idx="171">
                  <c:v>912.46208000000001</c:v>
                </c:pt>
                <c:pt idx="172">
                  <c:v>917.37727999998992</c:v>
                </c:pt>
                <c:pt idx="173">
                  <c:v>922.29248000000007</c:v>
                </c:pt>
                <c:pt idx="174">
                  <c:v>928.19072000000006</c:v>
                </c:pt>
                <c:pt idx="175">
                  <c:v>934.08896000000004</c:v>
                </c:pt>
                <c:pt idx="176">
                  <c:v>939.00415999998995</c:v>
                </c:pt>
                <c:pt idx="177">
                  <c:v>944.90239999998994</c:v>
                </c:pt>
                <c:pt idx="178">
                  <c:v>949.81760000000008</c:v>
                </c:pt>
                <c:pt idx="179">
                  <c:v>954.73279999998999</c:v>
                </c:pt>
                <c:pt idx="180">
                  <c:v>960.63103999998998</c:v>
                </c:pt>
                <c:pt idx="181">
                  <c:v>965.54623999998989</c:v>
                </c:pt>
                <c:pt idx="182">
                  <c:v>970.46144000000004</c:v>
                </c:pt>
                <c:pt idx="183">
                  <c:v>976.35968000000003</c:v>
                </c:pt>
                <c:pt idx="184">
                  <c:v>981.27487999998993</c:v>
                </c:pt>
                <c:pt idx="185">
                  <c:v>986.19008000000008</c:v>
                </c:pt>
                <c:pt idx="186">
                  <c:v>992.08832000000007</c:v>
                </c:pt>
                <c:pt idx="187">
                  <c:v>997.98656000000005</c:v>
                </c:pt>
                <c:pt idx="188">
                  <c:v>1002.90175999999</c:v>
                </c:pt>
                <c:pt idx="189">
                  <c:v>1007.8169600000001</c:v>
                </c:pt>
                <c:pt idx="190">
                  <c:v>1013.7152000000001</c:v>
                </c:pt>
                <c:pt idx="191">
                  <c:v>1018.6304</c:v>
                </c:pt>
                <c:pt idx="192">
                  <c:v>1023.5455999999899</c:v>
                </c:pt>
                <c:pt idx="193">
                  <c:v>1029.4438399999899</c:v>
                </c:pt>
                <c:pt idx="194">
                  <c:v>1035.3420799999899</c:v>
                </c:pt>
                <c:pt idx="195">
                  <c:v>1040.25728</c:v>
                </c:pt>
                <c:pt idx="196">
                  <c:v>1046.15552</c:v>
                </c:pt>
                <c:pt idx="197">
                  <c:v>1052.05376</c:v>
                </c:pt>
                <c:pt idx="198">
                  <c:v>1056.9689599999899</c:v>
                </c:pt>
                <c:pt idx="199">
                  <c:v>1062.8671999999899</c:v>
                </c:pt>
                <c:pt idx="200">
                  <c:v>1067.7824000000001</c:v>
                </c:pt>
                <c:pt idx="201">
                  <c:v>1072.69759999999</c:v>
                </c:pt>
                <c:pt idx="202">
                  <c:v>1077.6128000000001</c:v>
                </c:pt>
                <c:pt idx="203">
                  <c:v>1083.5110400000001</c:v>
                </c:pt>
                <c:pt idx="204">
                  <c:v>1088.42624</c:v>
                </c:pt>
                <c:pt idx="205">
                  <c:v>1093.3414399999899</c:v>
                </c:pt>
                <c:pt idx="206">
                  <c:v>1099.2396799999899</c:v>
                </c:pt>
                <c:pt idx="207">
                  <c:v>1104.15488</c:v>
                </c:pt>
                <c:pt idx="208">
                  <c:v>1110.05312</c:v>
                </c:pt>
                <c:pt idx="209">
                  <c:v>1115.95136</c:v>
                </c:pt>
                <c:pt idx="210">
                  <c:v>1120.8665599999899</c:v>
                </c:pt>
                <c:pt idx="211">
                  <c:v>1125.7817600000001</c:v>
                </c:pt>
                <c:pt idx="212">
                  <c:v>1131.68</c:v>
                </c:pt>
                <c:pt idx="213">
                  <c:v>1136.59519999999</c:v>
                </c:pt>
                <c:pt idx="214">
                  <c:v>1141.5103999999901</c:v>
                </c:pt>
                <c:pt idx="215">
                  <c:v>1146.4256</c:v>
                </c:pt>
                <c:pt idx="216">
                  <c:v>1152.32384</c:v>
                </c:pt>
                <c:pt idx="217">
                  <c:v>1157.2390399999899</c:v>
                </c:pt>
                <c:pt idx="218">
                  <c:v>1162.1542400000001</c:v>
                </c:pt>
                <c:pt idx="219">
                  <c:v>1169.0355199999899</c:v>
                </c:pt>
                <c:pt idx="220">
                  <c:v>1173.95072</c:v>
                </c:pt>
                <c:pt idx="221">
                  <c:v>1178.86591999999</c:v>
                </c:pt>
                <c:pt idx="222">
                  <c:v>1184.7641599999899</c:v>
                </c:pt>
                <c:pt idx="223">
                  <c:v>1189.6793600000001</c:v>
                </c:pt>
                <c:pt idx="224">
                  <c:v>1194.59456</c:v>
                </c:pt>
                <c:pt idx="225">
                  <c:v>1200.49279999999</c:v>
                </c:pt>
                <c:pt idx="226">
                  <c:v>1205.4079999999899</c:v>
                </c:pt>
                <c:pt idx="227">
                  <c:v>1210.3232</c:v>
                </c:pt>
                <c:pt idx="228">
                  <c:v>1215.23839999999</c:v>
                </c:pt>
                <c:pt idx="229">
                  <c:v>1222.11968</c:v>
                </c:pt>
                <c:pt idx="230">
                  <c:v>1227.0348799999899</c:v>
                </c:pt>
                <c:pt idx="231">
                  <c:v>1231.9500800000001</c:v>
                </c:pt>
                <c:pt idx="232">
                  <c:v>1237.8483200000001</c:v>
                </c:pt>
                <c:pt idx="233">
                  <c:v>1242.76351999999</c:v>
                </c:pt>
                <c:pt idx="234">
                  <c:v>1247.6787200000001</c:v>
                </c:pt>
                <c:pt idx="235">
                  <c:v>1253.5769600000001</c:v>
                </c:pt>
                <c:pt idx="236">
                  <c:v>1258.49216</c:v>
                </c:pt>
                <c:pt idx="237">
                  <c:v>1263.4073599999899</c:v>
                </c:pt>
                <c:pt idx="238">
                  <c:v>1269.3055999999899</c:v>
                </c:pt>
                <c:pt idx="239">
                  <c:v>1274.2208000000001</c:v>
                </c:pt>
                <c:pt idx="240">
                  <c:v>1280.11904</c:v>
                </c:pt>
                <c:pt idx="241">
                  <c:v>1286.01728</c:v>
                </c:pt>
                <c:pt idx="242">
                  <c:v>1290.9324799999899</c:v>
                </c:pt>
                <c:pt idx="243">
                  <c:v>1295.8476800000001</c:v>
                </c:pt>
                <c:pt idx="244">
                  <c:v>1300.76287999999</c:v>
                </c:pt>
                <c:pt idx="245">
                  <c:v>1306.66111999999</c:v>
                </c:pt>
                <c:pt idx="246">
                  <c:v>1311.5763199999899</c:v>
                </c:pt>
                <c:pt idx="247">
                  <c:v>1316.49152</c:v>
                </c:pt>
                <c:pt idx="248">
                  <c:v>1321.4067199999899</c:v>
                </c:pt>
                <c:pt idx="249">
                  <c:v>1327.3049599999899</c:v>
                </c:pt>
                <c:pt idx="250">
                  <c:v>1332.2201600000001</c:v>
                </c:pt>
                <c:pt idx="251">
                  <c:v>1339.1014399999899</c:v>
                </c:pt>
                <c:pt idx="252">
                  <c:v>1344.0166400000001</c:v>
                </c:pt>
                <c:pt idx="253">
                  <c:v>1348.93183999999</c:v>
                </c:pt>
                <c:pt idx="254">
                  <c:v>1354.8300799999899</c:v>
                </c:pt>
                <c:pt idx="255">
                  <c:v>1359.7452800000001</c:v>
                </c:pt>
                <c:pt idx="256">
                  <c:v>1364.66048</c:v>
                </c:pt>
                <c:pt idx="257">
                  <c:v>1369.5756799999899</c:v>
                </c:pt>
                <c:pt idx="258">
                  <c:v>1375.4739199999899</c:v>
                </c:pt>
                <c:pt idx="259">
                  <c:v>1380.38912</c:v>
                </c:pt>
                <c:pt idx="260">
                  <c:v>1385.30431999999</c:v>
                </c:pt>
                <c:pt idx="261">
                  <c:v>1391.2025599999899</c:v>
                </c:pt>
                <c:pt idx="262">
                  <c:v>1397.1007999999899</c:v>
                </c:pt>
                <c:pt idx="263">
                  <c:v>1402.0160000000001</c:v>
                </c:pt>
                <c:pt idx="264">
                  <c:v>1407.9142400000001</c:v>
                </c:pt>
                <c:pt idx="265">
                  <c:v>1412.82943999999</c:v>
                </c:pt>
                <c:pt idx="266">
                  <c:v>1417.7446399999901</c:v>
                </c:pt>
                <c:pt idx="267">
                  <c:v>1423.6428800000001</c:v>
                </c:pt>
                <c:pt idx="268">
                  <c:v>1428.55808</c:v>
                </c:pt>
              </c:numCache>
            </c:numRef>
          </c:xVal>
          <c:yVal>
            <c:numRef>
              <c:f>'Amplitude (appxi)'!$D$45:$D$313</c:f>
              <c:numCache>
                <c:formatCode>0.00E+00</c:formatCode>
                <c:ptCount val="269"/>
                <c:pt idx="0">
                  <c:v>8.8891529047796798</c:v>
                </c:pt>
                <c:pt idx="1">
                  <c:v>9.26624518060345</c:v>
                </c:pt>
                <c:pt idx="2">
                  <c:v>9.92377399845833</c:v>
                </c:pt>
                <c:pt idx="3">
                  <c:v>10.468397186009099</c:v>
                </c:pt>
                <c:pt idx="4">
                  <c:v>10.9887375780916</c:v>
                </c:pt>
                <c:pt idx="5">
                  <c:v>11.700355361567301</c:v>
                </c:pt>
                <c:pt idx="6">
                  <c:v>12.135220490267001</c:v>
                </c:pt>
                <c:pt idx="7">
                  <c:v>14.436532072490801</c:v>
                </c:pt>
                <c:pt idx="8">
                  <c:v>12.950093625439999</c:v>
                </c:pt>
                <c:pt idx="9">
                  <c:v>16.255261023795999</c:v>
                </c:pt>
                <c:pt idx="10">
                  <c:v>18.092931212249201</c:v>
                </c:pt>
                <c:pt idx="11">
                  <c:v>15.656335644732099</c:v>
                </c:pt>
                <c:pt idx="12">
                  <c:v>18.575676762196402</c:v>
                </c:pt>
                <c:pt idx="13">
                  <c:v>16.166458711829101</c:v>
                </c:pt>
                <c:pt idx="14">
                  <c:v>15.927795660757299</c:v>
                </c:pt>
                <c:pt idx="15">
                  <c:v>18.834251407322199</c:v>
                </c:pt>
                <c:pt idx="16">
                  <c:v>18.130811922983501</c:v>
                </c:pt>
                <c:pt idx="17">
                  <c:v>18.8313891166407</c:v>
                </c:pt>
                <c:pt idx="18">
                  <c:v>20.9946624563276</c:v>
                </c:pt>
                <c:pt idx="19">
                  <c:v>19.795488507450099</c:v>
                </c:pt>
                <c:pt idx="20">
                  <c:v>19.2358520316224</c:v>
                </c:pt>
                <c:pt idx="21">
                  <c:v>20.4101501758932</c:v>
                </c:pt>
                <c:pt idx="22">
                  <c:v>21.316208570899398</c:v>
                </c:pt>
                <c:pt idx="23">
                  <c:v>21.6141106466781</c:v>
                </c:pt>
                <c:pt idx="24">
                  <c:v>20.269067282586999</c:v>
                </c:pt>
                <c:pt idx="25">
                  <c:v>20.351228245443199</c:v>
                </c:pt>
                <c:pt idx="26">
                  <c:v>21.5778664704101</c:v>
                </c:pt>
                <c:pt idx="27">
                  <c:v>21.807495356364399</c:v>
                </c:pt>
                <c:pt idx="28">
                  <c:v>22.526166236157</c:v>
                </c:pt>
                <c:pt idx="29">
                  <c:v>20.839918585270599</c:v>
                </c:pt>
                <c:pt idx="30">
                  <c:v>21.854948093460099</c:v>
                </c:pt>
                <c:pt idx="31">
                  <c:v>22.2017808826762</c:v>
                </c:pt>
                <c:pt idx="32">
                  <c:v>23.378542143309001</c:v>
                </c:pt>
                <c:pt idx="33">
                  <c:v>21.955898826438801</c:v>
                </c:pt>
                <c:pt idx="34">
                  <c:v>21.330714446512399</c:v>
                </c:pt>
                <c:pt idx="35">
                  <c:v>24.062769025716801</c:v>
                </c:pt>
                <c:pt idx="36">
                  <c:v>20.868214853001401</c:v>
                </c:pt>
                <c:pt idx="37">
                  <c:v>23.672230317777402</c:v>
                </c:pt>
                <c:pt idx="38">
                  <c:v>23.615301598619599</c:v>
                </c:pt>
                <c:pt idx="39">
                  <c:v>23.861599597194498</c:v>
                </c:pt>
                <c:pt idx="40">
                  <c:v>23.744724379936699</c:v>
                </c:pt>
                <c:pt idx="41">
                  <c:v>23.951361546082701</c:v>
                </c:pt>
                <c:pt idx="42">
                  <c:v>22.650077989552099</c:v>
                </c:pt>
                <c:pt idx="43">
                  <c:v>23.459082838656201</c:v>
                </c:pt>
                <c:pt idx="44">
                  <c:v>23.312242602845799</c:v>
                </c:pt>
                <c:pt idx="45">
                  <c:v>22.845658002147601</c:v>
                </c:pt>
                <c:pt idx="46">
                  <c:v>24.096652994257301</c:v>
                </c:pt>
                <c:pt idx="47">
                  <c:v>24.834055986595601</c:v>
                </c:pt>
                <c:pt idx="48">
                  <c:v>24.050714973767899</c:v>
                </c:pt>
                <c:pt idx="49">
                  <c:v>23.505505925823002</c:v>
                </c:pt>
                <c:pt idx="50">
                  <c:v>24.438850942938501</c:v>
                </c:pt>
                <c:pt idx="51">
                  <c:v>23.306997708579399</c:v>
                </c:pt>
                <c:pt idx="52">
                  <c:v>25.450861455703699</c:v>
                </c:pt>
                <c:pt idx="53">
                  <c:v>25.109232728185201</c:v>
                </c:pt>
                <c:pt idx="54">
                  <c:v>23.448527806278499</c:v>
                </c:pt>
                <c:pt idx="55">
                  <c:v>24.025321300435099</c:v>
                </c:pt>
                <c:pt idx="56">
                  <c:v>24.3259009674974</c:v>
                </c:pt>
                <c:pt idx="57">
                  <c:v>24.755769073657198</c:v>
                </c:pt>
                <c:pt idx="58">
                  <c:v>25.273946610544101</c:v>
                </c:pt>
                <c:pt idx="59">
                  <c:v>24.199490059973101</c:v>
                </c:pt>
                <c:pt idx="60">
                  <c:v>25.279080877189301</c:v>
                </c:pt>
                <c:pt idx="61">
                  <c:v>25.523130169114101</c:v>
                </c:pt>
                <c:pt idx="62">
                  <c:v>25.8104461578917</c:v>
                </c:pt>
                <c:pt idx="63">
                  <c:v>24.816554438828501</c:v>
                </c:pt>
                <c:pt idx="64">
                  <c:v>25.904536252571202</c:v>
                </c:pt>
                <c:pt idx="65">
                  <c:v>25.370158623400901</c:v>
                </c:pt>
                <c:pt idx="66">
                  <c:v>26.177352968111901</c:v>
                </c:pt>
                <c:pt idx="67">
                  <c:v>25.3607234893678</c:v>
                </c:pt>
                <c:pt idx="68">
                  <c:v>26.212720154167499</c:v>
                </c:pt>
                <c:pt idx="69">
                  <c:v>25.751262984197702</c:v>
                </c:pt>
                <c:pt idx="70">
                  <c:v>26.003469038265798</c:v>
                </c:pt>
                <c:pt idx="71">
                  <c:v>25.342542051568699</c:v>
                </c:pt>
                <c:pt idx="72">
                  <c:v>24.954927810279301</c:v>
                </c:pt>
                <c:pt idx="73">
                  <c:v>25.5755071816208</c:v>
                </c:pt>
                <c:pt idx="74">
                  <c:v>25.794191173787599</c:v>
                </c:pt>
                <c:pt idx="75">
                  <c:v>25.917472649637698</c:v>
                </c:pt>
                <c:pt idx="76">
                  <c:v>26.4470516280258</c:v>
                </c:pt>
                <c:pt idx="77">
                  <c:v>25.693399326340799</c:v>
                </c:pt>
                <c:pt idx="78">
                  <c:v>26.054555631911299</c:v>
                </c:pt>
                <c:pt idx="79">
                  <c:v>27.1948818289504</c:v>
                </c:pt>
                <c:pt idx="80">
                  <c:v>26.4202767110556</c:v>
                </c:pt>
                <c:pt idx="81">
                  <c:v>26.259596440495802</c:v>
                </c:pt>
                <c:pt idx="82">
                  <c:v>26.0894781435757</c:v>
                </c:pt>
                <c:pt idx="83">
                  <c:v>26.4429375998156</c:v>
                </c:pt>
                <c:pt idx="84">
                  <c:v>26.959668226234999</c:v>
                </c:pt>
                <c:pt idx="85">
                  <c:v>26.458636329664898</c:v>
                </c:pt>
                <c:pt idx="86">
                  <c:v>26.6915176205869</c:v>
                </c:pt>
                <c:pt idx="87">
                  <c:v>26.316764568504698</c:v>
                </c:pt>
                <c:pt idx="88">
                  <c:v>26.014479130867102</c:v>
                </c:pt>
                <c:pt idx="89">
                  <c:v>26.890486589152101</c:v>
                </c:pt>
                <c:pt idx="90">
                  <c:v>27.360096245514299</c:v>
                </c:pt>
                <c:pt idx="91">
                  <c:v>26.8573029802223</c:v>
                </c:pt>
                <c:pt idx="92">
                  <c:v>26.967310920525499</c:v>
                </c:pt>
                <c:pt idx="93">
                  <c:v>26.1011796833407</c:v>
                </c:pt>
                <c:pt idx="94">
                  <c:v>27.582298727896902</c:v>
                </c:pt>
                <c:pt idx="95">
                  <c:v>27.216950714614999</c:v>
                </c:pt>
                <c:pt idx="96">
                  <c:v>26.974490113249299</c:v>
                </c:pt>
                <c:pt idx="97">
                  <c:v>26.681838443315598</c:v>
                </c:pt>
                <c:pt idx="98">
                  <c:v>27.2878889802343</c:v>
                </c:pt>
                <c:pt idx="99">
                  <c:v>27.467045802879099</c:v>
                </c:pt>
                <c:pt idx="100">
                  <c:v>27.307356824126199</c:v>
                </c:pt>
                <c:pt idx="101">
                  <c:v>27.255302097489398</c:v>
                </c:pt>
                <c:pt idx="102">
                  <c:v>27.597755485000199</c:v>
                </c:pt>
                <c:pt idx="103">
                  <c:v>27.0861044936767</c:v>
                </c:pt>
                <c:pt idx="104">
                  <c:v>27.540682526705201</c:v>
                </c:pt>
                <c:pt idx="105">
                  <c:v>28.143168854538199</c:v>
                </c:pt>
                <c:pt idx="106">
                  <c:v>28.074958131210199</c:v>
                </c:pt>
                <c:pt idx="107">
                  <c:v>27.169530749692601</c:v>
                </c:pt>
                <c:pt idx="108">
                  <c:v>27.6502221606594</c:v>
                </c:pt>
                <c:pt idx="109">
                  <c:v>27.3120242247718</c:v>
                </c:pt>
                <c:pt idx="110">
                  <c:v>28.245749181136699</c:v>
                </c:pt>
                <c:pt idx="111">
                  <c:v>28.1583135740857</c:v>
                </c:pt>
                <c:pt idx="112">
                  <c:v>28.795759311903499</c:v>
                </c:pt>
                <c:pt idx="113">
                  <c:v>27.328988008881002</c:v>
                </c:pt>
                <c:pt idx="114">
                  <c:v>27.5170573539265</c:v>
                </c:pt>
                <c:pt idx="115">
                  <c:v>27.9157066388094</c:v>
                </c:pt>
                <c:pt idx="116">
                  <c:v>27.870581794349501</c:v>
                </c:pt>
                <c:pt idx="117">
                  <c:v>27.648754708918698</c:v>
                </c:pt>
                <c:pt idx="118">
                  <c:v>27.980479472002902</c:v>
                </c:pt>
                <c:pt idx="119">
                  <c:v>28.058110979336401</c:v>
                </c:pt>
                <c:pt idx="120">
                  <c:v>28.367440644448099</c:v>
                </c:pt>
                <c:pt idx="121">
                  <c:v>27.656798359604799</c:v>
                </c:pt>
                <c:pt idx="122">
                  <c:v>28.417406556442799</c:v>
                </c:pt>
                <c:pt idx="123">
                  <c:v>27.8354791984396</c:v>
                </c:pt>
                <c:pt idx="124">
                  <c:v>28.298549872195998</c:v>
                </c:pt>
                <c:pt idx="125">
                  <c:v>28.511532682192101</c:v>
                </c:pt>
                <c:pt idx="126">
                  <c:v>28.684569872798399</c:v>
                </c:pt>
                <c:pt idx="127">
                  <c:v>27.924160269950001</c:v>
                </c:pt>
                <c:pt idx="128">
                  <c:v>28.2399126762873</c:v>
                </c:pt>
                <c:pt idx="129">
                  <c:v>28.405538022600702</c:v>
                </c:pt>
                <c:pt idx="130">
                  <c:v>28.718465557675</c:v>
                </c:pt>
                <c:pt idx="131">
                  <c:v>28.618264927306502</c:v>
                </c:pt>
                <c:pt idx="132">
                  <c:v>28.320717936982199</c:v>
                </c:pt>
                <c:pt idx="133">
                  <c:v>28.6012927217811</c:v>
                </c:pt>
                <c:pt idx="134">
                  <c:v>28.104062004457099</c:v>
                </c:pt>
                <c:pt idx="135">
                  <c:v>28.20079903217</c:v>
                </c:pt>
                <c:pt idx="136">
                  <c:v>28.5264384541968</c:v>
                </c:pt>
                <c:pt idx="137">
                  <c:v>28.889474412651001</c:v>
                </c:pt>
                <c:pt idx="138">
                  <c:v>28.5270907475428</c:v>
                </c:pt>
                <c:pt idx="139">
                  <c:v>28.762197594416602</c:v>
                </c:pt>
                <c:pt idx="140">
                  <c:v>28.8616490635596</c:v>
                </c:pt>
                <c:pt idx="141">
                  <c:v>28.962514664353399</c:v>
                </c:pt>
                <c:pt idx="142">
                  <c:v>28.801577002568699</c:v>
                </c:pt>
                <c:pt idx="143">
                  <c:v>28.596220211475501</c:v>
                </c:pt>
                <c:pt idx="144">
                  <c:v>29.4170019444541</c:v>
                </c:pt>
                <c:pt idx="145">
                  <c:v>29.4929800330444</c:v>
                </c:pt>
                <c:pt idx="146">
                  <c:v>29.244070900230199</c:v>
                </c:pt>
                <c:pt idx="147">
                  <c:v>29.2415430824176</c:v>
                </c:pt>
                <c:pt idx="148">
                  <c:v>29.095716471425501</c:v>
                </c:pt>
                <c:pt idx="149">
                  <c:v>29.307581798965899</c:v>
                </c:pt>
                <c:pt idx="150">
                  <c:v>28.8264601463388</c:v>
                </c:pt>
                <c:pt idx="151">
                  <c:v>29.2007177508934</c:v>
                </c:pt>
                <c:pt idx="152">
                  <c:v>30.013034713478199</c:v>
                </c:pt>
                <c:pt idx="153">
                  <c:v>29.128007399266099</c:v>
                </c:pt>
                <c:pt idx="154">
                  <c:v>29.447525045109401</c:v>
                </c:pt>
                <c:pt idx="155">
                  <c:v>29.310293710583601</c:v>
                </c:pt>
                <c:pt idx="156">
                  <c:v>29.335306840721099</c:v>
                </c:pt>
                <c:pt idx="157">
                  <c:v>29.3763455877565</c:v>
                </c:pt>
                <c:pt idx="158">
                  <c:v>29.4676906331926</c:v>
                </c:pt>
                <c:pt idx="159">
                  <c:v>28.996230740607501</c:v>
                </c:pt>
                <c:pt idx="160">
                  <c:v>29.222654112430199</c:v>
                </c:pt>
                <c:pt idx="161">
                  <c:v>29.449834548337002</c:v>
                </c:pt>
                <c:pt idx="162">
                  <c:v>29.1673468890423</c:v>
                </c:pt>
                <c:pt idx="163">
                  <c:v>29.456637962654799</c:v>
                </c:pt>
                <c:pt idx="164">
                  <c:v>29.367869239646399</c:v>
                </c:pt>
                <c:pt idx="165">
                  <c:v>29.0137384305214</c:v>
                </c:pt>
                <c:pt idx="166">
                  <c:v>29.270905862961602</c:v>
                </c:pt>
                <c:pt idx="167">
                  <c:v>29.825933069434502</c:v>
                </c:pt>
                <c:pt idx="168">
                  <c:v>29.361918300746201</c:v>
                </c:pt>
                <c:pt idx="169">
                  <c:v>29.146656086357901</c:v>
                </c:pt>
                <c:pt idx="170">
                  <c:v>29.338208680880399</c:v>
                </c:pt>
                <c:pt idx="171">
                  <c:v>29.352338538827599</c:v>
                </c:pt>
                <c:pt idx="172">
                  <c:v>29.630782979402198</c:v>
                </c:pt>
                <c:pt idx="173">
                  <c:v>29.2091776964063</c:v>
                </c:pt>
                <c:pt idx="174">
                  <c:v>29.675704955160501</c:v>
                </c:pt>
                <c:pt idx="175">
                  <c:v>29.4604452581511</c:v>
                </c:pt>
                <c:pt idx="176">
                  <c:v>29.540870902474701</c:v>
                </c:pt>
                <c:pt idx="177">
                  <c:v>29.3421927902405</c:v>
                </c:pt>
                <c:pt idx="178">
                  <c:v>29.977128869469599</c:v>
                </c:pt>
                <c:pt idx="179">
                  <c:v>29.550678758869299</c:v>
                </c:pt>
                <c:pt idx="180">
                  <c:v>29.570998729856601</c:v>
                </c:pt>
                <c:pt idx="181">
                  <c:v>29.534562643520299</c:v>
                </c:pt>
                <c:pt idx="182">
                  <c:v>29.514225252850199</c:v>
                </c:pt>
                <c:pt idx="183">
                  <c:v>29.661701315339901</c:v>
                </c:pt>
                <c:pt idx="184">
                  <c:v>29.674205053401899</c:v>
                </c:pt>
                <c:pt idx="185">
                  <c:v>29.251993460413502</c:v>
                </c:pt>
                <c:pt idx="186">
                  <c:v>29.548644961712998</c:v>
                </c:pt>
                <c:pt idx="187">
                  <c:v>29.515212394989501</c:v>
                </c:pt>
                <c:pt idx="188">
                  <c:v>29.5554299415857</c:v>
                </c:pt>
                <c:pt idx="189">
                  <c:v>30.138004824350201</c:v>
                </c:pt>
                <c:pt idx="190">
                  <c:v>29.565125257898</c:v>
                </c:pt>
                <c:pt idx="191">
                  <c:v>29.460644254863499</c:v>
                </c:pt>
                <c:pt idx="192">
                  <c:v>30.099192736717601</c:v>
                </c:pt>
                <c:pt idx="193">
                  <c:v>29.288280465626201</c:v>
                </c:pt>
                <c:pt idx="194">
                  <c:v>29.7473502391789</c:v>
                </c:pt>
                <c:pt idx="195">
                  <c:v>29.5097658609726</c:v>
                </c:pt>
                <c:pt idx="196">
                  <c:v>29.526974250243399</c:v>
                </c:pt>
                <c:pt idx="197">
                  <c:v>29.892776809262401</c:v>
                </c:pt>
                <c:pt idx="198">
                  <c:v>29.540064088567501</c:v>
                </c:pt>
                <c:pt idx="199">
                  <c:v>29.191284540437799</c:v>
                </c:pt>
                <c:pt idx="200">
                  <c:v>29.953714347994001</c:v>
                </c:pt>
                <c:pt idx="201">
                  <c:v>29.2288950734482</c:v>
                </c:pt>
                <c:pt idx="202">
                  <c:v>29.235848828775602</c:v>
                </c:pt>
                <c:pt idx="203">
                  <c:v>29.014137354549199</c:v>
                </c:pt>
                <c:pt idx="204">
                  <c:v>29.665740779187601</c:v>
                </c:pt>
                <c:pt idx="205">
                  <c:v>30.0003257856734</c:v>
                </c:pt>
                <c:pt idx="206">
                  <c:v>29.590117065820799</c:v>
                </c:pt>
                <c:pt idx="207">
                  <c:v>29.790470687883602</c:v>
                </c:pt>
                <c:pt idx="208">
                  <c:v>29.300681155893098</c:v>
                </c:pt>
                <c:pt idx="209">
                  <c:v>29.735457328749401</c:v>
                </c:pt>
                <c:pt idx="210">
                  <c:v>30.115061909925199</c:v>
                </c:pt>
                <c:pt idx="211">
                  <c:v>30.0845208683793</c:v>
                </c:pt>
                <c:pt idx="212">
                  <c:v>29.814403723029901</c:v>
                </c:pt>
                <c:pt idx="213">
                  <c:v>29.4098737421576</c:v>
                </c:pt>
                <c:pt idx="214">
                  <c:v>30.0414094917524</c:v>
                </c:pt>
                <c:pt idx="215">
                  <c:v>29.933078345735399</c:v>
                </c:pt>
                <c:pt idx="216">
                  <c:v>30.0309907288513</c:v>
                </c:pt>
                <c:pt idx="217">
                  <c:v>30.1448710663323</c:v>
                </c:pt>
                <c:pt idx="218">
                  <c:v>30.091272618517799</c:v>
                </c:pt>
                <c:pt idx="219">
                  <c:v>29.698940745500199</c:v>
                </c:pt>
                <c:pt idx="220">
                  <c:v>29.782700110642399</c:v>
                </c:pt>
                <c:pt idx="221">
                  <c:v>30.184733591951002</c:v>
                </c:pt>
                <c:pt idx="222">
                  <c:v>29.6165606945567</c:v>
                </c:pt>
                <c:pt idx="223">
                  <c:v>30.028439300316801</c:v>
                </c:pt>
                <c:pt idx="224">
                  <c:v>30.054849726400199</c:v>
                </c:pt>
                <c:pt idx="225">
                  <c:v>29.790811361751398</c:v>
                </c:pt>
                <c:pt idx="226">
                  <c:v>30.047029385924301</c:v>
                </c:pt>
                <c:pt idx="227">
                  <c:v>30.231859066012198</c:v>
                </c:pt>
                <c:pt idx="228">
                  <c:v>29.852543371391899</c:v>
                </c:pt>
                <c:pt idx="229">
                  <c:v>30.072633376336299</c:v>
                </c:pt>
                <c:pt idx="230">
                  <c:v>29.6819938449059</c:v>
                </c:pt>
                <c:pt idx="231">
                  <c:v>30.0260404079179</c:v>
                </c:pt>
                <c:pt idx="232">
                  <c:v>30.139839983076001</c:v>
                </c:pt>
                <c:pt idx="233">
                  <c:v>30.134039924425501</c:v>
                </c:pt>
                <c:pt idx="234">
                  <c:v>30.056955496103701</c:v>
                </c:pt>
                <c:pt idx="235">
                  <c:v>29.716743745279999</c:v>
                </c:pt>
                <c:pt idx="236">
                  <c:v>29.817966444030699</c:v>
                </c:pt>
                <c:pt idx="237">
                  <c:v>29.9682144338244</c:v>
                </c:pt>
                <c:pt idx="238">
                  <c:v>29.778715459684602</c:v>
                </c:pt>
                <c:pt idx="239">
                  <c:v>30.144658101961198</c:v>
                </c:pt>
                <c:pt idx="240">
                  <c:v>29.729382133995301</c:v>
                </c:pt>
                <c:pt idx="241">
                  <c:v>30.303281212749901</c:v>
                </c:pt>
                <c:pt idx="242">
                  <c:v>30.2643994345419</c:v>
                </c:pt>
                <c:pt idx="243">
                  <c:v>30.4837466073235</c:v>
                </c:pt>
                <c:pt idx="244">
                  <c:v>29.7915548545249</c:v>
                </c:pt>
                <c:pt idx="245">
                  <c:v>30.435326763238798</c:v>
                </c:pt>
                <c:pt idx="246">
                  <c:v>30.025808832681701</c:v>
                </c:pt>
                <c:pt idx="247">
                  <c:v>29.621215243741201</c:v>
                </c:pt>
                <c:pt idx="248">
                  <c:v>30.2154024831292</c:v>
                </c:pt>
                <c:pt idx="249">
                  <c:v>30.664842035536999</c:v>
                </c:pt>
                <c:pt idx="250">
                  <c:v>29.884544463833201</c:v>
                </c:pt>
                <c:pt idx="251">
                  <c:v>30.364505738815701</c:v>
                </c:pt>
                <c:pt idx="252">
                  <c:v>29.792228337530201</c:v>
                </c:pt>
                <c:pt idx="253">
                  <c:v>29.892189447819302</c:v>
                </c:pt>
                <c:pt idx="254">
                  <c:v>30.4603027251888</c:v>
                </c:pt>
                <c:pt idx="255">
                  <c:v>30.293531805268</c:v>
                </c:pt>
                <c:pt idx="256">
                  <c:v>29.3598960887327</c:v>
                </c:pt>
                <c:pt idx="257">
                  <c:v>29.975685376095701</c:v>
                </c:pt>
                <c:pt idx="258">
                  <c:v>30.431575000386498</c:v>
                </c:pt>
                <c:pt idx="259">
                  <c:v>30.373139249641099</c:v>
                </c:pt>
                <c:pt idx="260">
                  <c:v>30.168865919413498</c:v>
                </c:pt>
                <c:pt idx="261">
                  <c:v>30.079639435253501</c:v>
                </c:pt>
                <c:pt idx="262">
                  <c:v>30.278467149355301</c:v>
                </c:pt>
                <c:pt idx="263">
                  <c:v>30.0210351272925</c:v>
                </c:pt>
                <c:pt idx="264">
                  <c:v>29.842801156723102</c:v>
                </c:pt>
                <c:pt idx="265">
                  <c:v>30.6321019831062</c:v>
                </c:pt>
                <c:pt idx="266">
                  <c:v>30.378233869144601</c:v>
                </c:pt>
                <c:pt idx="267">
                  <c:v>30.732541303665499</c:v>
                </c:pt>
                <c:pt idx="268">
                  <c:v>30.2936317108685</c:v>
                </c:pt>
              </c:numCache>
            </c:numRef>
          </c:yVal>
          <c:smooth val="1"/>
          <c:extLst xmlns:c16r2="http://schemas.microsoft.com/office/drawing/2015/06/chart">
            <c:ext xmlns:c16="http://schemas.microsoft.com/office/drawing/2014/chart" uri="{C3380CC4-5D6E-409C-BE32-E72D297353CC}">
              <c16:uniqueId val="{00000005-8D85-434D-95BD-70BB152A6193}"/>
            </c:ext>
          </c:extLst>
        </c:ser>
        <c:dLbls>
          <c:showLegendKey val="0"/>
          <c:showVal val="0"/>
          <c:showCatName val="0"/>
          <c:showSerName val="0"/>
          <c:showPercent val="0"/>
          <c:showBubbleSize val="0"/>
        </c:dLbls>
        <c:axId val="532751576"/>
        <c:axId val="532758240"/>
      </c:scatterChart>
      <c:valAx>
        <c:axId val="532751576"/>
        <c:scaling>
          <c:orientation val="minMax"/>
          <c:max val="1500"/>
          <c:min val="0"/>
        </c:scaling>
        <c:delete val="0"/>
        <c:axPos val="b"/>
        <c:majorGridlines>
          <c:spPr>
            <a:ln w="9525" cap="flat" cmpd="sng" algn="ctr">
              <a:solidFill>
                <a:schemeClr val="bg1">
                  <a:lumMod val="65000"/>
                </a:schemeClr>
              </a:solidFill>
              <a:prstDash val="solid"/>
              <a:round/>
            </a:ln>
            <a:effectLst/>
          </c:spPr>
        </c:majorGridlines>
        <c:title>
          <c:tx>
            <c:rich>
              <a:bodyPr rot="0" spcFirstLastPara="1" vertOverflow="ellipsis" vert="horz" wrap="square" anchor="ctr" anchorCtr="1"/>
              <a:lstStyle/>
              <a:p>
                <a:pPr>
                  <a:defRPr sz="1600" b="1" i="0" u="none" strike="noStrike" kern="1200" baseline="0">
                    <a:solidFill>
                      <a:schemeClr val="tx1"/>
                    </a:solidFill>
                    <a:latin typeface="+mn-lt"/>
                    <a:ea typeface="+mn-ea"/>
                    <a:cs typeface="+mn-cs"/>
                  </a:defRPr>
                </a:pPr>
                <a:r>
                  <a:rPr lang="fr-FR" sz="1600"/>
                  <a:t>time [s]</a:t>
                </a:r>
              </a:p>
            </c:rich>
          </c:tx>
          <c:layout>
            <c:manualLayout>
              <c:xMode val="edge"/>
              <c:yMode val="edge"/>
              <c:x val="0.46841026426750171"/>
              <c:y val="0.90726793408333861"/>
            </c:manualLayout>
          </c:layout>
          <c:overlay val="0"/>
          <c:spPr>
            <a:noFill/>
            <a:ln>
              <a:noFill/>
            </a:ln>
            <a:effectLst/>
          </c:spPr>
        </c:title>
        <c:numFmt formatCode="General"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600" b="1" i="0" u="none" strike="noStrike" kern="1200" baseline="0">
                <a:solidFill>
                  <a:schemeClr val="tx1"/>
                </a:solidFill>
                <a:latin typeface="+mn-lt"/>
                <a:ea typeface="+mn-ea"/>
                <a:cs typeface="+mn-cs"/>
              </a:defRPr>
            </a:pPr>
            <a:endParaRPr lang="fr-FR"/>
          </a:p>
        </c:txPr>
        <c:crossAx val="532758240"/>
        <c:crosses val="autoZero"/>
        <c:crossBetween val="midCat"/>
      </c:valAx>
      <c:valAx>
        <c:axId val="532758240"/>
        <c:scaling>
          <c:orientation val="minMax"/>
          <c:min val="5"/>
        </c:scaling>
        <c:delete val="0"/>
        <c:axPos val="l"/>
        <c:majorGridlines>
          <c:spPr>
            <a:ln w="9525" cap="flat" cmpd="sng" algn="ctr">
              <a:solidFill>
                <a:schemeClr val="bg1">
                  <a:lumMod val="65000"/>
                </a:schemeClr>
              </a:solidFill>
              <a:prstDash val="solid"/>
              <a:round/>
            </a:ln>
            <a:effectLst/>
          </c:spPr>
        </c:majorGridlines>
        <c:title>
          <c:tx>
            <c:rich>
              <a:bodyPr rot="-5400000" spcFirstLastPara="1" vertOverflow="ellipsis" vert="horz" wrap="square" anchor="ctr" anchorCtr="1"/>
              <a:lstStyle/>
              <a:p>
                <a:pPr>
                  <a:defRPr sz="1600" b="1" i="0" u="none" strike="noStrike" kern="1200" baseline="0">
                    <a:solidFill>
                      <a:schemeClr val="tx1"/>
                    </a:solidFill>
                    <a:latin typeface="+mn-lt"/>
                    <a:ea typeface="+mn-ea"/>
                    <a:cs typeface="+mn-cs"/>
                  </a:defRPr>
                </a:pPr>
                <a:r>
                  <a:rPr lang="fr-FR" sz="1600"/>
                  <a:t>Amplitude [µm]</a:t>
                </a:r>
              </a:p>
            </c:rich>
          </c:tx>
          <c:layout/>
          <c:overlay val="0"/>
          <c:spPr>
            <a:noFill/>
            <a:ln>
              <a:noFill/>
            </a:ln>
            <a:effectLst/>
          </c:spPr>
        </c:title>
        <c:numFmt formatCode="General"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600" b="1" i="0" u="none" strike="noStrike" kern="1200" baseline="0">
                <a:solidFill>
                  <a:schemeClr val="tx1"/>
                </a:solidFill>
                <a:latin typeface="+mn-lt"/>
                <a:ea typeface="+mn-ea"/>
                <a:cs typeface="+mn-cs"/>
              </a:defRPr>
            </a:pPr>
            <a:endParaRPr lang="fr-FR"/>
          </a:p>
        </c:txPr>
        <c:crossAx val="532751576"/>
        <c:crosses val="autoZero"/>
        <c:crossBetween val="midCat"/>
      </c:valAx>
      <c:spPr>
        <a:noFill/>
        <a:ln>
          <a:noFill/>
        </a:ln>
        <a:effectLst/>
      </c:spPr>
    </c:plotArea>
    <c:legend>
      <c:legendPos val="b"/>
      <c:layout>
        <c:manualLayout>
          <c:xMode val="edge"/>
          <c:yMode val="edge"/>
          <c:x val="0.25863589743589743"/>
          <c:y val="0.546497739315144"/>
          <c:w val="0.66806452991452991"/>
          <c:h val="0.22988258510444046"/>
        </c:manualLayout>
      </c:layout>
      <c:overlay val="0"/>
      <c:spPr>
        <a:solidFill>
          <a:schemeClr val="bg1"/>
        </a:solidFill>
        <a:ln>
          <a:solidFill>
            <a:schemeClr val="tx1"/>
          </a:solidFill>
        </a:ln>
        <a:effectLst/>
      </c:spPr>
      <c:txPr>
        <a:bodyPr rot="0" spcFirstLastPara="1" vertOverflow="ellipsis" vert="horz" wrap="square" anchor="ctr" anchorCtr="1"/>
        <a:lstStyle/>
        <a:p>
          <a:pPr>
            <a:defRPr sz="900" b="1" i="0" u="none" strike="noStrike" kern="1200" baseline="0">
              <a:solidFill>
                <a:schemeClr val="tx1"/>
              </a:solidFill>
              <a:latin typeface="+mn-lt"/>
              <a:ea typeface="+mn-ea"/>
              <a:cs typeface="+mn-cs"/>
            </a:defRPr>
          </a:pPr>
          <a:endParaRPr lang="fr-FR"/>
        </a:p>
      </c:txPr>
    </c:legend>
    <c:plotVisOnly val="1"/>
    <c:dispBlanksAs val="gap"/>
    <c:showDLblsOverMax val="0"/>
  </c:chart>
  <c:spPr>
    <a:noFill/>
    <a:ln>
      <a:noFill/>
    </a:ln>
    <a:effectLst/>
  </c:spPr>
  <c:txPr>
    <a:bodyPr/>
    <a:lstStyle/>
    <a:p>
      <a:pPr>
        <a:defRPr sz="1800" b="1">
          <a:solidFill>
            <a:schemeClr val="tx1"/>
          </a:solidFill>
        </a:defRPr>
      </a:pPr>
      <a:endParaRPr lang="fr-FR"/>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523492063492061"/>
          <c:y val="4.5472725252749695E-2"/>
          <c:w val="0.76784444444444444"/>
          <c:h val="0.75504666148205757"/>
        </c:manualLayout>
      </c:layout>
      <c:scatterChart>
        <c:scatterStyle val="smoothMarker"/>
        <c:varyColors val="0"/>
        <c:ser>
          <c:idx val="0"/>
          <c:order val="0"/>
          <c:tx>
            <c:v>PhaX num without ME</c:v>
          </c:tx>
          <c:spPr>
            <a:ln w="38100" cap="rnd">
              <a:solidFill>
                <a:schemeClr val="accent1"/>
              </a:solidFill>
              <a:prstDash val="sysDash"/>
              <a:round/>
            </a:ln>
            <a:effectLst/>
          </c:spPr>
          <c:marker>
            <c:symbol val="none"/>
          </c:marker>
          <c:xVal>
            <c:numRef>
              <c:f>'Amplitude (appxi)'!$H$3:$H$1625</c:f>
              <c:numCache>
                <c:formatCode>0.00E+00</c:formatCode>
                <c:ptCount val="1623"/>
                <c:pt idx="0">
                  <c:v>0.85714285714285698</c:v>
                </c:pt>
                <c:pt idx="1">
                  <c:v>1.71428571428571</c:v>
                </c:pt>
                <c:pt idx="2">
                  <c:v>2.5714285714285698</c:v>
                </c:pt>
                <c:pt idx="3">
                  <c:v>3.4285714285714199</c:v>
                </c:pt>
                <c:pt idx="4">
                  <c:v>4.2857142857142803</c:v>
                </c:pt>
                <c:pt idx="5">
                  <c:v>5.1428571428571397</c:v>
                </c:pt>
                <c:pt idx="6">
                  <c:v>6</c:v>
                </c:pt>
                <c:pt idx="7">
                  <c:v>6.8571428571428497</c:v>
                </c:pt>
                <c:pt idx="8">
                  <c:v>7.71428571428571</c:v>
                </c:pt>
                <c:pt idx="9">
                  <c:v>8.5714285714285694</c:v>
                </c:pt>
                <c:pt idx="10">
                  <c:v>9.4285714285714306</c:v>
                </c:pt>
                <c:pt idx="11">
                  <c:v>10.285714285714199</c:v>
                </c:pt>
                <c:pt idx="12">
                  <c:v>11.1428571428571</c:v>
                </c:pt>
                <c:pt idx="13">
                  <c:v>12</c:v>
                </c:pt>
                <c:pt idx="14">
                  <c:v>12.857142857142801</c:v>
                </c:pt>
                <c:pt idx="15">
                  <c:v>13.714285714285699</c:v>
                </c:pt>
                <c:pt idx="16">
                  <c:v>14.5714285714285</c:v>
                </c:pt>
                <c:pt idx="17">
                  <c:v>15.4285714285714</c:v>
                </c:pt>
                <c:pt idx="18">
                  <c:v>16.285714285714199</c:v>
                </c:pt>
                <c:pt idx="19">
                  <c:v>17.1428571428571</c:v>
                </c:pt>
                <c:pt idx="20">
                  <c:v>18</c:v>
                </c:pt>
                <c:pt idx="21">
                  <c:v>18.857142857142801</c:v>
                </c:pt>
                <c:pt idx="22">
                  <c:v>19.714285714285701</c:v>
                </c:pt>
                <c:pt idx="23">
                  <c:v>20.571428571428498</c:v>
                </c:pt>
                <c:pt idx="24">
                  <c:v>21.428571428571399</c:v>
                </c:pt>
                <c:pt idx="25">
                  <c:v>22.285714285714199</c:v>
                </c:pt>
                <c:pt idx="26">
                  <c:v>23.1428571428571</c:v>
                </c:pt>
                <c:pt idx="27">
                  <c:v>24</c:v>
                </c:pt>
                <c:pt idx="28">
                  <c:v>24.857142857142801</c:v>
                </c:pt>
                <c:pt idx="29">
                  <c:v>25.714285714285701</c:v>
                </c:pt>
                <c:pt idx="30">
                  <c:v>26.571428571428498</c:v>
                </c:pt>
                <c:pt idx="31">
                  <c:v>27.428571428571399</c:v>
                </c:pt>
                <c:pt idx="32">
                  <c:v>28.285714285714199</c:v>
                </c:pt>
                <c:pt idx="33">
                  <c:v>29.1428571428571</c:v>
                </c:pt>
                <c:pt idx="34">
                  <c:v>30</c:v>
                </c:pt>
                <c:pt idx="35">
                  <c:v>30.857142857142801</c:v>
                </c:pt>
                <c:pt idx="36">
                  <c:v>31.714285714285701</c:v>
                </c:pt>
                <c:pt idx="37">
                  <c:v>32.571428571428498</c:v>
                </c:pt>
                <c:pt idx="38">
                  <c:v>33.428571428571402</c:v>
                </c:pt>
                <c:pt idx="39">
                  <c:v>34.285714285714199</c:v>
                </c:pt>
                <c:pt idx="40">
                  <c:v>35.142857142857103</c:v>
                </c:pt>
                <c:pt idx="41">
                  <c:v>36</c:v>
                </c:pt>
                <c:pt idx="42">
                  <c:v>36.857142857142797</c:v>
                </c:pt>
                <c:pt idx="43">
                  <c:v>37.714285714285701</c:v>
                </c:pt>
                <c:pt idx="44">
                  <c:v>38.571428571428498</c:v>
                </c:pt>
                <c:pt idx="45">
                  <c:v>39.428571428571402</c:v>
                </c:pt>
                <c:pt idx="46">
                  <c:v>40.285714285714199</c:v>
                </c:pt>
                <c:pt idx="47">
                  <c:v>41.142857142857103</c:v>
                </c:pt>
                <c:pt idx="48">
                  <c:v>42</c:v>
                </c:pt>
                <c:pt idx="49">
                  <c:v>42.857142857142797</c:v>
                </c:pt>
                <c:pt idx="50">
                  <c:v>43.714285714285701</c:v>
                </c:pt>
                <c:pt idx="51">
                  <c:v>44.571428571428498</c:v>
                </c:pt>
                <c:pt idx="52">
                  <c:v>45.428571428571402</c:v>
                </c:pt>
                <c:pt idx="53">
                  <c:v>46.285714285714199</c:v>
                </c:pt>
                <c:pt idx="54">
                  <c:v>47.142857142857103</c:v>
                </c:pt>
                <c:pt idx="55">
                  <c:v>48</c:v>
                </c:pt>
                <c:pt idx="56">
                  <c:v>48.857142857142797</c:v>
                </c:pt>
                <c:pt idx="57">
                  <c:v>49.714285714285701</c:v>
                </c:pt>
                <c:pt idx="58">
                  <c:v>50.571428571428498</c:v>
                </c:pt>
                <c:pt idx="59">
                  <c:v>51.428571428571402</c:v>
                </c:pt>
                <c:pt idx="60">
                  <c:v>52.285714285714199</c:v>
                </c:pt>
                <c:pt idx="61">
                  <c:v>53.142857142857103</c:v>
                </c:pt>
                <c:pt idx="62">
                  <c:v>54</c:v>
                </c:pt>
                <c:pt idx="63">
                  <c:v>54.857142857142797</c:v>
                </c:pt>
                <c:pt idx="64">
                  <c:v>55.714285714285701</c:v>
                </c:pt>
                <c:pt idx="65">
                  <c:v>56.571428571428498</c:v>
                </c:pt>
                <c:pt idx="66">
                  <c:v>57.428571428571402</c:v>
                </c:pt>
                <c:pt idx="67">
                  <c:v>58.285714285714199</c:v>
                </c:pt>
                <c:pt idx="68">
                  <c:v>59.142857142857103</c:v>
                </c:pt>
                <c:pt idx="69">
                  <c:v>60</c:v>
                </c:pt>
                <c:pt idx="70">
                  <c:v>60.857142857142797</c:v>
                </c:pt>
                <c:pt idx="71">
                  <c:v>61.714285714285701</c:v>
                </c:pt>
                <c:pt idx="72">
                  <c:v>62.571428571428498</c:v>
                </c:pt>
                <c:pt idx="73">
                  <c:v>63.428571428571402</c:v>
                </c:pt>
                <c:pt idx="74">
                  <c:v>64.285714285714207</c:v>
                </c:pt>
                <c:pt idx="75">
                  <c:v>65.142857142857096</c:v>
                </c:pt>
                <c:pt idx="76">
                  <c:v>66</c:v>
                </c:pt>
                <c:pt idx="77">
                  <c:v>66.857142857142804</c:v>
                </c:pt>
                <c:pt idx="78">
                  <c:v>67.714285714285694</c:v>
                </c:pt>
                <c:pt idx="79">
                  <c:v>68.571428571428498</c:v>
                </c:pt>
                <c:pt idx="80">
                  <c:v>69.428571428571402</c:v>
                </c:pt>
                <c:pt idx="81">
                  <c:v>70.285714285714207</c:v>
                </c:pt>
                <c:pt idx="82">
                  <c:v>71.142857142857096</c:v>
                </c:pt>
                <c:pt idx="83">
                  <c:v>72</c:v>
                </c:pt>
                <c:pt idx="84">
                  <c:v>72.857142857142804</c:v>
                </c:pt>
                <c:pt idx="85">
                  <c:v>73.714285714285694</c:v>
                </c:pt>
                <c:pt idx="86">
                  <c:v>74.571428571428498</c:v>
                </c:pt>
                <c:pt idx="87">
                  <c:v>75.428571428571402</c:v>
                </c:pt>
                <c:pt idx="88">
                  <c:v>76.285714285714207</c:v>
                </c:pt>
                <c:pt idx="89">
                  <c:v>77.142857142857096</c:v>
                </c:pt>
                <c:pt idx="90">
                  <c:v>78</c:v>
                </c:pt>
                <c:pt idx="91">
                  <c:v>78.857142857142804</c:v>
                </c:pt>
                <c:pt idx="92">
                  <c:v>79.714285714285694</c:v>
                </c:pt>
                <c:pt idx="93">
                  <c:v>80.571428571428498</c:v>
                </c:pt>
                <c:pt idx="94">
                  <c:v>81.428571428571402</c:v>
                </c:pt>
                <c:pt idx="95">
                  <c:v>82.285714285714207</c:v>
                </c:pt>
                <c:pt idx="96">
                  <c:v>83.142857142857096</c:v>
                </c:pt>
                <c:pt idx="97">
                  <c:v>84</c:v>
                </c:pt>
                <c:pt idx="98">
                  <c:v>84.857142857142804</c:v>
                </c:pt>
                <c:pt idx="99">
                  <c:v>85.714285714285694</c:v>
                </c:pt>
                <c:pt idx="100">
                  <c:v>86.571428571428498</c:v>
                </c:pt>
                <c:pt idx="101">
                  <c:v>87.428571428571402</c:v>
                </c:pt>
                <c:pt idx="102">
                  <c:v>88.285714285714207</c:v>
                </c:pt>
                <c:pt idx="103">
                  <c:v>89.142857142857096</c:v>
                </c:pt>
                <c:pt idx="104">
                  <c:v>90</c:v>
                </c:pt>
                <c:pt idx="105">
                  <c:v>90.857142857142804</c:v>
                </c:pt>
                <c:pt idx="106">
                  <c:v>91.714285714285694</c:v>
                </c:pt>
                <c:pt idx="107">
                  <c:v>92.571428571428498</c:v>
                </c:pt>
                <c:pt idx="108">
                  <c:v>93.428571428571402</c:v>
                </c:pt>
                <c:pt idx="109">
                  <c:v>94.285714285714207</c:v>
                </c:pt>
                <c:pt idx="110">
                  <c:v>95.142857142857096</c:v>
                </c:pt>
                <c:pt idx="111">
                  <c:v>96</c:v>
                </c:pt>
                <c:pt idx="112">
                  <c:v>96.857142857142804</c:v>
                </c:pt>
                <c:pt idx="113">
                  <c:v>97.714285714285694</c:v>
                </c:pt>
                <c:pt idx="114">
                  <c:v>98.571428571428498</c:v>
                </c:pt>
                <c:pt idx="115">
                  <c:v>99.428571428571402</c:v>
                </c:pt>
                <c:pt idx="116">
                  <c:v>100.28571428571399</c:v>
                </c:pt>
                <c:pt idx="117">
                  <c:v>101.142857142857</c:v>
                </c:pt>
                <c:pt idx="118">
                  <c:v>102</c:v>
                </c:pt>
                <c:pt idx="119">
                  <c:v>102.85714285714199</c:v>
                </c:pt>
                <c:pt idx="120">
                  <c:v>103.714285714285</c:v>
                </c:pt>
                <c:pt idx="121">
                  <c:v>104.571428571428</c:v>
                </c:pt>
                <c:pt idx="122">
                  <c:v>105.428571428571</c:v>
                </c:pt>
                <c:pt idx="123">
                  <c:v>106.28571428571399</c:v>
                </c:pt>
                <c:pt idx="124">
                  <c:v>107.142857142857</c:v>
                </c:pt>
                <c:pt idx="125">
                  <c:v>108</c:v>
                </c:pt>
                <c:pt idx="126">
                  <c:v>108.85714285714199</c:v>
                </c:pt>
                <c:pt idx="127">
                  <c:v>109.714285714285</c:v>
                </c:pt>
                <c:pt idx="128">
                  <c:v>110.571428571428</c:v>
                </c:pt>
                <c:pt idx="129">
                  <c:v>111.428571428571</c:v>
                </c:pt>
                <c:pt idx="130">
                  <c:v>112.28571428571399</c:v>
                </c:pt>
                <c:pt idx="131">
                  <c:v>113.142857142857</c:v>
                </c:pt>
                <c:pt idx="132">
                  <c:v>114</c:v>
                </c:pt>
                <c:pt idx="133">
                  <c:v>114.85714285714199</c:v>
                </c:pt>
                <c:pt idx="134">
                  <c:v>115.714285714285</c:v>
                </c:pt>
                <c:pt idx="135">
                  <c:v>116.571428571428</c:v>
                </c:pt>
                <c:pt idx="136">
                  <c:v>117.428571428571</c:v>
                </c:pt>
                <c:pt idx="137">
                  <c:v>118.28571428571399</c:v>
                </c:pt>
                <c:pt idx="138">
                  <c:v>119.142857142857</c:v>
                </c:pt>
                <c:pt idx="139">
                  <c:v>120</c:v>
                </c:pt>
                <c:pt idx="140">
                  <c:v>120.85714285714199</c:v>
                </c:pt>
                <c:pt idx="141">
                  <c:v>121.714285714285</c:v>
                </c:pt>
                <c:pt idx="142">
                  <c:v>122.571428571428</c:v>
                </c:pt>
                <c:pt idx="143">
                  <c:v>123.428571428571</c:v>
                </c:pt>
                <c:pt idx="144">
                  <c:v>124.28571428571399</c:v>
                </c:pt>
                <c:pt idx="145">
                  <c:v>125.142857142857</c:v>
                </c:pt>
                <c:pt idx="146">
                  <c:v>126</c:v>
                </c:pt>
                <c:pt idx="147">
                  <c:v>126.85714285714199</c:v>
                </c:pt>
                <c:pt idx="148">
                  <c:v>127.714285714285</c:v>
                </c:pt>
                <c:pt idx="149">
                  <c:v>128.57142857142799</c:v>
                </c:pt>
                <c:pt idx="150">
                  <c:v>129.42857142857099</c:v>
                </c:pt>
                <c:pt idx="151">
                  <c:v>130.28571428571399</c:v>
                </c:pt>
                <c:pt idx="152">
                  <c:v>131.142857142857</c:v>
                </c:pt>
                <c:pt idx="153">
                  <c:v>132</c:v>
                </c:pt>
                <c:pt idx="154">
                  <c:v>132.85714285714201</c:v>
                </c:pt>
                <c:pt idx="155">
                  <c:v>133.71428571428501</c:v>
                </c:pt>
                <c:pt idx="156">
                  <c:v>134.57142857142799</c:v>
                </c:pt>
                <c:pt idx="157">
                  <c:v>135.42857142857099</c:v>
                </c:pt>
                <c:pt idx="158">
                  <c:v>136.28571428571399</c:v>
                </c:pt>
                <c:pt idx="159">
                  <c:v>137.142857142857</c:v>
                </c:pt>
                <c:pt idx="160">
                  <c:v>138</c:v>
                </c:pt>
                <c:pt idx="161">
                  <c:v>138.85714285714201</c:v>
                </c:pt>
                <c:pt idx="162">
                  <c:v>139.71428571428501</c:v>
                </c:pt>
                <c:pt idx="163">
                  <c:v>140.57142857142799</c:v>
                </c:pt>
                <c:pt idx="164">
                  <c:v>141.42857142857099</c:v>
                </c:pt>
                <c:pt idx="165">
                  <c:v>142.28571428571399</c:v>
                </c:pt>
                <c:pt idx="166">
                  <c:v>143.142857142857</c:v>
                </c:pt>
                <c:pt idx="167">
                  <c:v>144</c:v>
                </c:pt>
                <c:pt idx="168">
                  <c:v>144.85714285714201</c:v>
                </c:pt>
                <c:pt idx="169">
                  <c:v>145.71428571428501</c:v>
                </c:pt>
                <c:pt idx="170">
                  <c:v>146.57142857142799</c:v>
                </c:pt>
                <c:pt idx="171">
                  <c:v>147.42857142857099</c:v>
                </c:pt>
                <c:pt idx="172">
                  <c:v>148.28571428571399</c:v>
                </c:pt>
                <c:pt idx="173">
                  <c:v>149.142857142857</c:v>
                </c:pt>
                <c:pt idx="174">
                  <c:v>150</c:v>
                </c:pt>
                <c:pt idx="175">
                  <c:v>150.85714285714201</c:v>
                </c:pt>
                <c:pt idx="176">
                  <c:v>151.71428571428501</c:v>
                </c:pt>
                <c:pt idx="177">
                  <c:v>152.57142857142799</c:v>
                </c:pt>
                <c:pt idx="178">
                  <c:v>153.42857142857099</c:v>
                </c:pt>
                <c:pt idx="179">
                  <c:v>154.28571428571399</c:v>
                </c:pt>
                <c:pt idx="180">
                  <c:v>155.142857142857</c:v>
                </c:pt>
                <c:pt idx="181">
                  <c:v>156</c:v>
                </c:pt>
                <c:pt idx="182">
                  <c:v>156.85714285714201</c:v>
                </c:pt>
                <c:pt idx="183">
                  <c:v>157.71428571428501</c:v>
                </c:pt>
                <c:pt idx="184">
                  <c:v>158.57142857142799</c:v>
                </c:pt>
                <c:pt idx="185">
                  <c:v>159.42857142857099</c:v>
                </c:pt>
                <c:pt idx="186">
                  <c:v>160.28571428571399</c:v>
                </c:pt>
                <c:pt idx="187">
                  <c:v>161.142857142857</c:v>
                </c:pt>
                <c:pt idx="188">
                  <c:v>162</c:v>
                </c:pt>
                <c:pt idx="189">
                  <c:v>162.85714285714201</c:v>
                </c:pt>
                <c:pt idx="190">
                  <c:v>163.71428571428501</c:v>
                </c:pt>
                <c:pt idx="191">
                  <c:v>164.57142857142799</c:v>
                </c:pt>
                <c:pt idx="192">
                  <c:v>165.42857142857099</c:v>
                </c:pt>
                <c:pt idx="193">
                  <c:v>166.28571428571399</c:v>
                </c:pt>
                <c:pt idx="194">
                  <c:v>167.142857142857</c:v>
                </c:pt>
                <c:pt idx="195">
                  <c:v>168</c:v>
                </c:pt>
                <c:pt idx="196">
                  <c:v>168.85714285714201</c:v>
                </c:pt>
                <c:pt idx="197">
                  <c:v>169.71428571428501</c:v>
                </c:pt>
                <c:pt idx="198">
                  <c:v>170.57142857142799</c:v>
                </c:pt>
                <c:pt idx="199">
                  <c:v>171.42857142857099</c:v>
                </c:pt>
                <c:pt idx="200">
                  <c:v>172.28571428571399</c:v>
                </c:pt>
                <c:pt idx="201">
                  <c:v>173.142857142857</c:v>
                </c:pt>
                <c:pt idx="202">
                  <c:v>174</c:v>
                </c:pt>
                <c:pt idx="203">
                  <c:v>174.85714285714201</c:v>
                </c:pt>
                <c:pt idx="204">
                  <c:v>175.71428571428501</c:v>
                </c:pt>
                <c:pt idx="205">
                  <c:v>176.57142857142799</c:v>
                </c:pt>
                <c:pt idx="206">
                  <c:v>177.42857142857099</c:v>
                </c:pt>
                <c:pt idx="207">
                  <c:v>178.28571428571399</c:v>
                </c:pt>
                <c:pt idx="208">
                  <c:v>179.142857142857</c:v>
                </c:pt>
                <c:pt idx="209">
                  <c:v>180</c:v>
                </c:pt>
                <c:pt idx="210">
                  <c:v>180.85714285714201</c:v>
                </c:pt>
                <c:pt idx="211">
                  <c:v>181.71428571428501</c:v>
                </c:pt>
                <c:pt idx="212">
                  <c:v>182.57142857142799</c:v>
                </c:pt>
                <c:pt idx="213">
                  <c:v>183.42857142857099</c:v>
                </c:pt>
                <c:pt idx="214">
                  <c:v>184.28571428571399</c:v>
                </c:pt>
                <c:pt idx="215">
                  <c:v>185.142857142857</c:v>
                </c:pt>
                <c:pt idx="216">
                  <c:v>186</c:v>
                </c:pt>
                <c:pt idx="217">
                  <c:v>186.85714285714201</c:v>
                </c:pt>
                <c:pt idx="218">
                  <c:v>187.71428571428501</c:v>
                </c:pt>
                <c:pt idx="219">
                  <c:v>188.57142857142799</c:v>
                </c:pt>
                <c:pt idx="220">
                  <c:v>189.42857142857099</c:v>
                </c:pt>
                <c:pt idx="221">
                  <c:v>190.28571428571399</c:v>
                </c:pt>
                <c:pt idx="222">
                  <c:v>191.142857142857</c:v>
                </c:pt>
                <c:pt idx="223">
                  <c:v>192</c:v>
                </c:pt>
                <c:pt idx="224">
                  <c:v>192.85714285714201</c:v>
                </c:pt>
                <c:pt idx="225">
                  <c:v>193.71428571428501</c:v>
                </c:pt>
                <c:pt idx="226">
                  <c:v>194.57142857142799</c:v>
                </c:pt>
                <c:pt idx="227">
                  <c:v>195.42857142857099</c:v>
                </c:pt>
                <c:pt idx="228">
                  <c:v>196.28571428571399</c:v>
                </c:pt>
                <c:pt idx="229">
                  <c:v>197.142857142857</c:v>
                </c:pt>
                <c:pt idx="230">
                  <c:v>198</c:v>
                </c:pt>
                <c:pt idx="231">
                  <c:v>198.85714285714201</c:v>
                </c:pt>
                <c:pt idx="232">
                  <c:v>199.71428571428501</c:v>
                </c:pt>
                <c:pt idx="233">
                  <c:v>200.57142857142799</c:v>
                </c:pt>
                <c:pt idx="234">
                  <c:v>201.42857142857099</c:v>
                </c:pt>
                <c:pt idx="235">
                  <c:v>202.28571428571399</c:v>
                </c:pt>
                <c:pt idx="236">
                  <c:v>203.142857142857</c:v>
                </c:pt>
                <c:pt idx="237">
                  <c:v>204</c:v>
                </c:pt>
                <c:pt idx="238">
                  <c:v>204.85714285714201</c:v>
                </c:pt>
                <c:pt idx="239">
                  <c:v>205.71428571428501</c:v>
                </c:pt>
                <c:pt idx="240">
                  <c:v>206.57142857142799</c:v>
                </c:pt>
                <c:pt idx="241">
                  <c:v>207.42857142857099</c:v>
                </c:pt>
                <c:pt idx="242">
                  <c:v>208.28571428571399</c:v>
                </c:pt>
                <c:pt idx="243">
                  <c:v>209.142857142857</c:v>
                </c:pt>
                <c:pt idx="244">
                  <c:v>210</c:v>
                </c:pt>
                <c:pt idx="245">
                  <c:v>210.85714285714201</c:v>
                </c:pt>
                <c:pt idx="246">
                  <c:v>211.71428571428501</c:v>
                </c:pt>
                <c:pt idx="247">
                  <c:v>212.57142857142799</c:v>
                </c:pt>
                <c:pt idx="248">
                  <c:v>213.42857142857099</c:v>
                </c:pt>
                <c:pt idx="249">
                  <c:v>214.28571428571399</c:v>
                </c:pt>
                <c:pt idx="250">
                  <c:v>215.142857142857</c:v>
                </c:pt>
                <c:pt idx="251">
                  <c:v>216</c:v>
                </c:pt>
                <c:pt idx="252">
                  <c:v>216.85714285714201</c:v>
                </c:pt>
                <c:pt idx="253">
                  <c:v>217.71428571428501</c:v>
                </c:pt>
                <c:pt idx="254">
                  <c:v>218.57142857142799</c:v>
                </c:pt>
                <c:pt idx="255">
                  <c:v>219.42857142857099</c:v>
                </c:pt>
                <c:pt idx="256">
                  <c:v>220.28571428571399</c:v>
                </c:pt>
                <c:pt idx="257">
                  <c:v>221.142857142857</c:v>
                </c:pt>
                <c:pt idx="258">
                  <c:v>222</c:v>
                </c:pt>
                <c:pt idx="259">
                  <c:v>222.85714285714201</c:v>
                </c:pt>
                <c:pt idx="260">
                  <c:v>223.71428571428501</c:v>
                </c:pt>
                <c:pt idx="261">
                  <c:v>224.57142857142799</c:v>
                </c:pt>
                <c:pt idx="262">
                  <c:v>225.42857142857099</c:v>
                </c:pt>
                <c:pt idx="263">
                  <c:v>226.28571428571399</c:v>
                </c:pt>
                <c:pt idx="264">
                  <c:v>227.142857142857</c:v>
                </c:pt>
                <c:pt idx="265">
                  <c:v>228</c:v>
                </c:pt>
                <c:pt idx="266">
                  <c:v>228.85714285714201</c:v>
                </c:pt>
                <c:pt idx="267">
                  <c:v>229.71428571428501</c:v>
                </c:pt>
                <c:pt idx="268">
                  <c:v>230.57142857142799</c:v>
                </c:pt>
                <c:pt idx="269">
                  <c:v>231.42857142857099</c:v>
                </c:pt>
                <c:pt idx="270">
                  <c:v>232.28571428571399</c:v>
                </c:pt>
                <c:pt idx="271">
                  <c:v>233.142857142857</c:v>
                </c:pt>
                <c:pt idx="272">
                  <c:v>234</c:v>
                </c:pt>
                <c:pt idx="273">
                  <c:v>234.85714285714201</c:v>
                </c:pt>
                <c:pt idx="274">
                  <c:v>235.71428571428501</c:v>
                </c:pt>
                <c:pt idx="275">
                  <c:v>236.57142857142799</c:v>
                </c:pt>
                <c:pt idx="276">
                  <c:v>237.42857142857099</c:v>
                </c:pt>
                <c:pt idx="277">
                  <c:v>238.28571428571399</c:v>
                </c:pt>
                <c:pt idx="278">
                  <c:v>239.142857142857</c:v>
                </c:pt>
                <c:pt idx="279">
                  <c:v>240</c:v>
                </c:pt>
                <c:pt idx="280">
                  <c:v>240.85714285714201</c:v>
                </c:pt>
                <c:pt idx="281">
                  <c:v>241.71428571428501</c:v>
                </c:pt>
                <c:pt idx="282">
                  <c:v>242.57142857142799</c:v>
                </c:pt>
                <c:pt idx="283">
                  <c:v>243.42857142857099</c:v>
                </c:pt>
                <c:pt idx="284">
                  <c:v>244.28571428571399</c:v>
                </c:pt>
                <c:pt idx="285">
                  <c:v>245.142857142857</c:v>
                </c:pt>
                <c:pt idx="286">
                  <c:v>246</c:v>
                </c:pt>
                <c:pt idx="287">
                  <c:v>246.85714285714201</c:v>
                </c:pt>
                <c:pt idx="288">
                  <c:v>247.71428571428501</c:v>
                </c:pt>
                <c:pt idx="289">
                  <c:v>248.57142857142799</c:v>
                </c:pt>
                <c:pt idx="290">
                  <c:v>249.42857142857099</c:v>
                </c:pt>
                <c:pt idx="291">
                  <c:v>250.28571428571399</c:v>
                </c:pt>
                <c:pt idx="292">
                  <c:v>251.142857142857</c:v>
                </c:pt>
                <c:pt idx="293">
                  <c:v>252</c:v>
                </c:pt>
                <c:pt idx="294">
                  <c:v>252.85714285714201</c:v>
                </c:pt>
                <c:pt idx="295">
                  <c:v>253.71428571428501</c:v>
                </c:pt>
                <c:pt idx="296">
                  <c:v>254.57142857142799</c:v>
                </c:pt>
                <c:pt idx="297">
                  <c:v>255.42857142857099</c:v>
                </c:pt>
                <c:pt idx="298">
                  <c:v>256.28571428571399</c:v>
                </c:pt>
                <c:pt idx="299">
                  <c:v>257.142857142857</c:v>
                </c:pt>
                <c:pt idx="300">
                  <c:v>258</c:v>
                </c:pt>
                <c:pt idx="301">
                  <c:v>258.85714285714198</c:v>
                </c:pt>
                <c:pt idx="302">
                  <c:v>259.71428571428498</c:v>
                </c:pt>
                <c:pt idx="303">
                  <c:v>260.57142857142799</c:v>
                </c:pt>
                <c:pt idx="304">
                  <c:v>261.42857142857099</c:v>
                </c:pt>
                <c:pt idx="305">
                  <c:v>262.28571428571399</c:v>
                </c:pt>
                <c:pt idx="306">
                  <c:v>263.142857142857</c:v>
                </c:pt>
                <c:pt idx="307">
                  <c:v>264</c:v>
                </c:pt>
                <c:pt idx="308">
                  <c:v>264.85714285714198</c:v>
                </c:pt>
                <c:pt idx="309">
                  <c:v>265.71428571428498</c:v>
                </c:pt>
                <c:pt idx="310">
                  <c:v>266.57142857142799</c:v>
                </c:pt>
                <c:pt idx="311">
                  <c:v>267.42857142857099</c:v>
                </c:pt>
                <c:pt idx="312">
                  <c:v>268.28571428571399</c:v>
                </c:pt>
                <c:pt idx="313">
                  <c:v>269.142857142857</c:v>
                </c:pt>
                <c:pt idx="314">
                  <c:v>270</c:v>
                </c:pt>
                <c:pt idx="315">
                  <c:v>270.85714285714198</c:v>
                </c:pt>
                <c:pt idx="316">
                  <c:v>271.71428571428498</c:v>
                </c:pt>
                <c:pt idx="317">
                  <c:v>272.57142857142799</c:v>
                </c:pt>
                <c:pt idx="318">
                  <c:v>273.42857142857099</c:v>
                </c:pt>
                <c:pt idx="319">
                  <c:v>274.28571428571399</c:v>
                </c:pt>
                <c:pt idx="320">
                  <c:v>275.142857142857</c:v>
                </c:pt>
                <c:pt idx="321">
                  <c:v>276</c:v>
                </c:pt>
                <c:pt idx="322">
                  <c:v>276.85714285714198</c:v>
                </c:pt>
                <c:pt idx="323">
                  <c:v>277.71428571428498</c:v>
                </c:pt>
                <c:pt idx="324">
                  <c:v>278.57142857142799</c:v>
                </c:pt>
                <c:pt idx="325">
                  <c:v>279.42857142857099</c:v>
                </c:pt>
                <c:pt idx="326">
                  <c:v>280.28571428571399</c:v>
                </c:pt>
                <c:pt idx="327">
                  <c:v>281.142857142857</c:v>
                </c:pt>
                <c:pt idx="328">
                  <c:v>282</c:v>
                </c:pt>
                <c:pt idx="329">
                  <c:v>282.85714285714198</c:v>
                </c:pt>
                <c:pt idx="330">
                  <c:v>283.71428571428498</c:v>
                </c:pt>
                <c:pt idx="331">
                  <c:v>284.57142857142799</c:v>
                </c:pt>
                <c:pt idx="332">
                  <c:v>285.42857142857099</c:v>
                </c:pt>
                <c:pt idx="333">
                  <c:v>286.28571428571399</c:v>
                </c:pt>
                <c:pt idx="334">
                  <c:v>287.142857142857</c:v>
                </c:pt>
                <c:pt idx="335">
                  <c:v>288</c:v>
                </c:pt>
                <c:pt idx="336">
                  <c:v>288.85714285714198</c:v>
                </c:pt>
                <c:pt idx="337">
                  <c:v>289.71428571428498</c:v>
                </c:pt>
                <c:pt idx="338">
                  <c:v>290.57142857142799</c:v>
                </c:pt>
                <c:pt idx="339">
                  <c:v>291.42857142857099</c:v>
                </c:pt>
                <c:pt idx="340">
                  <c:v>292.28571428571399</c:v>
                </c:pt>
                <c:pt idx="341">
                  <c:v>293.142857142857</c:v>
                </c:pt>
                <c:pt idx="342">
                  <c:v>294</c:v>
                </c:pt>
                <c:pt idx="343">
                  <c:v>294.85714285714198</c:v>
                </c:pt>
                <c:pt idx="344">
                  <c:v>295.71428571428498</c:v>
                </c:pt>
                <c:pt idx="345">
                  <c:v>296.57142857142799</c:v>
                </c:pt>
                <c:pt idx="346">
                  <c:v>297.42857142857099</c:v>
                </c:pt>
                <c:pt idx="347">
                  <c:v>298.28571428571399</c:v>
                </c:pt>
                <c:pt idx="348">
                  <c:v>299.142857142857</c:v>
                </c:pt>
                <c:pt idx="349">
                  <c:v>300</c:v>
                </c:pt>
                <c:pt idx="350">
                  <c:v>300.85714285714198</c:v>
                </c:pt>
                <c:pt idx="351">
                  <c:v>301.71428571428498</c:v>
                </c:pt>
                <c:pt idx="352">
                  <c:v>302.57142857142799</c:v>
                </c:pt>
                <c:pt idx="353">
                  <c:v>303.42857142857099</c:v>
                </c:pt>
                <c:pt idx="354">
                  <c:v>304.28571428571399</c:v>
                </c:pt>
                <c:pt idx="355">
                  <c:v>305.142857142857</c:v>
                </c:pt>
                <c:pt idx="356">
                  <c:v>306</c:v>
                </c:pt>
                <c:pt idx="357">
                  <c:v>306.85714285714198</c:v>
                </c:pt>
                <c:pt idx="358">
                  <c:v>307.71428571428498</c:v>
                </c:pt>
                <c:pt idx="359">
                  <c:v>308.57142857142799</c:v>
                </c:pt>
                <c:pt idx="360">
                  <c:v>309.42857142857099</c:v>
                </c:pt>
                <c:pt idx="361">
                  <c:v>310.28571428571399</c:v>
                </c:pt>
                <c:pt idx="362">
                  <c:v>311.142857142857</c:v>
                </c:pt>
                <c:pt idx="363">
                  <c:v>312</c:v>
                </c:pt>
                <c:pt idx="364">
                  <c:v>312.85714285714198</c:v>
                </c:pt>
                <c:pt idx="365">
                  <c:v>313.71428571428498</c:v>
                </c:pt>
                <c:pt idx="366">
                  <c:v>314.57142857142799</c:v>
                </c:pt>
                <c:pt idx="367">
                  <c:v>315.42857142857099</c:v>
                </c:pt>
                <c:pt idx="368">
                  <c:v>316.28571428571399</c:v>
                </c:pt>
                <c:pt idx="369">
                  <c:v>317.142857142857</c:v>
                </c:pt>
                <c:pt idx="370">
                  <c:v>318</c:v>
                </c:pt>
                <c:pt idx="371">
                  <c:v>318.85714285714198</c:v>
                </c:pt>
                <c:pt idx="372">
                  <c:v>319.71428571428498</c:v>
                </c:pt>
                <c:pt idx="373">
                  <c:v>320.57142857142799</c:v>
                </c:pt>
                <c:pt idx="374">
                  <c:v>321.42857142857099</c:v>
                </c:pt>
                <c:pt idx="375">
                  <c:v>322.28571428571399</c:v>
                </c:pt>
                <c:pt idx="376">
                  <c:v>323.142857142857</c:v>
                </c:pt>
                <c:pt idx="377">
                  <c:v>324</c:v>
                </c:pt>
                <c:pt idx="378">
                  <c:v>324.85714285714198</c:v>
                </c:pt>
                <c:pt idx="379">
                  <c:v>325.71428571428498</c:v>
                </c:pt>
                <c:pt idx="380">
                  <c:v>326.57142857142799</c:v>
                </c:pt>
                <c:pt idx="381">
                  <c:v>327.42857142857099</c:v>
                </c:pt>
                <c:pt idx="382">
                  <c:v>328.28571428571399</c:v>
                </c:pt>
                <c:pt idx="383">
                  <c:v>329.142857142857</c:v>
                </c:pt>
                <c:pt idx="384">
                  <c:v>330</c:v>
                </c:pt>
                <c:pt idx="385">
                  <c:v>330.85714285714198</c:v>
                </c:pt>
                <c:pt idx="386">
                  <c:v>331.71428571428498</c:v>
                </c:pt>
                <c:pt idx="387">
                  <c:v>332.57142857142799</c:v>
                </c:pt>
                <c:pt idx="388">
                  <c:v>333.42857142857099</c:v>
                </c:pt>
                <c:pt idx="389">
                  <c:v>334.28571428571399</c:v>
                </c:pt>
                <c:pt idx="390">
                  <c:v>335.142857142857</c:v>
                </c:pt>
                <c:pt idx="391">
                  <c:v>336</c:v>
                </c:pt>
                <c:pt idx="392">
                  <c:v>336.85714285714198</c:v>
                </c:pt>
                <c:pt idx="393">
                  <c:v>337.71428571428498</c:v>
                </c:pt>
                <c:pt idx="394">
                  <c:v>338.57142857142799</c:v>
                </c:pt>
                <c:pt idx="395">
                  <c:v>339.42857142857099</c:v>
                </c:pt>
                <c:pt idx="396">
                  <c:v>340.28571428571399</c:v>
                </c:pt>
                <c:pt idx="397">
                  <c:v>341.142857142857</c:v>
                </c:pt>
                <c:pt idx="398">
                  <c:v>342</c:v>
                </c:pt>
                <c:pt idx="399">
                  <c:v>342.85714285714198</c:v>
                </c:pt>
                <c:pt idx="400">
                  <c:v>343.71428571428498</c:v>
                </c:pt>
                <c:pt idx="401">
                  <c:v>344.57142857142799</c:v>
                </c:pt>
                <c:pt idx="402">
                  <c:v>345.42857142857099</c:v>
                </c:pt>
                <c:pt idx="403">
                  <c:v>346.28571428571399</c:v>
                </c:pt>
                <c:pt idx="404">
                  <c:v>347.142857142857</c:v>
                </c:pt>
                <c:pt idx="405">
                  <c:v>348</c:v>
                </c:pt>
                <c:pt idx="406">
                  <c:v>348.85714285714198</c:v>
                </c:pt>
                <c:pt idx="407">
                  <c:v>349.71428571428498</c:v>
                </c:pt>
                <c:pt idx="408">
                  <c:v>350.57142857142799</c:v>
                </c:pt>
                <c:pt idx="409">
                  <c:v>351.42857142857099</c:v>
                </c:pt>
                <c:pt idx="410">
                  <c:v>352.28571428571399</c:v>
                </c:pt>
                <c:pt idx="411">
                  <c:v>353.142857142857</c:v>
                </c:pt>
                <c:pt idx="412">
                  <c:v>354</c:v>
                </c:pt>
                <c:pt idx="413">
                  <c:v>354.85714285714198</c:v>
                </c:pt>
                <c:pt idx="414">
                  <c:v>355.71428571428498</c:v>
                </c:pt>
                <c:pt idx="415">
                  <c:v>356.57142857142799</c:v>
                </c:pt>
                <c:pt idx="416">
                  <c:v>357.42857142857099</c:v>
                </c:pt>
                <c:pt idx="417">
                  <c:v>358.28571428571399</c:v>
                </c:pt>
                <c:pt idx="418">
                  <c:v>359.142857142857</c:v>
                </c:pt>
                <c:pt idx="419">
                  <c:v>360</c:v>
                </c:pt>
                <c:pt idx="420">
                  <c:v>360.85714285714198</c:v>
                </c:pt>
                <c:pt idx="421">
                  <c:v>361.71428571428498</c:v>
                </c:pt>
                <c:pt idx="422">
                  <c:v>362.57142857142799</c:v>
                </c:pt>
                <c:pt idx="423">
                  <c:v>363.42857142857099</c:v>
                </c:pt>
                <c:pt idx="424">
                  <c:v>364.28571428571399</c:v>
                </c:pt>
                <c:pt idx="425">
                  <c:v>365.142857142857</c:v>
                </c:pt>
                <c:pt idx="426">
                  <c:v>366</c:v>
                </c:pt>
                <c:pt idx="427">
                  <c:v>366.85714285714198</c:v>
                </c:pt>
                <c:pt idx="428">
                  <c:v>367.71428571428498</c:v>
                </c:pt>
                <c:pt idx="429">
                  <c:v>368.57142857142799</c:v>
                </c:pt>
                <c:pt idx="430">
                  <c:v>369.42857142857099</c:v>
                </c:pt>
                <c:pt idx="431">
                  <c:v>370.28571428571399</c:v>
                </c:pt>
                <c:pt idx="432">
                  <c:v>371.142857142857</c:v>
                </c:pt>
                <c:pt idx="433">
                  <c:v>372</c:v>
                </c:pt>
                <c:pt idx="434">
                  <c:v>372.85714285714198</c:v>
                </c:pt>
                <c:pt idx="435">
                  <c:v>373.71428571428498</c:v>
                </c:pt>
                <c:pt idx="436">
                  <c:v>374.57142857142799</c:v>
                </c:pt>
                <c:pt idx="437">
                  <c:v>375.42857142857099</c:v>
                </c:pt>
                <c:pt idx="438">
                  <c:v>376.28571428571399</c:v>
                </c:pt>
                <c:pt idx="439">
                  <c:v>377.142857142857</c:v>
                </c:pt>
                <c:pt idx="440">
                  <c:v>378</c:v>
                </c:pt>
                <c:pt idx="441">
                  <c:v>378.85714285714198</c:v>
                </c:pt>
                <c:pt idx="442">
                  <c:v>379.71428571428498</c:v>
                </c:pt>
                <c:pt idx="443">
                  <c:v>380.57142857142799</c:v>
                </c:pt>
                <c:pt idx="444">
                  <c:v>381.42857142857099</c:v>
                </c:pt>
                <c:pt idx="445">
                  <c:v>382.28571428571399</c:v>
                </c:pt>
                <c:pt idx="446">
                  <c:v>383.142857142857</c:v>
                </c:pt>
                <c:pt idx="447">
                  <c:v>384</c:v>
                </c:pt>
                <c:pt idx="448">
                  <c:v>384.85714285714198</c:v>
                </c:pt>
                <c:pt idx="449">
                  <c:v>385.71428571428498</c:v>
                </c:pt>
                <c:pt idx="450">
                  <c:v>386.57142857142799</c:v>
                </c:pt>
                <c:pt idx="451">
                  <c:v>387.42857142857099</c:v>
                </c:pt>
                <c:pt idx="452">
                  <c:v>388.28571428571399</c:v>
                </c:pt>
                <c:pt idx="453">
                  <c:v>389.142857142857</c:v>
                </c:pt>
                <c:pt idx="454">
                  <c:v>390</c:v>
                </c:pt>
                <c:pt idx="455">
                  <c:v>390.85714285714198</c:v>
                </c:pt>
                <c:pt idx="456">
                  <c:v>391.71428571428498</c:v>
                </c:pt>
                <c:pt idx="457">
                  <c:v>392.57142857142799</c:v>
                </c:pt>
                <c:pt idx="458">
                  <c:v>393.42857142857099</c:v>
                </c:pt>
                <c:pt idx="459">
                  <c:v>394.28571428571399</c:v>
                </c:pt>
                <c:pt idx="460">
                  <c:v>395.142857142857</c:v>
                </c:pt>
                <c:pt idx="461">
                  <c:v>396</c:v>
                </c:pt>
                <c:pt idx="462">
                  <c:v>396.85714285714198</c:v>
                </c:pt>
                <c:pt idx="463">
                  <c:v>397.71428571428498</c:v>
                </c:pt>
                <c:pt idx="464">
                  <c:v>398.57142857142799</c:v>
                </c:pt>
                <c:pt idx="465">
                  <c:v>399.42857142857099</c:v>
                </c:pt>
                <c:pt idx="466">
                  <c:v>400.28571428571399</c:v>
                </c:pt>
                <c:pt idx="467">
                  <c:v>401.142857142857</c:v>
                </c:pt>
                <c:pt idx="468">
                  <c:v>402</c:v>
                </c:pt>
                <c:pt idx="469">
                  <c:v>402.85714285714198</c:v>
                </c:pt>
                <c:pt idx="470">
                  <c:v>403.71428571428498</c:v>
                </c:pt>
                <c:pt idx="471">
                  <c:v>404.57142857142799</c:v>
                </c:pt>
                <c:pt idx="472">
                  <c:v>405.42857142857099</c:v>
                </c:pt>
                <c:pt idx="473">
                  <c:v>406.28571428571399</c:v>
                </c:pt>
                <c:pt idx="474">
                  <c:v>407.142857142857</c:v>
                </c:pt>
                <c:pt idx="475">
                  <c:v>408</c:v>
                </c:pt>
                <c:pt idx="476">
                  <c:v>408.85714285714198</c:v>
                </c:pt>
                <c:pt idx="477">
                  <c:v>409.71428571428498</c:v>
                </c:pt>
                <c:pt idx="478">
                  <c:v>410.57142857142799</c:v>
                </c:pt>
                <c:pt idx="479">
                  <c:v>411.42857142857099</c:v>
                </c:pt>
                <c:pt idx="480">
                  <c:v>412.28571428571399</c:v>
                </c:pt>
                <c:pt idx="481">
                  <c:v>413.142857142857</c:v>
                </c:pt>
                <c:pt idx="482">
                  <c:v>414</c:v>
                </c:pt>
                <c:pt idx="483">
                  <c:v>414.85714285714198</c:v>
                </c:pt>
                <c:pt idx="484">
                  <c:v>415.71428571428498</c:v>
                </c:pt>
                <c:pt idx="485">
                  <c:v>416.57142857142799</c:v>
                </c:pt>
                <c:pt idx="486">
                  <c:v>417.42857142857099</c:v>
                </c:pt>
                <c:pt idx="487">
                  <c:v>418.28571428571399</c:v>
                </c:pt>
                <c:pt idx="488">
                  <c:v>419.142857142857</c:v>
                </c:pt>
                <c:pt idx="489">
                  <c:v>420</c:v>
                </c:pt>
                <c:pt idx="490">
                  <c:v>420.85714285714198</c:v>
                </c:pt>
                <c:pt idx="491">
                  <c:v>421.71428571428498</c:v>
                </c:pt>
                <c:pt idx="492">
                  <c:v>422.57142857142799</c:v>
                </c:pt>
                <c:pt idx="493">
                  <c:v>423.42857142857099</c:v>
                </c:pt>
                <c:pt idx="494">
                  <c:v>424.28571428571399</c:v>
                </c:pt>
                <c:pt idx="495">
                  <c:v>425.142857142857</c:v>
                </c:pt>
                <c:pt idx="496">
                  <c:v>426</c:v>
                </c:pt>
                <c:pt idx="497">
                  <c:v>426.85714285714198</c:v>
                </c:pt>
                <c:pt idx="498">
                  <c:v>427.71428571428498</c:v>
                </c:pt>
                <c:pt idx="499">
                  <c:v>428.57142857142799</c:v>
                </c:pt>
                <c:pt idx="500">
                  <c:v>429.42857142857099</c:v>
                </c:pt>
                <c:pt idx="501">
                  <c:v>430.28571428571399</c:v>
                </c:pt>
                <c:pt idx="502">
                  <c:v>431.142857142857</c:v>
                </c:pt>
                <c:pt idx="503">
                  <c:v>432</c:v>
                </c:pt>
                <c:pt idx="504">
                  <c:v>432.85714285714198</c:v>
                </c:pt>
                <c:pt idx="505">
                  <c:v>433.71428571428498</c:v>
                </c:pt>
                <c:pt idx="506">
                  <c:v>434.57142857142799</c:v>
                </c:pt>
                <c:pt idx="507">
                  <c:v>435.42857142857099</c:v>
                </c:pt>
                <c:pt idx="508">
                  <c:v>436.28571428571399</c:v>
                </c:pt>
                <c:pt idx="509">
                  <c:v>437.142857142857</c:v>
                </c:pt>
                <c:pt idx="510">
                  <c:v>438</c:v>
                </c:pt>
                <c:pt idx="511">
                  <c:v>438.85714285714198</c:v>
                </c:pt>
                <c:pt idx="512">
                  <c:v>439.71428571428498</c:v>
                </c:pt>
                <c:pt idx="513">
                  <c:v>440.57142857142799</c:v>
                </c:pt>
                <c:pt idx="514">
                  <c:v>441.42857142857099</c:v>
                </c:pt>
                <c:pt idx="515">
                  <c:v>442.28571428571399</c:v>
                </c:pt>
                <c:pt idx="516">
                  <c:v>443.142857142857</c:v>
                </c:pt>
                <c:pt idx="517">
                  <c:v>444</c:v>
                </c:pt>
                <c:pt idx="518">
                  <c:v>444.85714285714198</c:v>
                </c:pt>
                <c:pt idx="519">
                  <c:v>445.71428571428498</c:v>
                </c:pt>
                <c:pt idx="520">
                  <c:v>446.57142857142799</c:v>
                </c:pt>
                <c:pt idx="521">
                  <c:v>447.42857142857099</c:v>
                </c:pt>
                <c:pt idx="522">
                  <c:v>448.28571428571399</c:v>
                </c:pt>
                <c:pt idx="523">
                  <c:v>449.142857142857</c:v>
                </c:pt>
                <c:pt idx="524">
                  <c:v>450</c:v>
                </c:pt>
                <c:pt idx="525">
                  <c:v>450.85714285714198</c:v>
                </c:pt>
                <c:pt idx="526">
                  <c:v>451.71428571428498</c:v>
                </c:pt>
                <c:pt idx="527">
                  <c:v>452.57142857142799</c:v>
                </c:pt>
                <c:pt idx="528">
                  <c:v>453.42857142857099</c:v>
                </c:pt>
                <c:pt idx="529">
                  <c:v>454.28571428571399</c:v>
                </c:pt>
                <c:pt idx="530">
                  <c:v>455.142857142857</c:v>
                </c:pt>
                <c:pt idx="531">
                  <c:v>456</c:v>
                </c:pt>
                <c:pt idx="532">
                  <c:v>456.85714285714198</c:v>
                </c:pt>
                <c:pt idx="533">
                  <c:v>457.71428571428498</c:v>
                </c:pt>
                <c:pt idx="534">
                  <c:v>458.57142857142799</c:v>
                </c:pt>
                <c:pt idx="535">
                  <c:v>459.42857142857099</c:v>
                </c:pt>
                <c:pt idx="536">
                  <c:v>460.28571428571399</c:v>
                </c:pt>
                <c:pt idx="537">
                  <c:v>461.142857142857</c:v>
                </c:pt>
                <c:pt idx="538">
                  <c:v>462</c:v>
                </c:pt>
                <c:pt idx="539">
                  <c:v>462.85714285714198</c:v>
                </c:pt>
                <c:pt idx="540">
                  <c:v>463.71428571428498</c:v>
                </c:pt>
                <c:pt idx="541">
                  <c:v>464.57142857142799</c:v>
                </c:pt>
                <c:pt idx="542">
                  <c:v>465.42857142857099</c:v>
                </c:pt>
                <c:pt idx="543">
                  <c:v>466.28571428571399</c:v>
                </c:pt>
                <c:pt idx="544">
                  <c:v>467.142857142857</c:v>
                </c:pt>
                <c:pt idx="545">
                  <c:v>468</c:v>
                </c:pt>
                <c:pt idx="546">
                  <c:v>468.85714285714198</c:v>
                </c:pt>
                <c:pt idx="547">
                  <c:v>469.71428571428498</c:v>
                </c:pt>
                <c:pt idx="548">
                  <c:v>470.57142857142799</c:v>
                </c:pt>
                <c:pt idx="549">
                  <c:v>471.42857142857099</c:v>
                </c:pt>
                <c:pt idx="550">
                  <c:v>472.28571428571399</c:v>
                </c:pt>
                <c:pt idx="551">
                  <c:v>473.142857142857</c:v>
                </c:pt>
                <c:pt idx="552">
                  <c:v>474</c:v>
                </c:pt>
                <c:pt idx="553">
                  <c:v>474.85714285714198</c:v>
                </c:pt>
                <c:pt idx="554">
                  <c:v>475.71428571428498</c:v>
                </c:pt>
                <c:pt idx="555">
                  <c:v>476.57142857142799</c:v>
                </c:pt>
                <c:pt idx="556">
                  <c:v>477.42857142857099</c:v>
                </c:pt>
                <c:pt idx="557">
                  <c:v>478.28571428571399</c:v>
                </c:pt>
                <c:pt idx="558">
                  <c:v>479.142857142857</c:v>
                </c:pt>
                <c:pt idx="559">
                  <c:v>480</c:v>
                </c:pt>
                <c:pt idx="560">
                  <c:v>480.85714285714198</c:v>
                </c:pt>
                <c:pt idx="561">
                  <c:v>481.71428571428498</c:v>
                </c:pt>
                <c:pt idx="562">
                  <c:v>482.57142857142799</c:v>
                </c:pt>
                <c:pt idx="563">
                  <c:v>483.42857142857099</c:v>
                </c:pt>
                <c:pt idx="564">
                  <c:v>484.28571428571399</c:v>
                </c:pt>
                <c:pt idx="565">
                  <c:v>485.142857142857</c:v>
                </c:pt>
                <c:pt idx="566">
                  <c:v>486</c:v>
                </c:pt>
                <c:pt idx="567">
                  <c:v>486.85714285714198</c:v>
                </c:pt>
                <c:pt idx="568">
                  <c:v>487.71428571428498</c:v>
                </c:pt>
                <c:pt idx="569">
                  <c:v>488.57142857142799</c:v>
                </c:pt>
                <c:pt idx="570">
                  <c:v>489.42857142857099</c:v>
                </c:pt>
                <c:pt idx="571">
                  <c:v>490.28571428571399</c:v>
                </c:pt>
                <c:pt idx="572">
                  <c:v>491.142857142857</c:v>
                </c:pt>
                <c:pt idx="573">
                  <c:v>492</c:v>
                </c:pt>
                <c:pt idx="574">
                  <c:v>492.85714285714198</c:v>
                </c:pt>
                <c:pt idx="575">
                  <c:v>493.71428571428498</c:v>
                </c:pt>
                <c:pt idx="576">
                  <c:v>494.57142857142799</c:v>
                </c:pt>
                <c:pt idx="577">
                  <c:v>495.42857142857099</c:v>
                </c:pt>
                <c:pt idx="578">
                  <c:v>496.28571428571399</c:v>
                </c:pt>
                <c:pt idx="579">
                  <c:v>497.142857142857</c:v>
                </c:pt>
                <c:pt idx="580">
                  <c:v>498</c:v>
                </c:pt>
                <c:pt idx="581">
                  <c:v>498.85714285714198</c:v>
                </c:pt>
                <c:pt idx="582">
                  <c:v>499.71428571428498</c:v>
                </c:pt>
                <c:pt idx="583">
                  <c:v>500.57142857142799</c:v>
                </c:pt>
                <c:pt idx="584">
                  <c:v>501.42857142857099</c:v>
                </c:pt>
                <c:pt idx="585">
                  <c:v>502.28571428571399</c:v>
                </c:pt>
                <c:pt idx="586">
                  <c:v>503.142857142857</c:v>
                </c:pt>
                <c:pt idx="587">
                  <c:v>504</c:v>
                </c:pt>
                <c:pt idx="588">
                  <c:v>504.85714285714198</c:v>
                </c:pt>
                <c:pt idx="589">
                  <c:v>505.71428571428498</c:v>
                </c:pt>
                <c:pt idx="590">
                  <c:v>506.57142857142799</c:v>
                </c:pt>
                <c:pt idx="591">
                  <c:v>507.42857142857099</c:v>
                </c:pt>
                <c:pt idx="592">
                  <c:v>508.28571428571399</c:v>
                </c:pt>
                <c:pt idx="593">
                  <c:v>509.142857142857</c:v>
                </c:pt>
                <c:pt idx="594">
                  <c:v>510</c:v>
                </c:pt>
                <c:pt idx="595">
                  <c:v>510.85714285714198</c:v>
                </c:pt>
                <c:pt idx="596">
                  <c:v>511.71428571428498</c:v>
                </c:pt>
                <c:pt idx="597">
                  <c:v>512.57142857142799</c:v>
                </c:pt>
                <c:pt idx="598">
                  <c:v>513.42857142857099</c:v>
                </c:pt>
                <c:pt idx="599">
                  <c:v>514.28571428571399</c:v>
                </c:pt>
                <c:pt idx="600">
                  <c:v>515.142857142857</c:v>
                </c:pt>
                <c:pt idx="601">
                  <c:v>516</c:v>
                </c:pt>
                <c:pt idx="602">
                  <c:v>516.85714285714198</c:v>
                </c:pt>
                <c:pt idx="603">
                  <c:v>517.71428571428498</c:v>
                </c:pt>
                <c:pt idx="604">
                  <c:v>518.57142857142799</c:v>
                </c:pt>
                <c:pt idx="605">
                  <c:v>519.42857142857099</c:v>
                </c:pt>
                <c:pt idx="606">
                  <c:v>520.28571428571399</c:v>
                </c:pt>
                <c:pt idx="607">
                  <c:v>521.142857142857</c:v>
                </c:pt>
                <c:pt idx="608">
                  <c:v>522</c:v>
                </c:pt>
                <c:pt idx="609">
                  <c:v>522.85714285714198</c:v>
                </c:pt>
                <c:pt idx="610">
                  <c:v>523.71428571428498</c:v>
                </c:pt>
                <c:pt idx="611">
                  <c:v>524.57142857142799</c:v>
                </c:pt>
                <c:pt idx="612">
                  <c:v>525.42857142857099</c:v>
                </c:pt>
                <c:pt idx="613">
                  <c:v>526.28571428571399</c:v>
                </c:pt>
                <c:pt idx="614">
                  <c:v>527.142857142857</c:v>
                </c:pt>
                <c:pt idx="615">
                  <c:v>528</c:v>
                </c:pt>
                <c:pt idx="616">
                  <c:v>528.85714285714198</c:v>
                </c:pt>
                <c:pt idx="617">
                  <c:v>529.71428571428498</c:v>
                </c:pt>
                <c:pt idx="618">
                  <c:v>530.57142857142799</c:v>
                </c:pt>
                <c:pt idx="619">
                  <c:v>531.42857142857099</c:v>
                </c:pt>
                <c:pt idx="620">
                  <c:v>532.28571428571399</c:v>
                </c:pt>
                <c:pt idx="621">
                  <c:v>533.142857142857</c:v>
                </c:pt>
                <c:pt idx="622">
                  <c:v>534</c:v>
                </c:pt>
                <c:pt idx="623">
                  <c:v>534.85714285714198</c:v>
                </c:pt>
                <c:pt idx="624">
                  <c:v>535.71428571428498</c:v>
                </c:pt>
                <c:pt idx="625">
                  <c:v>536.57142857142799</c:v>
                </c:pt>
                <c:pt idx="626">
                  <c:v>537.42857142857099</c:v>
                </c:pt>
                <c:pt idx="627">
                  <c:v>538.28571428571399</c:v>
                </c:pt>
                <c:pt idx="628">
                  <c:v>539.142857142857</c:v>
                </c:pt>
                <c:pt idx="629">
                  <c:v>540</c:v>
                </c:pt>
                <c:pt idx="630">
                  <c:v>540.85714285714198</c:v>
                </c:pt>
                <c:pt idx="631">
                  <c:v>541.71428571428498</c:v>
                </c:pt>
                <c:pt idx="632">
                  <c:v>542.57142857142799</c:v>
                </c:pt>
                <c:pt idx="633">
                  <c:v>543.42857142857099</c:v>
                </c:pt>
                <c:pt idx="634">
                  <c:v>544.28571428571399</c:v>
                </c:pt>
                <c:pt idx="635">
                  <c:v>545.142857142857</c:v>
                </c:pt>
                <c:pt idx="636">
                  <c:v>546</c:v>
                </c:pt>
                <c:pt idx="637">
                  <c:v>546.85714285714198</c:v>
                </c:pt>
                <c:pt idx="638">
                  <c:v>547.71428571428498</c:v>
                </c:pt>
                <c:pt idx="639">
                  <c:v>548.57142857142799</c:v>
                </c:pt>
                <c:pt idx="640">
                  <c:v>549.42857142857099</c:v>
                </c:pt>
                <c:pt idx="641">
                  <c:v>550.28571428571399</c:v>
                </c:pt>
                <c:pt idx="642">
                  <c:v>551.142857142857</c:v>
                </c:pt>
                <c:pt idx="643">
                  <c:v>552</c:v>
                </c:pt>
                <c:pt idx="644">
                  <c:v>552.85714285714198</c:v>
                </c:pt>
                <c:pt idx="645">
                  <c:v>553.71428571428498</c:v>
                </c:pt>
                <c:pt idx="646">
                  <c:v>554.57142857142799</c:v>
                </c:pt>
                <c:pt idx="647">
                  <c:v>555.42857142857099</c:v>
                </c:pt>
                <c:pt idx="648">
                  <c:v>556.28571428571399</c:v>
                </c:pt>
                <c:pt idx="649">
                  <c:v>557.142857142857</c:v>
                </c:pt>
                <c:pt idx="650">
                  <c:v>558</c:v>
                </c:pt>
                <c:pt idx="651">
                  <c:v>558.85714285714198</c:v>
                </c:pt>
                <c:pt idx="652">
                  <c:v>559.71428571428498</c:v>
                </c:pt>
                <c:pt idx="653">
                  <c:v>560.57142857142799</c:v>
                </c:pt>
                <c:pt idx="654">
                  <c:v>561.42857142857099</c:v>
                </c:pt>
                <c:pt idx="655">
                  <c:v>562.28571428571399</c:v>
                </c:pt>
                <c:pt idx="656">
                  <c:v>563.142857142857</c:v>
                </c:pt>
                <c:pt idx="657">
                  <c:v>564</c:v>
                </c:pt>
                <c:pt idx="658">
                  <c:v>564.85714285714198</c:v>
                </c:pt>
                <c:pt idx="659">
                  <c:v>565.71428571428498</c:v>
                </c:pt>
                <c:pt idx="660">
                  <c:v>566.57142857142799</c:v>
                </c:pt>
                <c:pt idx="661">
                  <c:v>567.42857142857099</c:v>
                </c:pt>
                <c:pt idx="662">
                  <c:v>568.28571428571399</c:v>
                </c:pt>
                <c:pt idx="663">
                  <c:v>569.142857142857</c:v>
                </c:pt>
                <c:pt idx="664">
                  <c:v>570</c:v>
                </c:pt>
                <c:pt idx="665">
                  <c:v>570.85714285714198</c:v>
                </c:pt>
                <c:pt idx="666">
                  <c:v>571.71428571428498</c:v>
                </c:pt>
                <c:pt idx="667">
                  <c:v>572.57142857142799</c:v>
                </c:pt>
                <c:pt idx="668">
                  <c:v>573.42857142857099</c:v>
                </c:pt>
                <c:pt idx="669">
                  <c:v>574.28571428571399</c:v>
                </c:pt>
                <c:pt idx="670">
                  <c:v>575.142857142857</c:v>
                </c:pt>
                <c:pt idx="671">
                  <c:v>576</c:v>
                </c:pt>
                <c:pt idx="672">
                  <c:v>576.85714285714198</c:v>
                </c:pt>
                <c:pt idx="673">
                  <c:v>577.71428571428498</c:v>
                </c:pt>
                <c:pt idx="674">
                  <c:v>578.57142857142799</c:v>
                </c:pt>
                <c:pt idx="675">
                  <c:v>579.42857142857099</c:v>
                </c:pt>
                <c:pt idx="676">
                  <c:v>580.28571428571399</c:v>
                </c:pt>
                <c:pt idx="677">
                  <c:v>581.142857142857</c:v>
                </c:pt>
                <c:pt idx="678">
                  <c:v>582</c:v>
                </c:pt>
                <c:pt idx="679">
                  <c:v>582.85714285714198</c:v>
                </c:pt>
                <c:pt idx="680">
                  <c:v>583.71428571428498</c:v>
                </c:pt>
                <c:pt idx="681">
                  <c:v>584.57142857142799</c:v>
                </c:pt>
                <c:pt idx="682">
                  <c:v>585.42857142857099</c:v>
                </c:pt>
                <c:pt idx="683">
                  <c:v>586.28571428571399</c:v>
                </c:pt>
                <c:pt idx="684">
                  <c:v>587.142857142857</c:v>
                </c:pt>
                <c:pt idx="685">
                  <c:v>588</c:v>
                </c:pt>
                <c:pt idx="686">
                  <c:v>588.85714285714198</c:v>
                </c:pt>
                <c:pt idx="687">
                  <c:v>589.71428571428498</c:v>
                </c:pt>
                <c:pt idx="688">
                  <c:v>590.57142857142799</c:v>
                </c:pt>
                <c:pt idx="689">
                  <c:v>591.42857142857099</c:v>
                </c:pt>
                <c:pt idx="690">
                  <c:v>592.28571428571399</c:v>
                </c:pt>
                <c:pt idx="691">
                  <c:v>593.142857142857</c:v>
                </c:pt>
                <c:pt idx="692">
                  <c:v>594</c:v>
                </c:pt>
                <c:pt idx="693">
                  <c:v>594.85714285714198</c:v>
                </c:pt>
                <c:pt idx="694">
                  <c:v>595.71428571428498</c:v>
                </c:pt>
                <c:pt idx="695">
                  <c:v>596.57142857142799</c:v>
                </c:pt>
                <c:pt idx="696">
                  <c:v>597.42857142857099</c:v>
                </c:pt>
                <c:pt idx="697">
                  <c:v>598.28571428571399</c:v>
                </c:pt>
                <c:pt idx="698">
                  <c:v>599.142857142857</c:v>
                </c:pt>
                <c:pt idx="699">
                  <c:v>600</c:v>
                </c:pt>
                <c:pt idx="700">
                  <c:v>600.85714285714198</c:v>
                </c:pt>
                <c:pt idx="701">
                  <c:v>601.71428571428498</c:v>
                </c:pt>
                <c:pt idx="702">
                  <c:v>602.57142857142799</c:v>
                </c:pt>
                <c:pt idx="703">
                  <c:v>603.42857142857099</c:v>
                </c:pt>
                <c:pt idx="704">
                  <c:v>604.28571428571399</c:v>
                </c:pt>
                <c:pt idx="705">
                  <c:v>605.142857142857</c:v>
                </c:pt>
                <c:pt idx="706">
                  <c:v>606</c:v>
                </c:pt>
                <c:pt idx="707">
                  <c:v>606.85714285714198</c:v>
                </c:pt>
                <c:pt idx="708">
                  <c:v>607.71428571428498</c:v>
                </c:pt>
                <c:pt idx="709">
                  <c:v>608.57142857142799</c:v>
                </c:pt>
                <c:pt idx="710">
                  <c:v>609.42857142857099</c:v>
                </c:pt>
                <c:pt idx="711">
                  <c:v>610.28571428571399</c:v>
                </c:pt>
                <c:pt idx="712">
                  <c:v>611.142857142857</c:v>
                </c:pt>
                <c:pt idx="713">
                  <c:v>612</c:v>
                </c:pt>
                <c:pt idx="714">
                  <c:v>612.85714285714198</c:v>
                </c:pt>
                <c:pt idx="715">
                  <c:v>613.71428571428498</c:v>
                </c:pt>
                <c:pt idx="716">
                  <c:v>614.57142857142799</c:v>
                </c:pt>
                <c:pt idx="717">
                  <c:v>615.42857142857099</c:v>
                </c:pt>
                <c:pt idx="718">
                  <c:v>616.28571428571399</c:v>
                </c:pt>
                <c:pt idx="719">
                  <c:v>617.142857142857</c:v>
                </c:pt>
                <c:pt idx="720">
                  <c:v>618</c:v>
                </c:pt>
                <c:pt idx="721">
                  <c:v>618.85714285714198</c:v>
                </c:pt>
                <c:pt idx="722">
                  <c:v>619.71428571428498</c:v>
                </c:pt>
                <c:pt idx="723">
                  <c:v>620.57142857142799</c:v>
                </c:pt>
                <c:pt idx="724">
                  <c:v>621.42857142857099</c:v>
                </c:pt>
                <c:pt idx="725">
                  <c:v>622.28571428571399</c:v>
                </c:pt>
                <c:pt idx="726">
                  <c:v>623.142857142857</c:v>
                </c:pt>
                <c:pt idx="727">
                  <c:v>624</c:v>
                </c:pt>
                <c:pt idx="728">
                  <c:v>624.85714285714198</c:v>
                </c:pt>
                <c:pt idx="729">
                  <c:v>625.71428571428498</c:v>
                </c:pt>
                <c:pt idx="730">
                  <c:v>626.57142857142799</c:v>
                </c:pt>
                <c:pt idx="731">
                  <c:v>627.42857142857099</c:v>
                </c:pt>
                <c:pt idx="732">
                  <c:v>628.28571428571399</c:v>
                </c:pt>
                <c:pt idx="733">
                  <c:v>629.142857142857</c:v>
                </c:pt>
                <c:pt idx="734">
                  <c:v>630</c:v>
                </c:pt>
                <c:pt idx="735">
                  <c:v>630.85714285714198</c:v>
                </c:pt>
                <c:pt idx="736">
                  <c:v>631.71428571428498</c:v>
                </c:pt>
                <c:pt idx="737">
                  <c:v>632.57142857142799</c:v>
                </c:pt>
                <c:pt idx="738">
                  <c:v>633.42857142857099</c:v>
                </c:pt>
                <c:pt idx="739">
                  <c:v>634.28571428571399</c:v>
                </c:pt>
                <c:pt idx="740">
                  <c:v>635.142857142857</c:v>
                </c:pt>
                <c:pt idx="741">
                  <c:v>636</c:v>
                </c:pt>
                <c:pt idx="742">
                  <c:v>636.85714285714198</c:v>
                </c:pt>
                <c:pt idx="743">
                  <c:v>637.71428571428498</c:v>
                </c:pt>
                <c:pt idx="744">
                  <c:v>638.57142857142799</c:v>
                </c:pt>
                <c:pt idx="745">
                  <c:v>639.42857142857099</c:v>
                </c:pt>
                <c:pt idx="746">
                  <c:v>640.28571428571399</c:v>
                </c:pt>
                <c:pt idx="747">
                  <c:v>641.142857142857</c:v>
                </c:pt>
                <c:pt idx="748">
                  <c:v>642</c:v>
                </c:pt>
                <c:pt idx="749">
                  <c:v>642.85714285714198</c:v>
                </c:pt>
                <c:pt idx="750">
                  <c:v>643.71428571428498</c:v>
                </c:pt>
                <c:pt idx="751">
                  <c:v>644.57142857142799</c:v>
                </c:pt>
                <c:pt idx="752">
                  <c:v>645.42857142857099</c:v>
                </c:pt>
                <c:pt idx="753">
                  <c:v>646.28571428571399</c:v>
                </c:pt>
                <c:pt idx="754">
                  <c:v>647.142857142857</c:v>
                </c:pt>
                <c:pt idx="755">
                  <c:v>648</c:v>
                </c:pt>
                <c:pt idx="756">
                  <c:v>648.85714285714198</c:v>
                </c:pt>
                <c:pt idx="757">
                  <c:v>649.71428571428498</c:v>
                </c:pt>
                <c:pt idx="758">
                  <c:v>650.57142857142799</c:v>
                </c:pt>
                <c:pt idx="759">
                  <c:v>651.42857142857099</c:v>
                </c:pt>
                <c:pt idx="760">
                  <c:v>652.28571428571399</c:v>
                </c:pt>
                <c:pt idx="761">
                  <c:v>653.142857142857</c:v>
                </c:pt>
                <c:pt idx="762">
                  <c:v>654</c:v>
                </c:pt>
                <c:pt idx="763">
                  <c:v>654.85714285714198</c:v>
                </c:pt>
                <c:pt idx="764">
                  <c:v>655.71428571428498</c:v>
                </c:pt>
                <c:pt idx="765">
                  <c:v>656.57142857142799</c:v>
                </c:pt>
                <c:pt idx="766">
                  <c:v>657.42857142857099</c:v>
                </c:pt>
                <c:pt idx="767">
                  <c:v>658.28571428571399</c:v>
                </c:pt>
                <c:pt idx="768">
                  <c:v>659.142857142857</c:v>
                </c:pt>
                <c:pt idx="769">
                  <c:v>660</c:v>
                </c:pt>
                <c:pt idx="770">
                  <c:v>660.85714285714198</c:v>
                </c:pt>
                <c:pt idx="771">
                  <c:v>661.71428571428498</c:v>
                </c:pt>
                <c:pt idx="772">
                  <c:v>662.57142857142799</c:v>
                </c:pt>
                <c:pt idx="773">
                  <c:v>663.42857142857099</c:v>
                </c:pt>
                <c:pt idx="774">
                  <c:v>664.28571428571399</c:v>
                </c:pt>
                <c:pt idx="775">
                  <c:v>665.142857142857</c:v>
                </c:pt>
                <c:pt idx="776">
                  <c:v>666</c:v>
                </c:pt>
                <c:pt idx="777">
                  <c:v>666.85714285714198</c:v>
                </c:pt>
                <c:pt idx="778">
                  <c:v>667.71428571428498</c:v>
                </c:pt>
                <c:pt idx="779">
                  <c:v>668.57142857142799</c:v>
                </c:pt>
                <c:pt idx="780">
                  <c:v>669.42857142857099</c:v>
                </c:pt>
                <c:pt idx="781">
                  <c:v>670.28571428571399</c:v>
                </c:pt>
                <c:pt idx="782">
                  <c:v>671.142857142857</c:v>
                </c:pt>
                <c:pt idx="783">
                  <c:v>672</c:v>
                </c:pt>
                <c:pt idx="784">
                  <c:v>672.85714285714198</c:v>
                </c:pt>
                <c:pt idx="785">
                  <c:v>673.71428571428498</c:v>
                </c:pt>
                <c:pt idx="786">
                  <c:v>674.57142857142799</c:v>
                </c:pt>
                <c:pt idx="787">
                  <c:v>675.42857142857099</c:v>
                </c:pt>
                <c:pt idx="788">
                  <c:v>676.28571428571399</c:v>
                </c:pt>
                <c:pt idx="789">
                  <c:v>677.142857142857</c:v>
                </c:pt>
                <c:pt idx="790">
                  <c:v>678</c:v>
                </c:pt>
                <c:pt idx="791">
                  <c:v>678.85714285714198</c:v>
                </c:pt>
                <c:pt idx="792">
                  <c:v>679.71428571428498</c:v>
                </c:pt>
                <c:pt idx="793">
                  <c:v>680.57142857142799</c:v>
                </c:pt>
                <c:pt idx="794">
                  <c:v>681.42857142857099</c:v>
                </c:pt>
                <c:pt idx="795">
                  <c:v>682.28571428571399</c:v>
                </c:pt>
                <c:pt idx="796">
                  <c:v>683.142857142857</c:v>
                </c:pt>
                <c:pt idx="797">
                  <c:v>684</c:v>
                </c:pt>
                <c:pt idx="798">
                  <c:v>684.85714285714198</c:v>
                </c:pt>
                <c:pt idx="799">
                  <c:v>685.71428571428498</c:v>
                </c:pt>
                <c:pt idx="800">
                  <c:v>686.57142857142799</c:v>
                </c:pt>
                <c:pt idx="801">
                  <c:v>687.42857142857099</c:v>
                </c:pt>
                <c:pt idx="802">
                  <c:v>688.28571428571399</c:v>
                </c:pt>
                <c:pt idx="803">
                  <c:v>689.142857142857</c:v>
                </c:pt>
                <c:pt idx="804">
                  <c:v>690</c:v>
                </c:pt>
                <c:pt idx="805">
                  <c:v>690.85714285714198</c:v>
                </c:pt>
                <c:pt idx="806">
                  <c:v>691.71428571428498</c:v>
                </c:pt>
                <c:pt idx="807">
                  <c:v>692.57142857142799</c:v>
                </c:pt>
                <c:pt idx="808">
                  <c:v>693.42857142857099</c:v>
                </c:pt>
                <c:pt idx="809">
                  <c:v>694.28571428571399</c:v>
                </c:pt>
                <c:pt idx="810">
                  <c:v>695.142857142857</c:v>
                </c:pt>
                <c:pt idx="811">
                  <c:v>696</c:v>
                </c:pt>
                <c:pt idx="812">
                  <c:v>696.85714285714198</c:v>
                </c:pt>
                <c:pt idx="813">
                  <c:v>697.71428571428498</c:v>
                </c:pt>
                <c:pt idx="814">
                  <c:v>698.57142857142799</c:v>
                </c:pt>
                <c:pt idx="815">
                  <c:v>699.42857142857099</c:v>
                </c:pt>
                <c:pt idx="816">
                  <c:v>700.28571428571399</c:v>
                </c:pt>
                <c:pt idx="817">
                  <c:v>701.142857142857</c:v>
                </c:pt>
                <c:pt idx="818">
                  <c:v>702</c:v>
                </c:pt>
                <c:pt idx="819">
                  <c:v>702.85714285714198</c:v>
                </c:pt>
                <c:pt idx="820">
                  <c:v>703.71428571428498</c:v>
                </c:pt>
                <c:pt idx="821">
                  <c:v>704.57142857142799</c:v>
                </c:pt>
                <c:pt idx="822">
                  <c:v>705.42857142857099</c:v>
                </c:pt>
                <c:pt idx="823">
                  <c:v>706.28571428571399</c:v>
                </c:pt>
                <c:pt idx="824">
                  <c:v>707.142857142857</c:v>
                </c:pt>
                <c:pt idx="825">
                  <c:v>708</c:v>
                </c:pt>
                <c:pt idx="826">
                  <c:v>708.85714285714198</c:v>
                </c:pt>
                <c:pt idx="827">
                  <c:v>709.71428571428498</c:v>
                </c:pt>
                <c:pt idx="828">
                  <c:v>710.57142857142799</c:v>
                </c:pt>
                <c:pt idx="829">
                  <c:v>711.42857142857099</c:v>
                </c:pt>
                <c:pt idx="830">
                  <c:v>712.28571428571399</c:v>
                </c:pt>
                <c:pt idx="831">
                  <c:v>713.142857142857</c:v>
                </c:pt>
                <c:pt idx="832">
                  <c:v>714</c:v>
                </c:pt>
                <c:pt idx="833">
                  <c:v>714.85714285714198</c:v>
                </c:pt>
                <c:pt idx="834">
                  <c:v>715.71428571428498</c:v>
                </c:pt>
                <c:pt idx="835">
                  <c:v>716.57142857142799</c:v>
                </c:pt>
                <c:pt idx="836">
                  <c:v>717.42857142857099</c:v>
                </c:pt>
                <c:pt idx="837">
                  <c:v>718.28571428571399</c:v>
                </c:pt>
                <c:pt idx="838">
                  <c:v>719.142857142857</c:v>
                </c:pt>
                <c:pt idx="839">
                  <c:v>720</c:v>
                </c:pt>
                <c:pt idx="840">
                  <c:v>720.85714285714198</c:v>
                </c:pt>
                <c:pt idx="841">
                  <c:v>721.71428571428498</c:v>
                </c:pt>
                <c:pt idx="842">
                  <c:v>722.57142857142799</c:v>
                </c:pt>
                <c:pt idx="843">
                  <c:v>723.42857142857099</c:v>
                </c:pt>
                <c:pt idx="844">
                  <c:v>724.28571428571399</c:v>
                </c:pt>
                <c:pt idx="845">
                  <c:v>725.142857142857</c:v>
                </c:pt>
                <c:pt idx="846">
                  <c:v>726</c:v>
                </c:pt>
                <c:pt idx="847">
                  <c:v>726.85714285714198</c:v>
                </c:pt>
                <c:pt idx="848">
                  <c:v>727.71428571428498</c:v>
                </c:pt>
                <c:pt idx="849">
                  <c:v>728.57142857142799</c:v>
                </c:pt>
                <c:pt idx="850">
                  <c:v>729.42857142857099</c:v>
                </c:pt>
                <c:pt idx="851">
                  <c:v>730.28571428571399</c:v>
                </c:pt>
                <c:pt idx="852">
                  <c:v>731.142857142857</c:v>
                </c:pt>
                <c:pt idx="853">
                  <c:v>732</c:v>
                </c:pt>
                <c:pt idx="854">
                  <c:v>732.85714285714198</c:v>
                </c:pt>
                <c:pt idx="855">
                  <c:v>733.71428571428498</c:v>
                </c:pt>
                <c:pt idx="856">
                  <c:v>734.57142857142799</c:v>
                </c:pt>
                <c:pt idx="857">
                  <c:v>735.42857142857099</c:v>
                </c:pt>
                <c:pt idx="858">
                  <c:v>736.28571428571399</c:v>
                </c:pt>
                <c:pt idx="859">
                  <c:v>737.142857142857</c:v>
                </c:pt>
                <c:pt idx="860">
                  <c:v>738</c:v>
                </c:pt>
                <c:pt idx="861">
                  <c:v>738.85714285714198</c:v>
                </c:pt>
                <c:pt idx="862">
                  <c:v>739.71428571428498</c:v>
                </c:pt>
                <c:pt idx="863">
                  <c:v>740.57142857142799</c:v>
                </c:pt>
                <c:pt idx="864">
                  <c:v>741.42857142857099</c:v>
                </c:pt>
                <c:pt idx="865">
                  <c:v>742.28571428571399</c:v>
                </c:pt>
                <c:pt idx="866">
                  <c:v>743.142857142857</c:v>
                </c:pt>
                <c:pt idx="867">
                  <c:v>744</c:v>
                </c:pt>
                <c:pt idx="868">
                  <c:v>744.85714285714198</c:v>
                </c:pt>
                <c:pt idx="869">
                  <c:v>745.71428571428498</c:v>
                </c:pt>
                <c:pt idx="870">
                  <c:v>746.57142857142799</c:v>
                </c:pt>
                <c:pt idx="871">
                  <c:v>747.42857142857099</c:v>
                </c:pt>
                <c:pt idx="872">
                  <c:v>748.28571428571399</c:v>
                </c:pt>
                <c:pt idx="873">
                  <c:v>749.142857142857</c:v>
                </c:pt>
                <c:pt idx="874">
                  <c:v>750</c:v>
                </c:pt>
                <c:pt idx="875">
                  <c:v>750.85714285714198</c:v>
                </c:pt>
                <c:pt idx="876">
                  <c:v>751.71428571428498</c:v>
                </c:pt>
                <c:pt idx="877">
                  <c:v>752.57142857142799</c:v>
                </c:pt>
                <c:pt idx="878">
                  <c:v>753.42857142857099</c:v>
                </c:pt>
                <c:pt idx="879">
                  <c:v>754.28571428571399</c:v>
                </c:pt>
                <c:pt idx="880">
                  <c:v>755.142857142857</c:v>
                </c:pt>
                <c:pt idx="881">
                  <c:v>756</c:v>
                </c:pt>
                <c:pt idx="882">
                  <c:v>756.85714285714198</c:v>
                </c:pt>
                <c:pt idx="883">
                  <c:v>757.71428571428498</c:v>
                </c:pt>
                <c:pt idx="884">
                  <c:v>758.57142857142799</c:v>
                </c:pt>
                <c:pt idx="885">
                  <c:v>759.42857142857099</c:v>
                </c:pt>
                <c:pt idx="886">
                  <c:v>760.28571428571399</c:v>
                </c:pt>
                <c:pt idx="887">
                  <c:v>761.142857142857</c:v>
                </c:pt>
                <c:pt idx="888">
                  <c:v>762</c:v>
                </c:pt>
                <c:pt idx="889">
                  <c:v>762.85714285714198</c:v>
                </c:pt>
                <c:pt idx="890">
                  <c:v>763.71428571428498</c:v>
                </c:pt>
                <c:pt idx="891">
                  <c:v>764.57142857142799</c:v>
                </c:pt>
                <c:pt idx="892">
                  <c:v>765.42857142857099</c:v>
                </c:pt>
                <c:pt idx="893">
                  <c:v>766.28571428571399</c:v>
                </c:pt>
                <c:pt idx="894">
                  <c:v>767.142857142857</c:v>
                </c:pt>
                <c:pt idx="895">
                  <c:v>768</c:v>
                </c:pt>
                <c:pt idx="896">
                  <c:v>768.85714285714198</c:v>
                </c:pt>
                <c:pt idx="897">
                  <c:v>769.71428571428498</c:v>
                </c:pt>
                <c:pt idx="898">
                  <c:v>770.57142857142799</c:v>
                </c:pt>
                <c:pt idx="899">
                  <c:v>771.42857142857099</c:v>
                </c:pt>
                <c:pt idx="900">
                  <c:v>772.28571428571399</c:v>
                </c:pt>
                <c:pt idx="901">
                  <c:v>773.142857142857</c:v>
                </c:pt>
                <c:pt idx="902">
                  <c:v>774</c:v>
                </c:pt>
                <c:pt idx="903">
                  <c:v>774.85714285714198</c:v>
                </c:pt>
                <c:pt idx="904">
                  <c:v>775.71428571428498</c:v>
                </c:pt>
                <c:pt idx="905">
                  <c:v>776.57142857142799</c:v>
                </c:pt>
                <c:pt idx="906">
                  <c:v>777.42857142857099</c:v>
                </c:pt>
                <c:pt idx="907">
                  <c:v>778.28571428571399</c:v>
                </c:pt>
                <c:pt idx="908">
                  <c:v>779.142857142857</c:v>
                </c:pt>
                <c:pt idx="909">
                  <c:v>780</c:v>
                </c:pt>
                <c:pt idx="910">
                  <c:v>780.85714285714198</c:v>
                </c:pt>
                <c:pt idx="911">
                  <c:v>781.71428571428498</c:v>
                </c:pt>
                <c:pt idx="912">
                  <c:v>782.57142857142799</c:v>
                </c:pt>
                <c:pt idx="913">
                  <c:v>783.42857142857099</c:v>
                </c:pt>
                <c:pt idx="914">
                  <c:v>784.28571428571399</c:v>
                </c:pt>
                <c:pt idx="915">
                  <c:v>785.142857142857</c:v>
                </c:pt>
                <c:pt idx="916">
                  <c:v>786</c:v>
                </c:pt>
                <c:pt idx="917">
                  <c:v>786.85714285714198</c:v>
                </c:pt>
                <c:pt idx="918">
                  <c:v>787.71428571428498</c:v>
                </c:pt>
                <c:pt idx="919">
                  <c:v>788.57142857142799</c:v>
                </c:pt>
                <c:pt idx="920">
                  <c:v>789.42857142857099</c:v>
                </c:pt>
                <c:pt idx="921">
                  <c:v>790.28571428571399</c:v>
                </c:pt>
                <c:pt idx="922">
                  <c:v>791.142857142857</c:v>
                </c:pt>
                <c:pt idx="923">
                  <c:v>792</c:v>
                </c:pt>
                <c:pt idx="924">
                  <c:v>792.85714285714198</c:v>
                </c:pt>
                <c:pt idx="925">
                  <c:v>793.71428571428498</c:v>
                </c:pt>
                <c:pt idx="926">
                  <c:v>794.57142857142799</c:v>
                </c:pt>
                <c:pt idx="927">
                  <c:v>795.42857142857099</c:v>
                </c:pt>
                <c:pt idx="928">
                  <c:v>796.28571428571399</c:v>
                </c:pt>
                <c:pt idx="929">
                  <c:v>797.142857142857</c:v>
                </c:pt>
                <c:pt idx="930">
                  <c:v>798</c:v>
                </c:pt>
                <c:pt idx="931">
                  <c:v>798.85714285714198</c:v>
                </c:pt>
                <c:pt idx="932">
                  <c:v>799.71428571428498</c:v>
                </c:pt>
                <c:pt idx="933">
                  <c:v>800.57142857142799</c:v>
                </c:pt>
                <c:pt idx="934">
                  <c:v>801.42857142857099</c:v>
                </c:pt>
                <c:pt idx="935">
                  <c:v>802.28571428571399</c:v>
                </c:pt>
                <c:pt idx="936">
                  <c:v>803.142857142857</c:v>
                </c:pt>
                <c:pt idx="937">
                  <c:v>804</c:v>
                </c:pt>
                <c:pt idx="938">
                  <c:v>804.85714285714198</c:v>
                </c:pt>
                <c:pt idx="939">
                  <c:v>805.71428571428498</c:v>
                </c:pt>
                <c:pt idx="940">
                  <c:v>806.57142857142799</c:v>
                </c:pt>
                <c:pt idx="941">
                  <c:v>807.42857142857099</c:v>
                </c:pt>
                <c:pt idx="942">
                  <c:v>808.28571428571399</c:v>
                </c:pt>
                <c:pt idx="943">
                  <c:v>809.142857142857</c:v>
                </c:pt>
                <c:pt idx="944">
                  <c:v>810</c:v>
                </c:pt>
                <c:pt idx="945">
                  <c:v>810.85714285714198</c:v>
                </c:pt>
                <c:pt idx="946">
                  <c:v>811.71428571428498</c:v>
                </c:pt>
                <c:pt idx="947">
                  <c:v>812.57142857142799</c:v>
                </c:pt>
                <c:pt idx="948">
                  <c:v>813.42857142857099</c:v>
                </c:pt>
                <c:pt idx="949">
                  <c:v>814.28571428571399</c:v>
                </c:pt>
                <c:pt idx="950">
                  <c:v>815.142857142857</c:v>
                </c:pt>
                <c:pt idx="951">
                  <c:v>816</c:v>
                </c:pt>
                <c:pt idx="952">
                  <c:v>816.85714285714198</c:v>
                </c:pt>
                <c:pt idx="953">
                  <c:v>817.71428571428498</c:v>
                </c:pt>
                <c:pt idx="954">
                  <c:v>818.57142857142799</c:v>
                </c:pt>
                <c:pt idx="955">
                  <c:v>819.42857142857099</c:v>
                </c:pt>
                <c:pt idx="956">
                  <c:v>820.28571428571399</c:v>
                </c:pt>
                <c:pt idx="957">
                  <c:v>821.142857142857</c:v>
                </c:pt>
                <c:pt idx="958">
                  <c:v>822</c:v>
                </c:pt>
                <c:pt idx="959">
                  <c:v>822.85714285714198</c:v>
                </c:pt>
                <c:pt idx="960">
                  <c:v>823.71428571428498</c:v>
                </c:pt>
                <c:pt idx="961">
                  <c:v>824.57142857142799</c:v>
                </c:pt>
                <c:pt idx="962">
                  <c:v>825.42857142857099</c:v>
                </c:pt>
                <c:pt idx="963">
                  <c:v>826.28571428571399</c:v>
                </c:pt>
                <c:pt idx="964">
                  <c:v>827.142857142857</c:v>
                </c:pt>
                <c:pt idx="965">
                  <c:v>828</c:v>
                </c:pt>
                <c:pt idx="966">
                  <c:v>828.85714285714198</c:v>
                </c:pt>
                <c:pt idx="967">
                  <c:v>829.71428571428498</c:v>
                </c:pt>
                <c:pt idx="968">
                  <c:v>830.57142857142799</c:v>
                </c:pt>
                <c:pt idx="969">
                  <c:v>831.42857142857099</c:v>
                </c:pt>
                <c:pt idx="970">
                  <c:v>832.28571428571399</c:v>
                </c:pt>
                <c:pt idx="971">
                  <c:v>833.142857142857</c:v>
                </c:pt>
                <c:pt idx="972">
                  <c:v>834</c:v>
                </c:pt>
                <c:pt idx="973">
                  <c:v>834.85714285714198</c:v>
                </c:pt>
                <c:pt idx="974">
                  <c:v>835.71428571428498</c:v>
                </c:pt>
                <c:pt idx="975">
                  <c:v>836.57142857142799</c:v>
                </c:pt>
                <c:pt idx="976">
                  <c:v>837.42857142857099</c:v>
                </c:pt>
                <c:pt idx="977">
                  <c:v>838.28571428571399</c:v>
                </c:pt>
                <c:pt idx="978">
                  <c:v>839.142857142857</c:v>
                </c:pt>
                <c:pt idx="979">
                  <c:v>840</c:v>
                </c:pt>
                <c:pt idx="980">
                  <c:v>840.85714285714198</c:v>
                </c:pt>
                <c:pt idx="981">
                  <c:v>841.71428571428498</c:v>
                </c:pt>
                <c:pt idx="982">
                  <c:v>842.57142857142799</c:v>
                </c:pt>
                <c:pt idx="983">
                  <c:v>843.42857142857099</c:v>
                </c:pt>
                <c:pt idx="984">
                  <c:v>844.28571428571399</c:v>
                </c:pt>
                <c:pt idx="985">
                  <c:v>845.142857142857</c:v>
                </c:pt>
                <c:pt idx="986">
                  <c:v>846</c:v>
                </c:pt>
                <c:pt idx="987">
                  <c:v>846.85714285714198</c:v>
                </c:pt>
                <c:pt idx="988">
                  <c:v>847.71428571428498</c:v>
                </c:pt>
                <c:pt idx="989">
                  <c:v>848.57142857142799</c:v>
                </c:pt>
                <c:pt idx="990">
                  <c:v>849.42857142857099</c:v>
                </c:pt>
                <c:pt idx="991">
                  <c:v>850.28571428571399</c:v>
                </c:pt>
                <c:pt idx="992">
                  <c:v>851.142857142857</c:v>
                </c:pt>
                <c:pt idx="993">
                  <c:v>852</c:v>
                </c:pt>
                <c:pt idx="994">
                  <c:v>852.85714285714198</c:v>
                </c:pt>
                <c:pt idx="995">
                  <c:v>853.71428571428498</c:v>
                </c:pt>
                <c:pt idx="996">
                  <c:v>854.57142857142799</c:v>
                </c:pt>
                <c:pt idx="997">
                  <c:v>855.42857142857099</c:v>
                </c:pt>
                <c:pt idx="998">
                  <c:v>856.28571428571399</c:v>
                </c:pt>
                <c:pt idx="999">
                  <c:v>857.142857142857</c:v>
                </c:pt>
                <c:pt idx="1000">
                  <c:v>858</c:v>
                </c:pt>
                <c:pt idx="1001">
                  <c:v>858.85714285714198</c:v>
                </c:pt>
                <c:pt idx="1002">
                  <c:v>859.71428571428498</c:v>
                </c:pt>
                <c:pt idx="1003">
                  <c:v>860.57142857142799</c:v>
                </c:pt>
                <c:pt idx="1004">
                  <c:v>861.42857142857099</c:v>
                </c:pt>
                <c:pt idx="1005">
                  <c:v>862.28571428571399</c:v>
                </c:pt>
                <c:pt idx="1006">
                  <c:v>863.142857142857</c:v>
                </c:pt>
                <c:pt idx="1007">
                  <c:v>864</c:v>
                </c:pt>
                <c:pt idx="1008">
                  <c:v>864.85714285714198</c:v>
                </c:pt>
                <c:pt idx="1009">
                  <c:v>865.71428571428498</c:v>
                </c:pt>
                <c:pt idx="1010">
                  <c:v>866.57142857142799</c:v>
                </c:pt>
                <c:pt idx="1011">
                  <c:v>867.42857142857099</c:v>
                </c:pt>
                <c:pt idx="1012">
                  <c:v>868.28571428571399</c:v>
                </c:pt>
                <c:pt idx="1013">
                  <c:v>869.142857142857</c:v>
                </c:pt>
                <c:pt idx="1014">
                  <c:v>870</c:v>
                </c:pt>
                <c:pt idx="1015">
                  <c:v>870.85714285714198</c:v>
                </c:pt>
                <c:pt idx="1016">
                  <c:v>871.71428571428498</c:v>
                </c:pt>
                <c:pt idx="1017">
                  <c:v>872.57142857142799</c:v>
                </c:pt>
                <c:pt idx="1018">
                  <c:v>873.42857142857099</c:v>
                </c:pt>
                <c:pt idx="1019">
                  <c:v>874.28571428571399</c:v>
                </c:pt>
                <c:pt idx="1020">
                  <c:v>875.142857142857</c:v>
                </c:pt>
                <c:pt idx="1021">
                  <c:v>876</c:v>
                </c:pt>
                <c:pt idx="1022">
                  <c:v>876.85714285714198</c:v>
                </c:pt>
                <c:pt idx="1023">
                  <c:v>877.71428571428498</c:v>
                </c:pt>
                <c:pt idx="1024">
                  <c:v>878.57142857142799</c:v>
                </c:pt>
                <c:pt idx="1025">
                  <c:v>879.42857142857099</c:v>
                </c:pt>
                <c:pt idx="1026">
                  <c:v>880.28571428571399</c:v>
                </c:pt>
                <c:pt idx="1027">
                  <c:v>881.142857142857</c:v>
                </c:pt>
                <c:pt idx="1028">
                  <c:v>882</c:v>
                </c:pt>
                <c:pt idx="1029">
                  <c:v>882.85714285714198</c:v>
                </c:pt>
                <c:pt idx="1030">
                  <c:v>883.71428571428498</c:v>
                </c:pt>
                <c:pt idx="1031">
                  <c:v>884.57142857142799</c:v>
                </c:pt>
                <c:pt idx="1032">
                  <c:v>885.42857142857099</c:v>
                </c:pt>
                <c:pt idx="1033">
                  <c:v>886.28571428571399</c:v>
                </c:pt>
                <c:pt idx="1034">
                  <c:v>887.142857142857</c:v>
                </c:pt>
                <c:pt idx="1035">
                  <c:v>888</c:v>
                </c:pt>
                <c:pt idx="1036">
                  <c:v>888.85714285714198</c:v>
                </c:pt>
                <c:pt idx="1037">
                  <c:v>889.71428571428498</c:v>
                </c:pt>
                <c:pt idx="1038">
                  <c:v>890.57142857142799</c:v>
                </c:pt>
                <c:pt idx="1039">
                  <c:v>891.42857142857099</c:v>
                </c:pt>
                <c:pt idx="1040">
                  <c:v>892.28571428571399</c:v>
                </c:pt>
                <c:pt idx="1041">
                  <c:v>893.142857142857</c:v>
                </c:pt>
                <c:pt idx="1042">
                  <c:v>894</c:v>
                </c:pt>
                <c:pt idx="1043">
                  <c:v>894.85714285714198</c:v>
                </c:pt>
                <c:pt idx="1044">
                  <c:v>895.71428571428498</c:v>
                </c:pt>
                <c:pt idx="1045">
                  <c:v>896.57142857142799</c:v>
                </c:pt>
                <c:pt idx="1046">
                  <c:v>897.42857142857099</c:v>
                </c:pt>
                <c:pt idx="1047">
                  <c:v>898.28571428571399</c:v>
                </c:pt>
                <c:pt idx="1048">
                  <c:v>899.142857142857</c:v>
                </c:pt>
                <c:pt idx="1049">
                  <c:v>900</c:v>
                </c:pt>
                <c:pt idx="1050">
                  <c:v>900.85714285714198</c:v>
                </c:pt>
                <c:pt idx="1051">
                  <c:v>901.71428571428498</c:v>
                </c:pt>
                <c:pt idx="1052">
                  <c:v>902.57142857142799</c:v>
                </c:pt>
                <c:pt idx="1053">
                  <c:v>903.42857142857099</c:v>
                </c:pt>
                <c:pt idx="1054">
                  <c:v>904.28571428571399</c:v>
                </c:pt>
                <c:pt idx="1055">
                  <c:v>905.142857142857</c:v>
                </c:pt>
                <c:pt idx="1056">
                  <c:v>906</c:v>
                </c:pt>
                <c:pt idx="1057">
                  <c:v>906.85714285714198</c:v>
                </c:pt>
                <c:pt idx="1058">
                  <c:v>907.71428571428498</c:v>
                </c:pt>
                <c:pt idx="1059">
                  <c:v>908.57142857142799</c:v>
                </c:pt>
                <c:pt idx="1060">
                  <c:v>909.42857142857099</c:v>
                </c:pt>
                <c:pt idx="1061">
                  <c:v>910.28571428571399</c:v>
                </c:pt>
                <c:pt idx="1062">
                  <c:v>911.142857142857</c:v>
                </c:pt>
                <c:pt idx="1063">
                  <c:v>912</c:v>
                </c:pt>
                <c:pt idx="1064">
                  <c:v>912.85714285714198</c:v>
                </c:pt>
                <c:pt idx="1065">
                  <c:v>913.71428571428498</c:v>
                </c:pt>
                <c:pt idx="1066">
                  <c:v>914.57142857142799</c:v>
                </c:pt>
                <c:pt idx="1067">
                  <c:v>915.42857142857099</c:v>
                </c:pt>
                <c:pt idx="1068">
                  <c:v>916.28571428571399</c:v>
                </c:pt>
                <c:pt idx="1069">
                  <c:v>917.142857142857</c:v>
                </c:pt>
                <c:pt idx="1070">
                  <c:v>918</c:v>
                </c:pt>
                <c:pt idx="1071">
                  <c:v>918.85714285714198</c:v>
                </c:pt>
                <c:pt idx="1072">
                  <c:v>919.71428571428498</c:v>
                </c:pt>
                <c:pt idx="1073">
                  <c:v>920.57142857142799</c:v>
                </c:pt>
                <c:pt idx="1074">
                  <c:v>921.42857142857099</c:v>
                </c:pt>
                <c:pt idx="1075">
                  <c:v>922.28571428571399</c:v>
                </c:pt>
                <c:pt idx="1076">
                  <c:v>923.142857142857</c:v>
                </c:pt>
                <c:pt idx="1077">
                  <c:v>924</c:v>
                </c:pt>
                <c:pt idx="1078">
                  <c:v>924.85714285714198</c:v>
                </c:pt>
                <c:pt idx="1079">
                  <c:v>925.71428571428498</c:v>
                </c:pt>
                <c:pt idx="1080">
                  <c:v>926.57142857142799</c:v>
                </c:pt>
                <c:pt idx="1081">
                  <c:v>927.42857142857099</c:v>
                </c:pt>
                <c:pt idx="1082">
                  <c:v>928.28571428571399</c:v>
                </c:pt>
                <c:pt idx="1083">
                  <c:v>929.142857142857</c:v>
                </c:pt>
                <c:pt idx="1084">
                  <c:v>930</c:v>
                </c:pt>
                <c:pt idx="1085">
                  <c:v>930.85714285714198</c:v>
                </c:pt>
                <c:pt idx="1086">
                  <c:v>931.71428571428498</c:v>
                </c:pt>
                <c:pt idx="1087">
                  <c:v>932.57142857142799</c:v>
                </c:pt>
                <c:pt idx="1088">
                  <c:v>933.42857142857099</c:v>
                </c:pt>
                <c:pt idx="1089">
                  <c:v>934.28571428571399</c:v>
                </c:pt>
                <c:pt idx="1090">
                  <c:v>935.142857142857</c:v>
                </c:pt>
                <c:pt idx="1091">
                  <c:v>936</c:v>
                </c:pt>
                <c:pt idx="1092">
                  <c:v>936.85714285714198</c:v>
                </c:pt>
                <c:pt idx="1093">
                  <c:v>937.71428571428498</c:v>
                </c:pt>
                <c:pt idx="1094">
                  <c:v>938.57142857142799</c:v>
                </c:pt>
                <c:pt idx="1095">
                  <c:v>939.42857142857099</c:v>
                </c:pt>
                <c:pt idx="1096">
                  <c:v>940.28571428571399</c:v>
                </c:pt>
                <c:pt idx="1097">
                  <c:v>941.142857142857</c:v>
                </c:pt>
                <c:pt idx="1098">
                  <c:v>942</c:v>
                </c:pt>
                <c:pt idx="1099">
                  <c:v>942.85714285714198</c:v>
                </c:pt>
                <c:pt idx="1100">
                  <c:v>943.71428571428498</c:v>
                </c:pt>
                <c:pt idx="1101">
                  <c:v>944.57142857142799</c:v>
                </c:pt>
                <c:pt idx="1102">
                  <c:v>945.42857142857099</c:v>
                </c:pt>
                <c:pt idx="1103">
                  <c:v>946.28571428571399</c:v>
                </c:pt>
                <c:pt idx="1104">
                  <c:v>947.142857142857</c:v>
                </c:pt>
                <c:pt idx="1105">
                  <c:v>948</c:v>
                </c:pt>
                <c:pt idx="1106">
                  <c:v>948.85714285714198</c:v>
                </c:pt>
                <c:pt idx="1107">
                  <c:v>949.71428571428498</c:v>
                </c:pt>
                <c:pt idx="1108">
                  <c:v>950.57142857142799</c:v>
                </c:pt>
                <c:pt idx="1109">
                  <c:v>951.42857142857099</c:v>
                </c:pt>
                <c:pt idx="1110">
                  <c:v>952.28571428571399</c:v>
                </c:pt>
                <c:pt idx="1111">
                  <c:v>953.142857142857</c:v>
                </c:pt>
                <c:pt idx="1112">
                  <c:v>954</c:v>
                </c:pt>
                <c:pt idx="1113">
                  <c:v>954.85714285714198</c:v>
                </c:pt>
                <c:pt idx="1114">
                  <c:v>955.71428571428498</c:v>
                </c:pt>
                <c:pt idx="1115">
                  <c:v>956.57142857142799</c:v>
                </c:pt>
                <c:pt idx="1116">
                  <c:v>957.42857142857099</c:v>
                </c:pt>
                <c:pt idx="1117">
                  <c:v>958.28571428571399</c:v>
                </c:pt>
                <c:pt idx="1118">
                  <c:v>959.142857142857</c:v>
                </c:pt>
                <c:pt idx="1119">
                  <c:v>960</c:v>
                </c:pt>
                <c:pt idx="1120">
                  <c:v>960.85714285714198</c:v>
                </c:pt>
                <c:pt idx="1121">
                  <c:v>961.71428571428498</c:v>
                </c:pt>
                <c:pt idx="1122">
                  <c:v>962.57142857142799</c:v>
                </c:pt>
                <c:pt idx="1123">
                  <c:v>963.42857142857099</c:v>
                </c:pt>
                <c:pt idx="1124">
                  <c:v>964.28571428571399</c:v>
                </c:pt>
                <c:pt idx="1125">
                  <c:v>965.142857142857</c:v>
                </c:pt>
                <c:pt idx="1126">
                  <c:v>966</c:v>
                </c:pt>
                <c:pt idx="1127">
                  <c:v>966.85714285714198</c:v>
                </c:pt>
                <c:pt idx="1128">
                  <c:v>967.71428571428498</c:v>
                </c:pt>
                <c:pt idx="1129">
                  <c:v>968.57142857142799</c:v>
                </c:pt>
                <c:pt idx="1130">
                  <c:v>969.42857142857099</c:v>
                </c:pt>
                <c:pt idx="1131">
                  <c:v>970.28571428571399</c:v>
                </c:pt>
                <c:pt idx="1132">
                  <c:v>971.142857142857</c:v>
                </c:pt>
                <c:pt idx="1133">
                  <c:v>972</c:v>
                </c:pt>
                <c:pt idx="1134">
                  <c:v>972.85714285714198</c:v>
                </c:pt>
                <c:pt idx="1135">
                  <c:v>973.71428571428498</c:v>
                </c:pt>
                <c:pt idx="1136">
                  <c:v>974.57142857142799</c:v>
                </c:pt>
                <c:pt idx="1137">
                  <c:v>975.42857142857099</c:v>
                </c:pt>
                <c:pt idx="1138">
                  <c:v>976.28571428571399</c:v>
                </c:pt>
                <c:pt idx="1139">
                  <c:v>977.142857142857</c:v>
                </c:pt>
                <c:pt idx="1140">
                  <c:v>978</c:v>
                </c:pt>
                <c:pt idx="1141">
                  <c:v>978.85714285714198</c:v>
                </c:pt>
                <c:pt idx="1142">
                  <c:v>979.71428571428498</c:v>
                </c:pt>
                <c:pt idx="1143">
                  <c:v>980.57142857142799</c:v>
                </c:pt>
                <c:pt idx="1144">
                  <c:v>981.42857142857099</c:v>
                </c:pt>
                <c:pt idx="1145">
                  <c:v>982.28571428571399</c:v>
                </c:pt>
                <c:pt idx="1146">
                  <c:v>983.142857142857</c:v>
                </c:pt>
                <c:pt idx="1147">
                  <c:v>984</c:v>
                </c:pt>
                <c:pt idx="1148">
                  <c:v>984.85714285714198</c:v>
                </c:pt>
                <c:pt idx="1149">
                  <c:v>985.71428571428498</c:v>
                </c:pt>
                <c:pt idx="1150">
                  <c:v>986.57142857142799</c:v>
                </c:pt>
                <c:pt idx="1151">
                  <c:v>987.42857142857099</c:v>
                </c:pt>
                <c:pt idx="1152">
                  <c:v>988.28571428571399</c:v>
                </c:pt>
                <c:pt idx="1153">
                  <c:v>989.142857142857</c:v>
                </c:pt>
                <c:pt idx="1154">
                  <c:v>990</c:v>
                </c:pt>
                <c:pt idx="1155">
                  <c:v>990.85714285714198</c:v>
                </c:pt>
                <c:pt idx="1156">
                  <c:v>991.71428571428498</c:v>
                </c:pt>
                <c:pt idx="1157">
                  <c:v>992.57142857142799</c:v>
                </c:pt>
                <c:pt idx="1158">
                  <c:v>993.42857142857099</c:v>
                </c:pt>
                <c:pt idx="1159">
                  <c:v>994.28571428571399</c:v>
                </c:pt>
                <c:pt idx="1160">
                  <c:v>995.142857142857</c:v>
                </c:pt>
                <c:pt idx="1161">
                  <c:v>996</c:v>
                </c:pt>
                <c:pt idx="1162">
                  <c:v>996.85714285714198</c:v>
                </c:pt>
                <c:pt idx="1163">
                  <c:v>997.71428571428498</c:v>
                </c:pt>
                <c:pt idx="1164">
                  <c:v>998.57142857142799</c:v>
                </c:pt>
                <c:pt idx="1165">
                  <c:v>999.42857142857099</c:v>
                </c:pt>
                <c:pt idx="1166">
                  <c:v>1000.28571428571</c:v>
                </c:pt>
                <c:pt idx="1167">
                  <c:v>1001.1428571428499</c:v>
                </c:pt>
                <c:pt idx="1168">
                  <c:v>1002</c:v>
                </c:pt>
                <c:pt idx="1169">
                  <c:v>1002.85714285714</c:v>
                </c:pt>
                <c:pt idx="1170">
                  <c:v>1003.71428571428</c:v>
                </c:pt>
                <c:pt idx="1171">
                  <c:v>1004.57142857142</c:v>
                </c:pt>
                <c:pt idx="1172">
                  <c:v>1005.42857142856</c:v>
                </c:pt>
                <c:pt idx="1173">
                  <c:v>1006.2857142857</c:v>
                </c:pt>
                <c:pt idx="1174">
                  <c:v>1007.1428571428399</c:v>
                </c:pt>
                <c:pt idx="1175">
                  <c:v>1007.99999999998</c:v>
                </c:pt>
                <c:pt idx="1176">
                  <c:v>1008.85714285712</c:v>
                </c:pt>
                <c:pt idx="1177">
                  <c:v>1009.71428571426</c:v>
                </c:pt>
                <c:pt idx="1178">
                  <c:v>1010.5714285714</c:v>
                </c:pt>
                <c:pt idx="1179">
                  <c:v>1011.42857142854</c:v>
                </c:pt>
                <c:pt idx="1180">
                  <c:v>1012.28571428568</c:v>
                </c:pt>
                <c:pt idx="1181">
                  <c:v>1013.14285714282</c:v>
                </c:pt>
                <c:pt idx="1182">
                  <c:v>1013.99999999996</c:v>
                </c:pt>
                <c:pt idx="1183">
                  <c:v>1014.8571428571</c:v>
                </c:pt>
                <c:pt idx="1184">
                  <c:v>1015.71428571424</c:v>
                </c:pt>
                <c:pt idx="1185">
                  <c:v>1016.57142857138</c:v>
                </c:pt>
                <c:pt idx="1186">
                  <c:v>1017.4285714285199</c:v>
                </c:pt>
                <c:pt idx="1187">
                  <c:v>1018.28571428566</c:v>
                </c:pt>
                <c:pt idx="1188">
                  <c:v>1019.1428571428</c:v>
                </c:pt>
                <c:pt idx="1189">
                  <c:v>1019.99999999994</c:v>
                </c:pt>
                <c:pt idx="1190">
                  <c:v>1020.85714285708</c:v>
                </c:pt>
                <c:pt idx="1191">
                  <c:v>1021.71428571422</c:v>
                </c:pt>
                <c:pt idx="1192">
                  <c:v>1022.57142857136</c:v>
                </c:pt>
                <c:pt idx="1193">
                  <c:v>1023.4285714285</c:v>
                </c:pt>
                <c:pt idx="1194">
                  <c:v>1024.2857142856401</c:v>
                </c:pt>
                <c:pt idx="1195">
                  <c:v>1025.14285714278</c:v>
                </c:pt>
                <c:pt idx="1196">
                  <c:v>1025.99999999992</c:v>
                </c:pt>
                <c:pt idx="1197">
                  <c:v>1026.8571428570599</c:v>
                </c:pt>
                <c:pt idx="1198">
                  <c:v>1027.7142857142001</c:v>
                </c:pt>
                <c:pt idx="1199">
                  <c:v>1028.57142857134</c:v>
                </c:pt>
                <c:pt idx="1200">
                  <c:v>1029.4285714284799</c:v>
                </c:pt>
                <c:pt idx="1201">
                  <c:v>1030.2857142856201</c:v>
                </c:pt>
                <c:pt idx="1202">
                  <c:v>1031.14285714276</c:v>
                </c:pt>
                <c:pt idx="1203">
                  <c:v>1031.9999999999</c:v>
                </c:pt>
                <c:pt idx="1204">
                  <c:v>1032.8571428570399</c:v>
                </c:pt>
                <c:pt idx="1205">
                  <c:v>1033.7142857141801</c:v>
                </c:pt>
                <c:pt idx="1206">
                  <c:v>1034.57142857132</c:v>
                </c:pt>
                <c:pt idx="1207">
                  <c:v>1035.4285714284599</c:v>
                </c:pt>
                <c:pt idx="1208">
                  <c:v>1036.2857142856001</c:v>
                </c:pt>
                <c:pt idx="1209">
                  <c:v>1037.14285714274</c:v>
                </c:pt>
                <c:pt idx="1210">
                  <c:v>1037.9999999998799</c:v>
                </c:pt>
                <c:pt idx="1211">
                  <c:v>1038.8571428570201</c:v>
                </c:pt>
                <c:pt idx="1212">
                  <c:v>1039.71428571416</c:v>
                </c:pt>
                <c:pt idx="1213">
                  <c:v>1040.5714285713</c:v>
                </c:pt>
                <c:pt idx="1214">
                  <c:v>1041.4285714284399</c:v>
                </c:pt>
                <c:pt idx="1215">
                  <c:v>1042.2857142855801</c:v>
                </c:pt>
                <c:pt idx="1216">
                  <c:v>1043.14285714272</c:v>
                </c:pt>
                <c:pt idx="1217">
                  <c:v>1043.9999999998599</c:v>
                </c:pt>
                <c:pt idx="1218">
                  <c:v>1044.8571428570001</c:v>
                </c:pt>
                <c:pt idx="1219">
                  <c:v>1045.71428571414</c:v>
                </c:pt>
                <c:pt idx="1220">
                  <c:v>1046.57142857128</c:v>
                </c:pt>
                <c:pt idx="1221">
                  <c:v>1047.4285714284199</c:v>
                </c:pt>
                <c:pt idx="1222">
                  <c:v>1048.2857142855601</c:v>
                </c:pt>
                <c:pt idx="1223">
                  <c:v>1049.1428571427</c:v>
                </c:pt>
                <c:pt idx="1224">
                  <c:v>1049.9999999998399</c:v>
                </c:pt>
                <c:pt idx="1225">
                  <c:v>1050.8571428569801</c:v>
                </c:pt>
                <c:pt idx="1226">
                  <c:v>1051.71428571412</c:v>
                </c:pt>
                <c:pt idx="1227">
                  <c:v>1052.57142857126</c:v>
                </c:pt>
                <c:pt idx="1228">
                  <c:v>1053.4285714283999</c:v>
                </c:pt>
                <c:pt idx="1229">
                  <c:v>1054.2857142855401</c:v>
                </c:pt>
                <c:pt idx="1230">
                  <c:v>1055.14285714268</c:v>
                </c:pt>
                <c:pt idx="1231">
                  <c:v>1055.9999999998199</c:v>
                </c:pt>
                <c:pt idx="1232">
                  <c:v>1056.8571428569601</c:v>
                </c:pt>
                <c:pt idx="1233">
                  <c:v>1057.7142857141</c:v>
                </c:pt>
                <c:pt idx="1234">
                  <c:v>1058.5714285712399</c:v>
                </c:pt>
                <c:pt idx="1235">
                  <c:v>1059.4285714283801</c:v>
                </c:pt>
                <c:pt idx="1236">
                  <c:v>1060.28571428552</c:v>
                </c:pt>
                <c:pt idx="1237">
                  <c:v>1061.14285714266</c:v>
                </c:pt>
                <c:pt idx="1238">
                  <c:v>1061.9999999997999</c:v>
                </c:pt>
                <c:pt idx="1239">
                  <c:v>1062.8571428569401</c:v>
                </c:pt>
                <c:pt idx="1240">
                  <c:v>1063.71428571408</c:v>
                </c:pt>
                <c:pt idx="1241">
                  <c:v>1064.5714285712199</c:v>
                </c:pt>
                <c:pt idx="1242">
                  <c:v>1065.4285714283601</c:v>
                </c:pt>
                <c:pt idx="1243">
                  <c:v>1066.2857142855</c:v>
                </c:pt>
                <c:pt idx="1244">
                  <c:v>1067.14285714264</c:v>
                </c:pt>
                <c:pt idx="1245">
                  <c:v>1067.9999999997799</c:v>
                </c:pt>
                <c:pt idx="1246">
                  <c:v>1068.8571428569201</c:v>
                </c:pt>
                <c:pt idx="1247">
                  <c:v>1069.71428571406</c:v>
                </c:pt>
                <c:pt idx="1248">
                  <c:v>1070.5714285711999</c:v>
                </c:pt>
                <c:pt idx="1249">
                  <c:v>1071.4285714283401</c:v>
                </c:pt>
                <c:pt idx="1250">
                  <c:v>1072.28571428548</c:v>
                </c:pt>
                <c:pt idx="1251">
                  <c:v>1073.14285714262</c:v>
                </c:pt>
                <c:pt idx="1252">
                  <c:v>1073.9999999997599</c:v>
                </c:pt>
                <c:pt idx="1253">
                  <c:v>1074.8571428569001</c:v>
                </c:pt>
                <c:pt idx="1254">
                  <c:v>1075.71428571404</c:v>
                </c:pt>
                <c:pt idx="1255">
                  <c:v>1076.5714285711799</c:v>
                </c:pt>
                <c:pt idx="1256">
                  <c:v>1077.4285714283201</c:v>
                </c:pt>
                <c:pt idx="1257">
                  <c:v>1078.28571428546</c:v>
                </c:pt>
                <c:pt idx="1258">
                  <c:v>1079.1428571426</c:v>
                </c:pt>
                <c:pt idx="1259">
                  <c:v>1079.9999999997401</c:v>
                </c:pt>
                <c:pt idx="1260">
                  <c:v>1080.85714285688</c:v>
                </c:pt>
                <c:pt idx="1261">
                  <c:v>1081.71428571402</c:v>
                </c:pt>
                <c:pt idx="1262">
                  <c:v>1082.5714285711599</c:v>
                </c:pt>
                <c:pt idx="1263">
                  <c:v>1083.4285714283001</c:v>
                </c:pt>
                <c:pt idx="1264">
                  <c:v>1084.28571428544</c:v>
                </c:pt>
                <c:pt idx="1265">
                  <c:v>1085.1428571425799</c:v>
                </c:pt>
                <c:pt idx="1266">
                  <c:v>1085.9999999997201</c:v>
                </c:pt>
                <c:pt idx="1267">
                  <c:v>1086.85714285686</c:v>
                </c:pt>
                <c:pt idx="1268">
                  <c:v>1087.714285714</c:v>
                </c:pt>
                <c:pt idx="1269">
                  <c:v>1088.5714285711399</c:v>
                </c:pt>
                <c:pt idx="1270">
                  <c:v>1089.4285714282801</c:v>
                </c:pt>
                <c:pt idx="1271">
                  <c:v>1090.28571428543</c:v>
                </c:pt>
                <c:pt idx="1272">
                  <c:v>1091.1428571425599</c:v>
                </c:pt>
                <c:pt idx="1273">
                  <c:v>1091.9999999997101</c:v>
                </c:pt>
                <c:pt idx="1274">
                  <c:v>1092.85714285685</c:v>
                </c:pt>
                <c:pt idx="1275">
                  <c:v>1093.71428571399</c:v>
                </c:pt>
                <c:pt idx="1276">
                  <c:v>1094.5714285711299</c:v>
                </c:pt>
                <c:pt idx="1277">
                  <c:v>1095.4285714282701</c:v>
                </c:pt>
                <c:pt idx="1278">
                  <c:v>1096.28571428541</c:v>
                </c:pt>
                <c:pt idx="1279">
                  <c:v>1097.1428571425499</c:v>
                </c:pt>
                <c:pt idx="1280">
                  <c:v>1097.9999999996901</c:v>
                </c:pt>
                <c:pt idx="1281">
                  <c:v>1098.85714285683</c:v>
                </c:pt>
                <c:pt idx="1282">
                  <c:v>1099.71428571397</c:v>
                </c:pt>
                <c:pt idx="1283">
                  <c:v>1100.5714285711099</c:v>
                </c:pt>
                <c:pt idx="1284">
                  <c:v>1101.4285714282501</c:v>
                </c:pt>
                <c:pt idx="1285">
                  <c:v>1102.28571428539</c:v>
                </c:pt>
                <c:pt idx="1286">
                  <c:v>1103.1428571425299</c:v>
                </c:pt>
                <c:pt idx="1287">
                  <c:v>1103.9999999996701</c:v>
                </c:pt>
                <c:pt idx="1288">
                  <c:v>1104.85714285681</c:v>
                </c:pt>
                <c:pt idx="1289">
                  <c:v>1105.7142857139499</c:v>
                </c:pt>
                <c:pt idx="1290">
                  <c:v>1106.5714285710901</c:v>
                </c:pt>
                <c:pt idx="1291">
                  <c:v>1107.42857142823</c:v>
                </c:pt>
                <c:pt idx="1292">
                  <c:v>1108.28571428537</c:v>
                </c:pt>
                <c:pt idx="1293">
                  <c:v>1109.1428571425099</c:v>
                </c:pt>
                <c:pt idx="1294">
                  <c:v>1109.9999999996501</c:v>
                </c:pt>
                <c:pt idx="1295">
                  <c:v>1110.85714285679</c:v>
                </c:pt>
                <c:pt idx="1296">
                  <c:v>1111.7142857139299</c:v>
                </c:pt>
                <c:pt idx="1297">
                  <c:v>1112.5714285710701</c:v>
                </c:pt>
                <c:pt idx="1298">
                  <c:v>1113.42857142821</c:v>
                </c:pt>
                <c:pt idx="1299">
                  <c:v>1114.28571428535</c:v>
                </c:pt>
                <c:pt idx="1300">
                  <c:v>1115.1428571424899</c:v>
                </c:pt>
                <c:pt idx="1301">
                  <c:v>1115.9999999996301</c:v>
                </c:pt>
                <c:pt idx="1302">
                  <c:v>1116.85714285677</c:v>
                </c:pt>
                <c:pt idx="1303">
                  <c:v>1117.7142857139099</c:v>
                </c:pt>
                <c:pt idx="1304">
                  <c:v>1118.5714285710501</c:v>
                </c:pt>
                <c:pt idx="1305">
                  <c:v>1119.42857142819</c:v>
                </c:pt>
                <c:pt idx="1306">
                  <c:v>1120.28571428533</c:v>
                </c:pt>
                <c:pt idx="1307">
                  <c:v>1121.1428571424699</c:v>
                </c:pt>
                <c:pt idx="1308">
                  <c:v>1121.9999999996101</c:v>
                </c:pt>
                <c:pt idx="1309">
                  <c:v>1122.85714285675</c:v>
                </c:pt>
                <c:pt idx="1310">
                  <c:v>1123.7142857138899</c:v>
                </c:pt>
                <c:pt idx="1311">
                  <c:v>1124.5714285710301</c:v>
                </c:pt>
                <c:pt idx="1312">
                  <c:v>1125.42857142817</c:v>
                </c:pt>
                <c:pt idx="1313">
                  <c:v>1126.28571428531</c:v>
                </c:pt>
                <c:pt idx="1314">
                  <c:v>1127.1428571424501</c:v>
                </c:pt>
                <c:pt idx="1315">
                  <c:v>1127.99999999959</c:v>
                </c:pt>
                <c:pt idx="1316">
                  <c:v>1128.85714285673</c:v>
                </c:pt>
                <c:pt idx="1317">
                  <c:v>1129.7142857138699</c:v>
                </c:pt>
                <c:pt idx="1318">
                  <c:v>1130.5714285710101</c:v>
                </c:pt>
                <c:pt idx="1319">
                  <c:v>1131.42857142815</c:v>
                </c:pt>
                <c:pt idx="1320">
                  <c:v>1132.2857142852899</c:v>
                </c:pt>
                <c:pt idx="1321">
                  <c:v>1133.1428571424301</c:v>
                </c:pt>
                <c:pt idx="1322">
                  <c:v>1133.99999999957</c:v>
                </c:pt>
                <c:pt idx="1323">
                  <c:v>1134.85714285671</c:v>
                </c:pt>
                <c:pt idx="1324">
                  <c:v>1135.7142857138499</c:v>
                </c:pt>
                <c:pt idx="1325">
                  <c:v>1136.5714285709901</c:v>
                </c:pt>
                <c:pt idx="1326">
                  <c:v>1137.42857142813</c:v>
                </c:pt>
                <c:pt idx="1327">
                  <c:v>1138.2857142852699</c:v>
                </c:pt>
                <c:pt idx="1328">
                  <c:v>1139.1428571424101</c:v>
                </c:pt>
                <c:pt idx="1329">
                  <c:v>1139.99999999955</c:v>
                </c:pt>
                <c:pt idx="1330">
                  <c:v>1140.85714285669</c:v>
                </c:pt>
                <c:pt idx="1331">
                  <c:v>1141.7142857138299</c:v>
                </c:pt>
                <c:pt idx="1332">
                  <c:v>1142.5714285709701</c:v>
                </c:pt>
                <c:pt idx="1333">
                  <c:v>1143.42857142811</c:v>
                </c:pt>
                <c:pt idx="1334">
                  <c:v>1144.2857142852499</c:v>
                </c:pt>
                <c:pt idx="1335">
                  <c:v>1145.1428571423901</c:v>
                </c:pt>
                <c:pt idx="1336">
                  <c:v>1145.99999999953</c:v>
                </c:pt>
                <c:pt idx="1337">
                  <c:v>1146.85714285667</c:v>
                </c:pt>
                <c:pt idx="1338">
                  <c:v>1147.7142857138101</c:v>
                </c:pt>
                <c:pt idx="1339">
                  <c:v>1148.57142857095</c:v>
                </c:pt>
                <c:pt idx="1340">
                  <c:v>1149.42857142809</c:v>
                </c:pt>
                <c:pt idx="1341">
                  <c:v>1150.2857142852299</c:v>
                </c:pt>
                <c:pt idx="1342">
                  <c:v>1151.1428571423701</c:v>
                </c:pt>
                <c:pt idx="1343">
                  <c:v>1151.99999999951</c:v>
                </c:pt>
                <c:pt idx="1344">
                  <c:v>1152.8571428566499</c:v>
                </c:pt>
                <c:pt idx="1345">
                  <c:v>1153.7142857137901</c:v>
                </c:pt>
                <c:pt idx="1346">
                  <c:v>1154.57142857093</c:v>
                </c:pt>
                <c:pt idx="1347">
                  <c:v>1155.42857142807</c:v>
                </c:pt>
                <c:pt idx="1348">
                  <c:v>1156.2857142852099</c:v>
                </c:pt>
                <c:pt idx="1349">
                  <c:v>1157.1428571423501</c:v>
                </c:pt>
                <c:pt idx="1350">
                  <c:v>1157.99999999949</c:v>
                </c:pt>
                <c:pt idx="1351">
                  <c:v>1158.8571428566299</c:v>
                </c:pt>
                <c:pt idx="1352">
                  <c:v>1159.7142857137701</c:v>
                </c:pt>
                <c:pt idx="1353">
                  <c:v>1160.57142857091</c:v>
                </c:pt>
                <c:pt idx="1354">
                  <c:v>1161.42857142805</c:v>
                </c:pt>
                <c:pt idx="1355">
                  <c:v>1162.2857142851899</c:v>
                </c:pt>
                <c:pt idx="1356">
                  <c:v>1163.1428571423301</c:v>
                </c:pt>
                <c:pt idx="1357">
                  <c:v>1163.99999999947</c:v>
                </c:pt>
                <c:pt idx="1358">
                  <c:v>1164.8571428566099</c:v>
                </c:pt>
                <c:pt idx="1359">
                  <c:v>1165.7142857137501</c:v>
                </c:pt>
                <c:pt idx="1360">
                  <c:v>1166.57142857089</c:v>
                </c:pt>
                <c:pt idx="1361">
                  <c:v>1167.42857142803</c:v>
                </c:pt>
                <c:pt idx="1362">
                  <c:v>1168.2857142851699</c:v>
                </c:pt>
                <c:pt idx="1363">
                  <c:v>1169.14285714231</c:v>
                </c:pt>
                <c:pt idx="1364">
                  <c:v>1169.99999999945</c:v>
                </c:pt>
                <c:pt idx="1365">
                  <c:v>1170.8571428565899</c:v>
                </c:pt>
                <c:pt idx="1366">
                  <c:v>1171.7142857137301</c:v>
                </c:pt>
                <c:pt idx="1367">
                  <c:v>1172.57142857087</c:v>
                </c:pt>
                <c:pt idx="1368">
                  <c:v>1173.4285714280099</c:v>
                </c:pt>
                <c:pt idx="1369">
                  <c:v>1174.2857142851501</c:v>
                </c:pt>
                <c:pt idx="1370">
                  <c:v>1175.14285714229</c:v>
                </c:pt>
                <c:pt idx="1371">
                  <c:v>1175.99999999943</c:v>
                </c:pt>
                <c:pt idx="1372">
                  <c:v>1176.8571428565699</c:v>
                </c:pt>
                <c:pt idx="1373">
                  <c:v>1177.7142857137101</c:v>
                </c:pt>
                <c:pt idx="1374">
                  <c:v>1178.57142857085</c:v>
                </c:pt>
                <c:pt idx="1375">
                  <c:v>1179.4285714279899</c:v>
                </c:pt>
                <c:pt idx="1376">
                  <c:v>1180.2857142851301</c:v>
                </c:pt>
                <c:pt idx="1377">
                  <c:v>1181.14285714227</c:v>
                </c:pt>
                <c:pt idx="1378">
                  <c:v>1181.99999999941</c:v>
                </c:pt>
                <c:pt idx="1379">
                  <c:v>1182.8571428565499</c:v>
                </c:pt>
                <c:pt idx="1380">
                  <c:v>1183.7142857136901</c:v>
                </c:pt>
                <c:pt idx="1381">
                  <c:v>1184.57142857083</c:v>
                </c:pt>
                <c:pt idx="1382">
                  <c:v>1185.4285714279699</c:v>
                </c:pt>
                <c:pt idx="1383">
                  <c:v>1186.2857142851101</c:v>
                </c:pt>
                <c:pt idx="1384">
                  <c:v>1187.14285714225</c:v>
                </c:pt>
                <c:pt idx="1385">
                  <c:v>1187.99999999939</c:v>
                </c:pt>
                <c:pt idx="1386">
                  <c:v>1188.8571428565299</c:v>
                </c:pt>
                <c:pt idx="1387">
                  <c:v>1189.7142857136701</c:v>
                </c:pt>
                <c:pt idx="1388">
                  <c:v>1190.57142857081</c:v>
                </c:pt>
                <c:pt idx="1389">
                  <c:v>1191.4285714279499</c:v>
                </c:pt>
                <c:pt idx="1390">
                  <c:v>1192.2857142850901</c:v>
                </c:pt>
                <c:pt idx="1391">
                  <c:v>1193.14285714223</c:v>
                </c:pt>
                <c:pt idx="1392">
                  <c:v>1193.9999999993699</c:v>
                </c:pt>
                <c:pt idx="1393">
                  <c:v>1194.8571428565101</c:v>
                </c:pt>
                <c:pt idx="1394">
                  <c:v>1195.71428571365</c:v>
                </c:pt>
                <c:pt idx="1395">
                  <c:v>1196.57142857079</c:v>
                </c:pt>
                <c:pt idx="1396">
                  <c:v>1197.4285714279299</c:v>
                </c:pt>
                <c:pt idx="1397">
                  <c:v>1198.2857142850701</c:v>
                </c:pt>
                <c:pt idx="1398">
                  <c:v>1199.14285714221</c:v>
                </c:pt>
                <c:pt idx="1399">
                  <c:v>1199.9999999993499</c:v>
                </c:pt>
                <c:pt idx="1400">
                  <c:v>1200.8571428564901</c:v>
                </c:pt>
                <c:pt idx="1401">
                  <c:v>1201.71428571363</c:v>
                </c:pt>
                <c:pt idx="1402">
                  <c:v>1202.57142857077</c:v>
                </c:pt>
                <c:pt idx="1403">
                  <c:v>1203.4285714279099</c:v>
                </c:pt>
                <c:pt idx="1404">
                  <c:v>1204.2857142850501</c:v>
                </c:pt>
                <c:pt idx="1405">
                  <c:v>1205.14285714219</c:v>
                </c:pt>
                <c:pt idx="1406">
                  <c:v>1205.9999999993299</c:v>
                </c:pt>
                <c:pt idx="1407">
                  <c:v>1206.8571428564701</c:v>
                </c:pt>
                <c:pt idx="1408">
                  <c:v>1207.71428571361</c:v>
                </c:pt>
                <c:pt idx="1409">
                  <c:v>1208.57142857075</c:v>
                </c:pt>
                <c:pt idx="1410">
                  <c:v>1209.4285714278899</c:v>
                </c:pt>
                <c:pt idx="1411">
                  <c:v>1210.2857142850301</c:v>
                </c:pt>
                <c:pt idx="1412">
                  <c:v>1211.14285714217</c:v>
                </c:pt>
                <c:pt idx="1413">
                  <c:v>1211.9999999993099</c:v>
                </c:pt>
                <c:pt idx="1414">
                  <c:v>1212.8571428564501</c:v>
                </c:pt>
                <c:pt idx="1415">
                  <c:v>1213.71428571359</c:v>
                </c:pt>
                <c:pt idx="1416">
                  <c:v>1214.5714285707299</c:v>
                </c:pt>
                <c:pt idx="1417">
                  <c:v>1215.4285714278701</c:v>
                </c:pt>
                <c:pt idx="1418">
                  <c:v>1216.28571428501</c:v>
                </c:pt>
                <c:pt idx="1419">
                  <c:v>1217.14285714215</c:v>
                </c:pt>
                <c:pt idx="1420">
                  <c:v>1217.9999999992899</c:v>
                </c:pt>
                <c:pt idx="1421">
                  <c:v>1218.8571428564301</c:v>
                </c:pt>
                <c:pt idx="1422">
                  <c:v>1219.71428571357</c:v>
                </c:pt>
                <c:pt idx="1423">
                  <c:v>1220.5714285707099</c:v>
                </c:pt>
                <c:pt idx="1424">
                  <c:v>1221.4285714278501</c:v>
                </c:pt>
                <c:pt idx="1425">
                  <c:v>1222.28571428499</c:v>
                </c:pt>
                <c:pt idx="1426">
                  <c:v>1223.14285714213</c:v>
                </c:pt>
                <c:pt idx="1427">
                  <c:v>1223.9999999992699</c:v>
                </c:pt>
                <c:pt idx="1428">
                  <c:v>1224.8571428564101</c:v>
                </c:pt>
                <c:pt idx="1429">
                  <c:v>1225.71428571355</c:v>
                </c:pt>
                <c:pt idx="1430">
                  <c:v>1226.5714285706899</c:v>
                </c:pt>
                <c:pt idx="1431">
                  <c:v>1227.4285714278301</c:v>
                </c:pt>
                <c:pt idx="1432">
                  <c:v>1228.28571428497</c:v>
                </c:pt>
                <c:pt idx="1433">
                  <c:v>1229.14285714211</c:v>
                </c:pt>
                <c:pt idx="1434">
                  <c:v>1229.9999999992499</c:v>
                </c:pt>
                <c:pt idx="1435">
                  <c:v>1230.8571428563901</c:v>
                </c:pt>
                <c:pt idx="1436">
                  <c:v>1231.71428571353</c:v>
                </c:pt>
                <c:pt idx="1437">
                  <c:v>1232.5714285706699</c:v>
                </c:pt>
                <c:pt idx="1438">
                  <c:v>1233.4285714278101</c:v>
                </c:pt>
                <c:pt idx="1439">
                  <c:v>1234.28571428495</c:v>
                </c:pt>
                <c:pt idx="1440">
                  <c:v>1235.14285714209</c:v>
                </c:pt>
                <c:pt idx="1441">
                  <c:v>1235.9999999992301</c:v>
                </c:pt>
                <c:pt idx="1442">
                  <c:v>1236.85714285637</c:v>
                </c:pt>
                <c:pt idx="1443">
                  <c:v>1237.71428571351</c:v>
                </c:pt>
                <c:pt idx="1444">
                  <c:v>1238.5714285706499</c:v>
                </c:pt>
                <c:pt idx="1445">
                  <c:v>1239.4285714277901</c:v>
                </c:pt>
                <c:pt idx="1446">
                  <c:v>1240.28571428493</c:v>
                </c:pt>
                <c:pt idx="1447">
                  <c:v>1241.1428571420699</c:v>
                </c:pt>
                <c:pt idx="1448">
                  <c:v>1241.9999999992101</c:v>
                </c:pt>
                <c:pt idx="1449">
                  <c:v>1242.85714285635</c:v>
                </c:pt>
                <c:pt idx="1450">
                  <c:v>1243.71428571349</c:v>
                </c:pt>
                <c:pt idx="1451">
                  <c:v>1244.5714285706299</c:v>
                </c:pt>
                <c:pt idx="1452">
                  <c:v>1245.4285714277701</c:v>
                </c:pt>
                <c:pt idx="1453">
                  <c:v>1246.28571428491</c:v>
                </c:pt>
                <c:pt idx="1454">
                  <c:v>1247.1428571420499</c:v>
                </c:pt>
                <c:pt idx="1455">
                  <c:v>1247.9999999991901</c:v>
                </c:pt>
                <c:pt idx="1456">
                  <c:v>1248.85714285633</c:v>
                </c:pt>
                <c:pt idx="1457">
                  <c:v>1249.71428571347</c:v>
                </c:pt>
                <c:pt idx="1458">
                  <c:v>1250.5714285706099</c:v>
                </c:pt>
                <c:pt idx="1459">
                  <c:v>1251.4285714277501</c:v>
                </c:pt>
                <c:pt idx="1460">
                  <c:v>1252.28571428489</c:v>
                </c:pt>
                <c:pt idx="1461">
                  <c:v>1253.1428571420299</c:v>
                </c:pt>
                <c:pt idx="1462">
                  <c:v>1253.9999999991701</c:v>
                </c:pt>
                <c:pt idx="1463">
                  <c:v>1254.85714285631</c:v>
                </c:pt>
                <c:pt idx="1464">
                  <c:v>1255.71428571345</c:v>
                </c:pt>
                <c:pt idx="1465">
                  <c:v>1256.5714285705899</c:v>
                </c:pt>
                <c:pt idx="1466">
                  <c:v>1257.42857142773</c:v>
                </c:pt>
                <c:pt idx="1467">
                  <c:v>1258.28571428487</c:v>
                </c:pt>
                <c:pt idx="1468">
                  <c:v>1259.1428571420099</c:v>
                </c:pt>
                <c:pt idx="1469">
                  <c:v>1259.9999999991501</c:v>
                </c:pt>
                <c:pt idx="1470">
                  <c:v>1260.85714285629</c:v>
                </c:pt>
                <c:pt idx="1471">
                  <c:v>1261.7142857134299</c:v>
                </c:pt>
                <c:pt idx="1472">
                  <c:v>1262.5714285705701</c:v>
                </c:pt>
                <c:pt idx="1473">
                  <c:v>1263.42857142771</c:v>
                </c:pt>
                <c:pt idx="1474">
                  <c:v>1264.28571428485</c:v>
                </c:pt>
                <c:pt idx="1475">
                  <c:v>1265.1428571419999</c:v>
                </c:pt>
                <c:pt idx="1476">
                  <c:v>1265.9999999991401</c:v>
                </c:pt>
                <c:pt idx="1477">
                  <c:v>1266.85714285628</c:v>
                </c:pt>
                <c:pt idx="1478">
                  <c:v>1267.7142857134099</c:v>
                </c:pt>
                <c:pt idx="1479">
                  <c:v>1268.5714285705501</c:v>
                </c:pt>
                <c:pt idx="1480">
                  <c:v>1269.4285714277</c:v>
                </c:pt>
                <c:pt idx="1481">
                  <c:v>1270.28571428483</c:v>
                </c:pt>
                <c:pt idx="1482">
                  <c:v>1271.1428571419799</c:v>
                </c:pt>
                <c:pt idx="1483">
                  <c:v>1271.9999999991201</c:v>
                </c:pt>
                <c:pt idx="1484">
                  <c:v>1272.85714285625</c:v>
                </c:pt>
                <c:pt idx="1485">
                  <c:v>1273.7142857133899</c:v>
                </c:pt>
                <c:pt idx="1486">
                  <c:v>1274.7142857133899</c:v>
                </c:pt>
                <c:pt idx="1487">
                  <c:v>1275.7142857133899</c:v>
                </c:pt>
                <c:pt idx="1488">
                  <c:v>1276.7142857133899</c:v>
                </c:pt>
                <c:pt idx="1489">
                  <c:v>1277.7142857133899</c:v>
                </c:pt>
                <c:pt idx="1490">
                  <c:v>1278.7142857133899</c:v>
                </c:pt>
                <c:pt idx="1491">
                  <c:v>1279.7142857133899</c:v>
                </c:pt>
                <c:pt idx="1492">
                  <c:v>1280.7142857133899</c:v>
                </c:pt>
                <c:pt idx="1493">
                  <c:v>1281.7142857133899</c:v>
                </c:pt>
                <c:pt idx="1494">
                  <c:v>1282.7142857133899</c:v>
                </c:pt>
                <c:pt idx="1495">
                  <c:v>1283.7142857133899</c:v>
                </c:pt>
                <c:pt idx="1496">
                  <c:v>1284.7142857133899</c:v>
                </c:pt>
                <c:pt idx="1497">
                  <c:v>1285.7142857133899</c:v>
                </c:pt>
                <c:pt idx="1498">
                  <c:v>1286.7142857133899</c:v>
                </c:pt>
                <c:pt idx="1499">
                  <c:v>1287.7142857133899</c:v>
                </c:pt>
                <c:pt idx="1500">
                  <c:v>1288.7142857133899</c:v>
                </c:pt>
                <c:pt idx="1501">
                  <c:v>1289.7142857133899</c:v>
                </c:pt>
                <c:pt idx="1502">
                  <c:v>1290.7142857133899</c:v>
                </c:pt>
                <c:pt idx="1503">
                  <c:v>1291.7142857133899</c:v>
                </c:pt>
                <c:pt idx="1504">
                  <c:v>1292.7142857133899</c:v>
                </c:pt>
                <c:pt idx="1505">
                  <c:v>1293.7142857133899</c:v>
                </c:pt>
                <c:pt idx="1506">
                  <c:v>1294.7142857133899</c:v>
                </c:pt>
                <c:pt idx="1507">
                  <c:v>1295.7142857133899</c:v>
                </c:pt>
                <c:pt idx="1508">
                  <c:v>1296.7142857133899</c:v>
                </c:pt>
                <c:pt idx="1509">
                  <c:v>1297.7142857133899</c:v>
                </c:pt>
                <c:pt idx="1510">
                  <c:v>1298.7142857133899</c:v>
                </c:pt>
                <c:pt idx="1511">
                  <c:v>1299.7142857133899</c:v>
                </c:pt>
                <c:pt idx="1512">
                  <c:v>1300.7142857133899</c:v>
                </c:pt>
                <c:pt idx="1513">
                  <c:v>1301.7142857133899</c:v>
                </c:pt>
                <c:pt idx="1514">
                  <c:v>1302.7142857133899</c:v>
                </c:pt>
                <c:pt idx="1515">
                  <c:v>1303.7142857133899</c:v>
                </c:pt>
                <c:pt idx="1516">
                  <c:v>1304.7142857133899</c:v>
                </c:pt>
                <c:pt idx="1517">
                  <c:v>1305.7142857133899</c:v>
                </c:pt>
                <c:pt idx="1518">
                  <c:v>1306.7142857133899</c:v>
                </c:pt>
                <c:pt idx="1519">
                  <c:v>1307.7142857133899</c:v>
                </c:pt>
                <c:pt idx="1520">
                  <c:v>1308.7142857133899</c:v>
                </c:pt>
                <c:pt idx="1521">
                  <c:v>1309.7142857133899</c:v>
                </c:pt>
                <c:pt idx="1522">
                  <c:v>1310.7142857133899</c:v>
                </c:pt>
                <c:pt idx="1523">
                  <c:v>1311.7142857133899</c:v>
                </c:pt>
                <c:pt idx="1524">
                  <c:v>1312.7142857133899</c:v>
                </c:pt>
                <c:pt idx="1525">
                  <c:v>1313.7142857133899</c:v>
                </c:pt>
                <c:pt idx="1526">
                  <c:v>1314.7142857133899</c:v>
                </c:pt>
                <c:pt idx="1527">
                  <c:v>1315.7142857133899</c:v>
                </c:pt>
                <c:pt idx="1528">
                  <c:v>1316.7142857133899</c:v>
                </c:pt>
                <c:pt idx="1529">
                  <c:v>1317.7142857133899</c:v>
                </c:pt>
                <c:pt idx="1530">
                  <c:v>1318.7142857133899</c:v>
                </c:pt>
                <c:pt idx="1531">
                  <c:v>1319.7142857133899</c:v>
                </c:pt>
                <c:pt idx="1532">
                  <c:v>1320.7142857133899</c:v>
                </c:pt>
                <c:pt idx="1533">
                  <c:v>1321.7142857133899</c:v>
                </c:pt>
                <c:pt idx="1534">
                  <c:v>1322.7142857133899</c:v>
                </c:pt>
                <c:pt idx="1535">
                  <c:v>1323.7142857133899</c:v>
                </c:pt>
                <c:pt idx="1536">
                  <c:v>1324.7142857133899</c:v>
                </c:pt>
                <c:pt idx="1537">
                  <c:v>1325.7142857133899</c:v>
                </c:pt>
                <c:pt idx="1538">
                  <c:v>1326.7142857133899</c:v>
                </c:pt>
                <c:pt idx="1539">
                  <c:v>1327.7142857133899</c:v>
                </c:pt>
                <c:pt idx="1540">
                  <c:v>1328.7142857133899</c:v>
                </c:pt>
                <c:pt idx="1541">
                  <c:v>1329.7142857133899</c:v>
                </c:pt>
                <c:pt idx="1542">
                  <c:v>1330.7142857133899</c:v>
                </c:pt>
                <c:pt idx="1543">
                  <c:v>1331.7142857133899</c:v>
                </c:pt>
                <c:pt idx="1544">
                  <c:v>1332.7142857133899</c:v>
                </c:pt>
                <c:pt idx="1545">
                  <c:v>1333.7142857133899</c:v>
                </c:pt>
                <c:pt idx="1546">
                  <c:v>1334.7142857133899</c:v>
                </c:pt>
                <c:pt idx="1547">
                  <c:v>1335.7142857133899</c:v>
                </c:pt>
                <c:pt idx="1548">
                  <c:v>1336.7142857133899</c:v>
                </c:pt>
                <c:pt idx="1549">
                  <c:v>1337.7142857133899</c:v>
                </c:pt>
                <c:pt idx="1550">
                  <c:v>1338.7142857133899</c:v>
                </c:pt>
                <c:pt idx="1551">
                  <c:v>1339.7142857133899</c:v>
                </c:pt>
                <c:pt idx="1552">
                  <c:v>1340.7142857133899</c:v>
                </c:pt>
                <c:pt idx="1553">
                  <c:v>1341.7142857133899</c:v>
                </c:pt>
                <c:pt idx="1554">
                  <c:v>1342.7142857133899</c:v>
                </c:pt>
                <c:pt idx="1555">
                  <c:v>1343.7142857133899</c:v>
                </c:pt>
                <c:pt idx="1556">
                  <c:v>1344.7142857133899</c:v>
                </c:pt>
                <c:pt idx="1557">
                  <c:v>1345.7142857133899</c:v>
                </c:pt>
                <c:pt idx="1558">
                  <c:v>1346.7142857133899</c:v>
                </c:pt>
                <c:pt idx="1559">
                  <c:v>1347.7142857133899</c:v>
                </c:pt>
                <c:pt idx="1560">
                  <c:v>1348.7142857133899</c:v>
                </c:pt>
                <c:pt idx="1561">
                  <c:v>1349.7142857133899</c:v>
                </c:pt>
                <c:pt idx="1562">
                  <c:v>1350.7142857133899</c:v>
                </c:pt>
                <c:pt idx="1563">
                  <c:v>1351.7142857133899</c:v>
                </c:pt>
                <c:pt idx="1564">
                  <c:v>1352.7142857133899</c:v>
                </c:pt>
                <c:pt idx="1565">
                  <c:v>1353.7142857133899</c:v>
                </c:pt>
                <c:pt idx="1566">
                  <c:v>1354.7142857133899</c:v>
                </c:pt>
                <c:pt idx="1567">
                  <c:v>1355.7142857133899</c:v>
                </c:pt>
                <c:pt idx="1568">
                  <c:v>1356.7142857133899</c:v>
                </c:pt>
                <c:pt idx="1569">
                  <c:v>1357.7142857133899</c:v>
                </c:pt>
                <c:pt idx="1570">
                  <c:v>1358.7142857133899</c:v>
                </c:pt>
                <c:pt idx="1571">
                  <c:v>1359.7142857133899</c:v>
                </c:pt>
                <c:pt idx="1572">
                  <c:v>1360.7142857133899</c:v>
                </c:pt>
                <c:pt idx="1573">
                  <c:v>1361.7142857133899</c:v>
                </c:pt>
                <c:pt idx="1574">
                  <c:v>1362.7142857133899</c:v>
                </c:pt>
                <c:pt idx="1575">
                  <c:v>1363.7142857133899</c:v>
                </c:pt>
                <c:pt idx="1576">
                  <c:v>1364.7142857133899</c:v>
                </c:pt>
                <c:pt idx="1577">
                  <c:v>1365.7142857133899</c:v>
                </c:pt>
                <c:pt idx="1578">
                  <c:v>1366.7142857133899</c:v>
                </c:pt>
                <c:pt idx="1579">
                  <c:v>1367.7142857133899</c:v>
                </c:pt>
                <c:pt idx="1580">
                  <c:v>1368.7142857133899</c:v>
                </c:pt>
                <c:pt idx="1581">
                  <c:v>1369.7142857133899</c:v>
                </c:pt>
                <c:pt idx="1582">
                  <c:v>1370.7142857133899</c:v>
                </c:pt>
                <c:pt idx="1583">
                  <c:v>1371.7142857133899</c:v>
                </c:pt>
                <c:pt idx="1584">
                  <c:v>1372.7142857133899</c:v>
                </c:pt>
                <c:pt idx="1585">
                  <c:v>1373.7142857133899</c:v>
                </c:pt>
                <c:pt idx="1586">
                  <c:v>1374.7142857133899</c:v>
                </c:pt>
                <c:pt idx="1587">
                  <c:v>1375.7142857133899</c:v>
                </c:pt>
                <c:pt idx="1588">
                  <c:v>1376.7142857133899</c:v>
                </c:pt>
                <c:pt idx="1589">
                  <c:v>1377.7142857133899</c:v>
                </c:pt>
                <c:pt idx="1590">
                  <c:v>1378.7142857133899</c:v>
                </c:pt>
                <c:pt idx="1591">
                  <c:v>1379.7142857133899</c:v>
                </c:pt>
                <c:pt idx="1592">
                  <c:v>1380.7142857133899</c:v>
                </c:pt>
                <c:pt idx="1593">
                  <c:v>1381.7142857133899</c:v>
                </c:pt>
                <c:pt idx="1594">
                  <c:v>1382.7142857133899</c:v>
                </c:pt>
                <c:pt idx="1595">
                  <c:v>1383.7142857133899</c:v>
                </c:pt>
                <c:pt idx="1596">
                  <c:v>1384.7142857133899</c:v>
                </c:pt>
                <c:pt idx="1597">
                  <c:v>1385.7142857133899</c:v>
                </c:pt>
                <c:pt idx="1598">
                  <c:v>1386.7142857133899</c:v>
                </c:pt>
                <c:pt idx="1599">
                  <c:v>1387.7142857133899</c:v>
                </c:pt>
                <c:pt idx="1600">
                  <c:v>1388.7142857133899</c:v>
                </c:pt>
                <c:pt idx="1601">
                  <c:v>1389.7142857133899</c:v>
                </c:pt>
                <c:pt idx="1602">
                  <c:v>1390.7142857133899</c:v>
                </c:pt>
                <c:pt idx="1603">
                  <c:v>1391.7142857133899</c:v>
                </c:pt>
                <c:pt idx="1604">
                  <c:v>1392.7142857133899</c:v>
                </c:pt>
                <c:pt idx="1605">
                  <c:v>1393.7142857133899</c:v>
                </c:pt>
                <c:pt idx="1606">
                  <c:v>1394.7142857133899</c:v>
                </c:pt>
                <c:pt idx="1607">
                  <c:v>1395.7142857133899</c:v>
                </c:pt>
                <c:pt idx="1608">
                  <c:v>1396.7142857133899</c:v>
                </c:pt>
                <c:pt idx="1609">
                  <c:v>1397.7142857133899</c:v>
                </c:pt>
                <c:pt idx="1610">
                  <c:v>1398.7142857133899</c:v>
                </c:pt>
                <c:pt idx="1611">
                  <c:v>1399.7142857133899</c:v>
                </c:pt>
                <c:pt idx="1612">
                  <c:v>1400.7142857133899</c:v>
                </c:pt>
                <c:pt idx="1613">
                  <c:v>1401.7142857133899</c:v>
                </c:pt>
                <c:pt idx="1614">
                  <c:v>1402.7142857133899</c:v>
                </c:pt>
                <c:pt idx="1615">
                  <c:v>1403.7142857133899</c:v>
                </c:pt>
                <c:pt idx="1616">
                  <c:v>1404.7142857133899</c:v>
                </c:pt>
                <c:pt idx="1617">
                  <c:v>1405.7142857133899</c:v>
                </c:pt>
                <c:pt idx="1618">
                  <c:v>1406.7142857133899</c:v>
                </c:pt>
                <c:pt idx="1619">
                  <c:v>1407.7142857133899</c:v>
                </c:pt>
                <c:pt idx="1620">
                  <c:v>1408.7142857133899</c:v>
                </c:pt>
                <c:pt idx="1621">
                  <c:v>1409.7142857133899</c:v>
                </c:pt>
                <c:pt idx="1622">
                  <c:v>1410.7142857133899</c:v>
                </c:pt>
              </c:numCache>
            </c:numRef>
          </c:xVal>
          <c:yVal>
            <c:numRef>
              <c:f>'Amplitude (appxi)'!$K$3:$K$1625</c:f>
              <c:numCache>
                <c:formatCode>0.00E+00</c:formatCode>
                <c:ptCount val="1623"/>
                <c:pt idx="0">
                  <c:v>103.32172369049201</c:v>
                </c:pt>
                <c:pt idx="1">
                  <c:v>100.11899026477199</c:v>
                </c:pt>
                <c:pt idx="2">
                  <c:v>100.460018463393</c:v>
                </c:pt>
                <c:pt idx="3">
                  <c:v>99.099968372493507</c:v>
                </c:pt>
                <c:pt idx="4">
                  <c:v>98.912725601459698</c:v>
                </c:pt>
                <c:pt idx="5">
                  <c:v>98.774332725945996</c:v>
                </c:pt>
                <c:pt idx="6">
                  <c:v>98.677634949216795</c:v>
                </c:pt>
                <c:pt idx="7">
                  <c:v>98.6021610012438</c:v>
                </c:pt>
                <c:pt idx="8">
                  <c:v>98.5458348690848</c:v>
                </c:pt>
                <c:pt idx="9">
                  <c:v>98.494905043479406</c:v>
                </c:pt>
                <c:pt idx="10">
                  <c:v>98.448506827459298</c:v>
                </c:pt>
                <c:pt idx="11">
                  <c:v>98.403672000346404</c:v>
                </c:pt>
                <c:pt idx="12">
                  <c:v>98.358879038320893</c:v>
                </c:pt>
                <c:pt idx="13">
                  <c:v>98.311923589531901</c:v>
                </c:pt>
                <c:pt idx="14">
                  <c:v>98.262654776822401</c:v>
                </c:pt>
                <c:pt idx="15">
                  <c:v>98.209969203267505</c:v>
                </c:pt>
                <c:pt idx="16">
                  <c:v>98.155073166611899</c:v>
                </c:pt>
                <c:pt idx="17">
                  <c:v>98.098518011863007</c:v>
                </c:pt>
                <c:pt idx="18">
                  <c:v>98.036197057939503</c:v>
                </c:pt>
                <c:pt idx="19">
                  <c:v>97.973226288487993</c:v>
                </c:pt>
                <c:pt idx="20">
                  <c:v>97.907877281699797</c:v>
                </c:pt>
                <c:pt idx="21">
                  <c:v>97.842459824544704</c:v>
                </c:pt>
                <c:pt idx="22">
                  <c:v>97.772602368454002</c:v>
                </c:pt>
                <c:pt idx="23">
                  <c:v>97.702922738740298</c:v>
                </c:pt>
                <c:pt idx="24">
                  <c:v>97.630501404513794</c:v>
                </c:pt>
                <c:pt idx="25">
                  <c:v>97.558793139691204</c:v>
                </c:pt>
                <c:pt idx="26">
                  <c:v>97.485884345933101</c:v>
                </c:pt>
                <c:pt idx="27">
                  <c:v>97.411084425160595</c:v>
                </c:pt>
                <c:pt idx="28">
                  <c:v>97.335393641474894</c:v>
                </c:pt>
                <c:pt idx="29">
                  <c:v>97.260043995932094</c:v>
                </c:pt>
                <c:pt idx="30">
                  <c:v>97.183315591716294</c:v>
                </c:pt>
                <c:pt idx="31">
                  <c:v>97.106119102673503</c:v>
                </c:pt>
                <c:pt idx="32">
                  <c:v>97.030637284537505</c:v>
                </c:pt>
                <c:pt idx="33">
                  <c:v>96.951499007278002</c:v>
                </c:pt>
                <c:pt idx="34">
                  <c:v>96.877368175314004</c:v>
                </c:pt>
                <c:pt idx="35">
                  <c:v>96.799451004846503</c:v>
                </c:pt>
                <c:pt idx="36">
                  <c:v>96.7229381619603</c:v>
                </c:pt>
                <c:pt idx="37">
                  <c:v>96.646478237485994</c:v>
                </c:pt>
                <c:pt idx="38">
                  <c:v>96.570095270253105</c:v>
                </c:pt>
                <c:pt idx="39">
                  <c:v>96.493538713327695</c:v>
                </c:pt>
                <c:pt idx="40">
                  <c:v>96.415361484756005</c:v>
                </c:pt>
                <c:pt idx="41">
                  <c:v>96.338772421565807</c:v>
                </c:pt>
                <c:pt idx="42">
                  <c:v>96.2632518205195</c:v>
                </c:pt>
                <c:pt idx="43">
                  <c:v>96.187214833893194</c:v>
                </c:pt>
                <c:pt idx="44">
                  <c:v>96.221928298853797</c:v>
                </c:pt>
                <c:pt idx="45">
                  <c:v>96.043714264226693</c:v>
                </c:pt>
                <c:pt idx="46">
                  <c:v>95.958266013584804</c:v>
                </c:pt>
                <c:pt idx="47">
                  <c:v>95.889431811742696</c:v>
                </c:pt>
                <c:pt idx="48">
                  <c:v>95.921660969354605</c:v>
                </c:pt>
                <c:pt idx="49">
                  <c:v>95.747234226227206</c:v>
                </c:pt>
                <c:pt idx="50">
                  <c:v>95.666381800518806</c:v>
                </c:pt>
                <c:pt idx="51">
                  <c:v>95.703814889946898</c:v>
                </c:pt>
                <c:pt idx="52">
                  <c:v>95.531768812088401</c:v>
                </c:pt>
                <c:pt idx="53">
                  <c:v>95.450647353109304</c:v>
                </c:pt>
                <c:pt idx="54">
                  <c:v>95.486281317167396</c:v>
                </c:pt>
                <c:pt idx="55">
                  <c:v>95.3169440739035</c:v>
                </c:pt>
                <c:pt idx="56">
                  <c:v>95.237664283608098</c:v>
                </c:pt>
                <c:pt idx="57">
                  <c:v>95.271061261164604</c:v>
                </c:pt>
                <c:pt idx="58">
                  <c:v>95.108266216997805</c:v>
                </c:pt>
                <c:pt idx="59">
                  <c:v>95.030870187626206</c:v>
                </c:pt>
                <c:pt idx="60">
                  <c:v>95.062479820069697</c:v>
                </c:pt>
                <c:pt idx="61">
                  <c:v>94.906469775898003</c:v>
                </c:pt>
                <c:pt idx="62">
                  <c:v>94.936168819153906</c:v>
                </c:pt>
                <c:pt idx="63">
                  <c:v>94.778273896613001</c:v>
                </c:pt>
                <c:pt idx="64">
                  <c:v>94.806201107148794</c:v>
                </c:pt>
                <c:pt idx="65">
                  <c:v>94.647515484665504</c:v>
                </c:pt>
                <c:pt idx="66">
                  <c:v>94.675025518218206</c:v>
                </c:pt>
                <c:pt idx="67">
                  <c:v>94.518090322313796</c:v>
                </c:pt>
                <c:pt idx="68">
                  <c:v>94.545036254327101</c:v>
                </c:pt>
                <c:pt idx="69">
                  <c:v>94.389946461731597</c:v>
                </c:pt>
                <c:pt idx="70">
                  <c:v>94.416785119867797</c:v>
                </c:pt>
                <c:pt idx="71">
                  <c:v>94.2658974209657</c:v>
                </c:pt>
                <c:pt idx="72">
                  <c:v>94.291254327150398</c:v>
                </c:pt>
                <c:pt idx="73">
                  <c:v>94.143215230932</c:v>
                </c:pt>
                <c:pt idx="74">
                  <c:v>94.167386176981694</c:v>
                </c:pt>
                <c:pt idx="75">
                  <c:v>94.022581297499102</c:v>
                </c:pt>
                <c:pt idx="76">
                  <c:v>94.046878325795305</c:v>
                </c:pt>
                <c:pt idx="77">
                  <c:v>93.900661269206907</c:v>
                </c:pt>
                <c:pt idx="78">
                  <c:v>93.925129525069295</c:v>
                </c:pt>
                <c:pt idx="79">
                  <c:v>93.785613067533404</c:v>
                </c:pt>
                <c:pt idx="80">
                  <c:v>93.807533545763505</c:v>
                </c:pt>
                <c:pt idx="81">
                  <c:v>93.6712823373379</c:v>
                </c:pt>
                <c:pt idx="82">
                  <c:v>93.692575215315898</c:v>
                </c:pt>
                <c:pt idx="83">
                  <c:v>93.559461564411606</c:v>
                </c:pt>
                <c:pt idx="84">
                  <c:v>93.581413256391997</c:v>
                </c:pt>
                <c:pt idx="85">
                  <c:v>93.450744460428993</c:v>
                </c:pt>
                <c:pt idx="86">
                  <c:v>93.471940951847401</c:v>
                </c:pt>
                <c:pt idx="87">
                  <c:v>93.345202963519597</c:v>
                </c:pt>
                <c:pt idx="88">
                  <c:v>93.366333363003093</c:v>
                </c:pt>
                <c:pt idx="89">
                  <c:v>93.241893703230204</c:v>
                </c:pt>
                <c:pt idx="90">
                  <c:v>93.261462809016095</c:v>
                </c:pt>
                <c:pt idx="91">
                  <c:v>93.139797993028395</c:v>
                </c:pt>
                <c:pt idx="92">
                  <c:v>93.158564454408804</c:v>
                </c:pt>
                <c:pt idx="93">
                  <c:v>93.040312169416495</c:v>
                </c:pt>
                <c:pt idx="94">
                  <c:v>93.058617596139598</c:v>
                </c:pt>
                <c:pt idx="95">
                  <c:v>92.944303346580199</c:v>
                </c:pt>
                <c:pt idx="96">
                  <c:v>92.961113954059599</c:v>
                </c:pt>
                <c:pt idx="97">
                  <c:v>92.847564613521897</c:v>
                </c:pt>
                <c:pt idx="98">
                  <c:v>92.865215084364905</c:v>
                </c:pt>
                <c:pt idx="99">
                  <c:v>92.754143609986102</c:v>
                </c:pt>
                <c:pt idx="100">
                  <c:v>92.771476680374406</c:v>
                </c:pt>
                <c:pt idx="101">
                  <c:v>92.662819085772895</c:v>
                </c:pt>
                <c:pt idx="102">
                  <c:v>92.680270579127907</c:v>
                </c:pt>
                <c:pt idx="103">
                  <c:v>92.575130552911006</c:v>
                </c:pt>
                <c:pt idx="104">
                  <c:v>92.590838283962995</c:v>
                </c:pt>
                <c:pt idx="105">
                  <c:v>92.5903625599951</c:v>
                </c:pt>
                <c:pt idx="106">
                  <c:v>92.424460628997494</c:v>
                </c:pt>
                <c:pt idx="107">
                  <c:v>92.461211425296099</c:v>
                </c:pt>
                <c:pt idx="108">
                  <c:v>92.3557716597129</c:v>
                </c:pt>
                <c:pt idx="109">
                  <c:v>92.372371943785396</c:v>
                </c:pt>
                <c:pt idx="110">
                  <c:v>92.370766595012597</c:v>
                </c:pt>
                <c:pt idx="111">
                  <c:v>92.212585500875406</c:v>
                </c:pt>
                <c:pt idx="112">
                  <c:v>92.248284304418505</c:v>
                </c:pt>
                <c:pt idx="113">
                  <c:v>92.246413702238002</c:v>
                </c:pt>
                <c:pt idx="114">
                  <c:v>92.089213497212697</c:v>
                </c:pt>
                <c:pt idx="115">
                  <c:v>92.124816672946494</c:v>
                </c:pt>
                <c:pt idx="116">
                  <c:v>92.122472138513302</c:v>
                </c:pt>
                <c:pt idx="117">
                  <c:v>91.973388028122798</c:v>
                </c:pt>
                <c:pt idx="118">
                  <c:v>92.006941156636202</c:v>
                </c:pt>
                <c:pt idx="119">
                  <c:v>92.004754959305203</c:v>
                </c:pt>
                <c:pt idx="120">
                  <c:v>91.860333754290096</c:v>
                </c:pt>
                <c:pt idx="121">
                  <c:v>91.892616836611495</c:v>
                </c:pt>
                <c:pt idx="122">
                  <c:v>91.8905005663635</c:v>
                </c:pt>
                <c:pt idx="123">
                  <c:v>91.7516331646287</c:v>
                </c:pt>
                <c:pt idx="124">
                  <c:v>91.782666655019199</c:v>
                </c:pt>
                <c:pt idx="125">
                  <c:v>91.780071078683093</c:v>
                </c:pt>
                <c:pt idx="126">
                  <c:v>91.646453559070807</c:v>
                </c:pt>
                <c:pt idx="127">
                  <c:v>91.676674097642803</c:v>
                </c:pt>
                <c:pt idx="128">
                  <c:v>91.673752025275306</c:v>
                </c:pt>
                <c:pt idx="129">
                  <c:v>91.544405866507802</c:v>
                </c:pt>
                <c:pt idx="130">
                  <c:v>91.572799032447094</c:v>
                </c:pt>
                <c:pt idx="131">
                  <c:v>91.5705906471416</c:v>
                </c:pt>
                <c:pt idx="132">
                  <c:v>91.445680069534703</c:v>
                </c:pt>
                <c:pt idx="133">
                  <c:v>91.473535852975601</c:v>
                </c:pt>
                <c:pt idx="134">
                  <c:v>91.471356016731804</c:v>
                </c:pt>
                <c:pt idx="135">
                  <c:v>91.350432463464202</c:v>
                </c:pt>
                <c:pt idx="136">
                  <c:v>91.376764482654707</c:v>
                </c:pt>
                <c:pt idx="137">
                  <c:v>91.374676897475496</c:v>
                </c:pt>
                <c:pt idx="138">
                  <c:v>91.2584270495921</c:v>
                </c:pt>
                <c:pt idx="139">
                  <c:v>91.285197514993698</c:v>
                </c:pt>
                <c:pt idx="140">
                  <c:v>91.282896959285296</c:v>
                </c:pt>
                <c:pt idx="141">
                  <c:v>91.169984214668403</c:v>
                </c:pt>
                <c:pt idx="142">
                  <c:v>91.194909542731196</c:v>
                </c:pt>
                <c:pt idx="143">
                  <c:v>91.193409554589493</c:v>
                </c:pt>
                <c:pt idx="144">
                  <c:v>91.186323099615194</c:v>
                </c:pt>
                <c:pt idx="145">
                  <c:v>91.054190234766693</c:v>
                </c:pt>
                <c:pt idx="146">
                  <c:v>91.085127667862395</c:v>
                </c:pt>
                <c:pt idx="147">
                  <c:v>91.083145635179093</c:v>
                </c:pt>
                <c:pt idx="148">
                  <c:v>91.076293932162201</c:v>
                </c:pt>
                <c:pt idx="149">
                  <c:v>90.943652710939901</c:v>
                </c:pt>
                <c:pt idx="150">
                  <c:v>90.9754962827854</c:v>
                </c:pt>
                <c:pt idx="151">
                  <c:v>90.973350524109804</c:v>
                </c:pt>
                <c:pt idx="152">
                  <c:v>90.966852573105399</c:v>
                </c:pt>
                <c:pt idx="153">
                  <c:v>90.840308152536906</c:v>
                </c:pt>
                <c:pt idx="154">
                  <c:v>90.869978333027404</c:v>
                </c:pt>
                <c:pt idx="155">
                  <c:v>90.867874854685894</c:v>
                </c:pt>
                <c:pt idx="156">
                  <c:v>90.861507431613205</c:v>
                </c:pt>
                <c:pt idx="157">
                  <c:v>90.739983739657603</c:v>
                </c:pt>
                <c:pt idx="158">
                  <c:v>90.768378556793095</c:v>
                </c:pt>
                <c:pt idx="159">
                  <c:v>90.766154629476802</c:v>
                </c:pt>
                <c:pt idx="160">
                  <c:v>90.759972154277506</c:v>
                </c:pt>
                <c:pt idx="161">
                  <c:v>90.644663096097304</c:v>
                </c:pt>
                <c:pt idx="162">
                  <c:v>90.671663498888904</c:v>
                </c:pt>
                <c:pt idx="163">
                  <c:v>90.669535818650502</c:v>
                </c:pt>
                <c:pt idx="164">
                  <c:v>90.663634351525204</c:v>
                </c:pt>
                <c:pt idx="165">
                  <c:v>90.553092998255195</c:v>
                </c:pt>
                <c:pt idx="166">
                  <c:v>90.578914329023704</c:v>
                </c:pt>
                <c:pt idx="167">
                  <c:v>90.577463905468207</c:v>
                </c:pt>
                <c:pt idx="168">
                  <c:v>90.571961068038604</c:v>
                </c:pt>
                <c:pt idx="169">
                  <c:v>90.464429178974996</c:v>
                </c:pt>
                <c:pt idx="170">
                  <c:v>90.489379856656399</c:v>
                </c:pt>
                <c:pt idx="171">
                  <c:v>90.487309259945505</c:v>
                </c:pt>
                <c:pt idx="172">
                  <c:v>90.481720596176899</c:v>
                </c:pt>
                <c:pt idx="173">
                  <c:v>90.4780785706308</c:v>
                </c:pt>
                <c:pt idx="174">
                  <c:v>90.351887159651298</c:v>
                </c:pt>
                <c:pt idx="175">
                  <c:v>90.384586337185993</c:v>
                </c:pt>
                <c:pt idx="176">
                  <c:v>90.382226780307406</c:v>
                </c:pt>
                <c:pt idx="177">
                  <c:v>90.377266606278496</c:v>
                </c:pt>
                <c:pt idx="178">
                  <c:v>90.373817957645301</c:v>
                </c:pt>
                <c:pt idx="179">
                  <c:v>90.252517915054597</c:v>
                </c:pt>
                <c:pt idx="180">
                  <c:v>90.284098118352404</c:v>
                </c:pt>
                <c:pt idx="181">
                  <c:v>90.281775689262801</c:v>
                </c:pt>
                <c:pt idx="182">
                  <c:v>90.277133466310602</c:v>
                </c:pt>
                <c:pt idx="183">
                  <c:v>90.274559731944393</c:v>
                </c:pt>
                <c:pt idx="184">
                  <c:v>90.160041612491199</c:v>
                </c:pt>
                <c:pt idx="185">
                  <c:v>90.188852581136899</c:v>
                </c:pt>
                <c:pt idx="186">
                  <c:v>90.187029414518605</c:v>
                </c:pt>
                <c:pt idx="187">
                  <c:v>90.182757671606097</c:v>
                </c:pt>
                <c:pt idx="188">
                  <c:v>90.179687719495007</c:v>
                </c:pt>
                <c:pt idx="189">
                  <c:v>90.072257162680799</c:v>
                </c:pt>
                <c:pt idx="190">
                  <c:v>90.100704039577707</c:v>
                </c:pt>
                <c:pt idx="191">
                  <c:v>90.098706907665303</c:v>
                </c:pt>
                <c:pt idx="192">
                  <c:v>90.094612257472804</c:v>
                </c:pt>
                <c:pt idx="193">
                  <c:v>90.091789527844398</c:v>
                </c:pt>
                <c:pt idx="194">
                  <c:v>90.087938584465505</c:v>
                </c:pt>
                <c:pt idx="195">
                  <c:v>89.969156829747504</c:v>
                </c:pt>
                <c:pt idx="196">
                  <c:v>90.001371270971703</c:v>
                </c:pt>
                <c:pt idx="197">
                  <c:v>89.999322198519295</c:v>
                </c:pt>
                <c:pt idx="198">
                  <c:v>89.995513106703399</c:v>
                </c:pt>
                <c:pt idx="199">
                  <c:v>89.992754667768907</c:v>
                </c:pt>
                <c:pt idx="200">
                  <c:v>89.989022154771405</c:v>
                </c:pt>
                <c:pt idx="201">
                  <c:v>89.875961867198995</c:v>
                </c:pt>
                <c:pt idx="202">
                  <c:v>89.906791049081505</c:v>
                </c:pt>
                <c:pt idx="203">
                  <c:v>89.904687100318597</c:v>
                </c:pt>
                <c:pt idx="204">
                  <c:v>89.901037651315903</c:v>
                </c:pt>
                <c:pt idx="205">
                  <c:v>89.898469156012894</c:v>
                </c:pt>
                <c:pt idx="206">
                  <c:v>89.894990335463305</c:v>
                </c:pt>
                <c:pt idx="207">
                  <c:v>89.788500869917797</c:v>
                </c:pt>
                <c:pt idx="208">
                  <c:v>89.817800125923199</c:v>
                </c:pt>
                <c:pt idx="209">
                  <c:v>89.815921267788397</c:v>
                </c:pt>
                <c:pt idx="210">
                  <c:v>89.812550811544398</c:v>
                </c:pt>
                <c:pt idx="211">
                  <c:v>89.8101551843979</c:v>
                </c:pt>
                <c:pt idx="212">
                  <c:v>89.806843754054896</c:v>
                </c:pt>
                <c:pt idx="213">
                  <c:v>89.803926602338194</c:v>
                </c:pt>
                <c:pt idx="214">
                  <c:v>89.688072995864303</c:v>
                </c:pt>
                <c:pt idx="215">
                  <c:v>89.720475119463501</c:v>
                </c:pt>
                <c:pt idx="216">
                  <c:v>89.718848314002699</c:v>
                </c:pt>
                <c:pt idx="217">
                  <c:v>89.715856874503203</c:v>
                </c:pt>
                <c:pt idx="218">
                  <c:v>89.713602186284902</c:v>
                </c:pt>
                <c:pt idx="219">
                  <c:v>89.710541029219101</c:v>
                </c:pt>
                <c:pt idx="220">
                  <c:v>89.708013009002499</c:v>
                </c:pt>
                <c:pt idx="221">
                  <c:v>89.598601107926896</c:v>
                </c:pt>
                <c:pt idx="222">
                  <c:v>89.630177637339102</c:v>
                </c:pt>
                <c:pt idx="223">
                  <c:v>89.628216446892793</c:v>
                </c:pt>
                <c:pt idx="224">
                  <c:v>89.625430103942406</c:v>
                </c:pt>
                <c:pt idx="225">
                  <c:v>89.623322818572404</c:v>
                </c:pt>
                <c:pt idx="226">
                  <c:v>89.620501918079</c:v>
                </c:pt>
                <c:pt idx="227">
                  <c:v>89.617933198010903</c:v>
                </c:pt>
                <c:pt idx="228">
                  <c:v>89.616414822197797</c:v>
                </c:pt>
                <c:pt idx="229">
                  <c:v>89.504671760137796</c:v>
                </c:pt>
                <c:pt idx="230">
                  <c:v>89.536689628918893</c:v>
                </c:pt>
                <c:pt idx="231">
                  <c:v>89.534963863794104</c:v>
                </c:pt>
                <c:pt idx="232">
                  <c:v>89.532558810470306</c:v>
                </c:pt>
                <c:pt idx="233">
                  <c:v>89.529919808015194</c:v>
                </c:pt>
                <c:pt idx="234">
                  <c:v>89.527339477920506</c:v>
                </c:pt>
                <c:pt idx="235">
                  <c:v>89.525242553973797</c:v>
                </c:pt>
                <c:pt idx="236">
                  <c:v>89.522961986909905</c:v>
                </c:pt>
                <c:pt idx="237">
                  <c:v>89.419197071089002</c:v>
                </c:pt>
                <c:pt idx="238">
                  <c:v>89.449425999295997</c:v>
                </c:pt>
                <c:pt idx="239">
                  <c:v>89.4477513441323</c:v>
                </c:pt>
                <c:pt idx="240">
                  <c:v>89.445483667839596</c:v>
                </c:pt>
                <c:pt idx="241">
                  <c:v>89.443730347499397</c:v>
                </c:pt>
                <c:pt idx="242">
                  <c:v>89.440999864858199</c:v>
                </c:pt>
                <c:pt idx="243">
                  <c:v>89.439177305308107</c:v>
                </c:pt>
                <c:pt idx="244">
                  <c:v>89.437116844487903</c:v>
                </c:pt>
                <c:pt idx="245">
                  <c:v>89.435186909903607</c:v>
                </c:pt>
                <c:pt idx="246">
                  <c:v>89.328484540146107</c:v>
                </c:pt>
                <c:pt idx="247">
                  <c:v>89.360445502589599</c:v>
                </c:pt>
                <c:pt idx="248">
                  <c:v>89.358411355078701</c:v>
                </c:pt>
                <c:pt idx="249">
                  <c:v>89.356559460057994</c:v>
                </c:pt>
                <c:pt idx="250">
                  <c:v>89.3550258365959</c:v>
                </c:pt>
                <c:pt idx="251">
                  <c:v>89.353711767123997</c:v>
                </c:pt>
                <c:pt idx="252">
                  <c:v>89.351482438625297</c:v>
                </c:pt>
                <c:pt idx="253">
                  <c:v>89.349598575341901</c:v>
                </c:pt>
                <c:pt idx="254">
                  <c:v>89.347725573755696</c:v>
                </c:pt>
                <c:pt idx="255">
                  <c:v>89.345901720925994</c:v>
                </c:pt>
                <c:pt idx="256">
                  <c:v>89.2398541467889</c:v>
                </c:pt>
                <c:pt idx="257">
                  <c:v>89.271469793999898</c:v>
                </c:pt>
                <c:pt idx="258">
                  <c:v>89.269761252148598</c:v>
                </c:pt>
                <c:pt idx="259">
                  <c:v>89.268018996498398</c:v>
                </c:pt>
                <c:pt idx="260">
                  <c:v>89.266531731595293</c:v>
                </c:pt>
                <c:pt idx="261">
                  <c:v>89.264560865483503</c:v>
                </c:pt>
                <c:pt idx="262">
                  <c:v>89.262938770188995</c:v>
                </c:pt>
                <c:pt idx="263">
                  <c:v>89.261177617605995</c:v>
                </c:pt>
                <c:pt idx="264">
                  <c:v>89.259558205591802</c:v>
                </c:pt>
                <c:pt idx="265">
                  <c:v>89.257939574208393</c:v>
                </c:pt>
                <c:pt idx="266">
                  <c:v>89.256415870882506</c:v>
                </c:pt>
                <c:pt idx="267">
                  <c:v>89.150121099547604</c:v>
                </c:pt>
                <c:pt idx="268">
                  <c:v>89.183229311350701</c:v>
                </c:pt>
                <c:pt idx="269">
                  <c:v>89.181566313352107</c:v>
                </c:pt>
                <c:pt idx="270">
                  <c:v>89.180120344016501</c:v>
                </c:pt>
                <c:pt idx="271">
                  <c:v>89.178842505628396</c:v>
                </c:pt>
                <c:pt idx="272">
                  <c:v>89.1771304482983</c:v>
                </c:pt>
                <c:pt idx="273">
                  <c:v>89.175714008495703</c:v>
                </c:pt>
                <c:pt idx="274">
                  <c:v>89.174213403622005</c:v>
                </c:pt>
                <c:pt idx="275">
                  <c:v>89.172785631530701</c:v>
                </c:pt>
                <c:pt idx="276">
                  <c:v>89.171387337571701</c:v>
                </c:pt>
                <c:pt idx="277">
                  <c:v>89.170037477501097</c:v>
                </c:pt>
                <c:pt idx="278">
                  <c:v>89.132621492142874</c:v>
                </c:pt>
                <c:pt idx="279">
                  <c:v>89.124803952497743</c:v>
                </c:pt>
                <c:pt idx="280">
                  <c:v>89.117014282928324</c:v>
                </c:pt>
                <c:pt idx="281">
                  <c:v>89.109252285422784</c:v>
                </c:pt>
                <c:pt idx="282">
                  <c:v>89.101517764072085</c:v>
                </c:pt>
                <c:pt idx="283">
                  <c:v>89.093810525040325</c:v>
                </c:pt>
                <c:pt idx="284">
                  <c:v>89.08613037653555</c:v>
                </c:pt>
                <c:pt idx="285">
                  <c:v>89.078477128781174</c:v>
                </c:pt>
                <c:pt idx="286">
                  <c:v>89.070850593987785</c:v>
                </c:pt>
                <c:pt idx="287">
                  <c:v>89.063250586325523</c:v>
                </c:pt>
                <c:pt idx="288">
                  <c:v>89.05567692189689</c:v>
                </c:pt>
                <c:pt idx="289">
                  <c:v>89.048129418710118</c:v>
                </c:pt>
                <c:pt idx="290">
                  <c:v>89.040607896652844</c:v>
                </c:pt>
                <c:pt idx="291">
                  <c:v>89.033112177466364</c:v>
                </c:pt>
                <c:pt idx="292">
                  <c:v>89.025642084720261</c:v>
                </c:pt>
                <c:pt idx="293">
                  <c:v>89.018197443787528</c:v>
                </c:pt>
                <c:pt idx="294">
                  <c:v>89.01077808182005</c:v>
                </c:pt>
                <c:pt idx="295">
                  <c:v>89.003383827724491</c:v>
                </c:pt>
                <c:pt idx="296">
                  <c:v>88.996014512138657</c:v>
                </c:pt>
                <c:pt idx="297">
                  <c:v>88.988669967408242</c:v>
                </c:pt>
                <c:pt idx="298">
                  <c:v>88.981350027563906</c:v>
                </c:pt>
                <c:pt idx="299">
                  <c:v>88.974054528298751</c:v>
                </c:pt>
                <c:pt idx="300">
                  <c:v>88.966783306946255</c:v>
                </c:pt>
                <c:pt idx="301">
                  <c:v>88.959536202458466</c:v>
                </c:pt>
                <c:pt idx="302">
                  <c:v>88.952313055384593</c:v>
                </c:pt>
                <c:pt idx="303">
                  <c:v>88.94511370784997</c:v>
                </c:pt>
                <c:pt idx="304">
                  <c:v>88.937938003535365</c:v>
                </c:pt>
                <c:pt idx="305">
                  <c:v>88.930785787656603</c:v>
                </c:pt>
                <c:pt idx="306">
                  <c:v>88.92365690694453</c:v>
                </c:pt>
                <c:pt idx="307">
                  <c:v>88.916551209625297</c:v>
                </c:pt>
                <c:pt idx="308">
                  <c:v>88.909468545400983</c:v>
                </c:pt>
                <c:pt idx="309">
                  <c:v>88.902408765430522</c:v>
                </c:pt>
                <c:pt idx="310">
                  <c:v>88.895371722310927</c:v>
                </c:pt>
                <c:pt idx="311">
                  <c:v>88.888357270058833</c:v>
                </c:pt>
                <c:pt idx="312">
                  <c:v>88.881365264092324</c:v>
                </c:pt>
                <c:pt idx="313">
                  <c:v>88.874395561213021</c:v>
                </c:pt>
                <c:pt idx="314">
                  <c:v>88.867448019588551</c:v>
                </c:pt>
                <c:pt idx="315">
                  <c:v>88.860522498735151</c:v>
                </c:pt>
                <c:pt idx="316">
                  <c:v>88.853618859500699</c:v>
                </c:pt>
                <c:pt idx="317">
                  <c:v>88.846736964047878</c:v>
                </c:pt>
                <c:pt idx="318">
                  <c:v>88.839876675837672</c:v>
                </c:pt>
                <c:pt idx="319">
                  <c:v>88.833037859613171</c:v>
                </c:pt>
                <c:pt idx="320">
                  <c:v>88.826220381383465</c:v>
                </c:pt>
                <c:pt idx="321">
                  <c:v>88.819424108408015</c:v>
                </c:pt>
                <c:pt idx="322">
                  <c:v>88.812648909181064</c:v>
                </c:pt>
                <c:pt idx="323">
                  <c:v>88.805894653416317</c:v>
                </c:pt>
                <c:pt idx="324">
                  <c:v>88.799161212032075</c:v>
                </c:pt>
                <c:pt idx="325">
                  <c:v>88.792448457136302</c:v>
                </c:pt>
                <c:pt idx="326">
                  <c:v>88.785756262012058</c:v>
                </c:pt>
                <c:pt idx="327">
                  <c:v>88.779084501103199</c:v>
                </c:pt>
                <c:pt idx="328">
                  <c:v>88.772433050000217</c:v>
                </c:pt>
                <c:pt idx="329">
                  <c:v>88.765801785426305</c:v>
                </c:pt>
                <c:pt idx="330">
                  <c:v>88.759190585223678</c:v>
                </c:pt>
                <c:pt idx="331">
                  <c:v>88.752599328340025</c:v>
                </c:pt>
                <c:pt idx="332">
                  <c:v>88.746027894815285</c:v>
                </c:pt>
                <c:pt idx="333">
                  <c:v>88.739476165768465</c:v>
                </c:pt>
                <c:pt idx="334">
                  <c:v>88.732944023384789</c:v>
                </c:pt>
                <c:pt idx="335">
                  <c:v>88.726431350902956</c:v>
                </c:pt>
                <c:pt idx="336">
                  <c:v>88.719938032602656</c:v>
                </c:pt>
                <c:pt idx="337">
                  <c:v>88.713463953792157</c:v>
                </c:pt>
                <c:pt idx="338">
                  <c:v>88.707009000796276</c:v>
                </c:pt>
                <c:pt idx="339">
                  <c:v>88.700573060944251</c:v>
                </c:pt>
                <c:pt idx="340">
                  <c:v>88.694156022558076</c:v>
                </c:pt>
                <c:pt idx="341">
                  <c:v>88.687757774940764</c:v>
                </c:pt>
                <c:pt idx="342">
                  <c:v>88.681378208364976</c:v>
                </c:pt>
                <c:pt idx="343">
                  <c:v>88.675017214061683</c:v>
                </c:pt>
                <c:pt idx="344">
                  <c:v>88.668674684209037</c:v>
                </c:pt>
                <c:pt idx="345">
                  <c:v>88.662350511921431</c:v>
                </c:pt>
                <c:pt idx="346">
                  <c:v>88.656044591238668</c:v>
                </c:pt>
                <c:pt idx="347">
                  <c:v>88.649756817115332</c:v>
                </c:pt>
                <c:pt idx="348">
                  <c:v>88.643487085410257</c:v>
                </c:pt>
                <c:pt idx="349">
                  <c:v>88.637235292876198</c:v>
                </c:pt>
                <c:pt idx="350">
                  <c:v>88.631001337149641</c:v>
                </c:pt>
                <c:pt idx="351">
                  <c:v>88.624785116740725</c:v>
                </c:pt>
                <c:pt idx="352">
                  <c:v>88.618586531023311</c:v>
                </c:pt>
                <c:pt idx="353">
                  <c:v>88.612405480225263</c:v>
                </c:pt>
                <c:pt idx="354">
                  <c:v>88.606241865418767</c:v>
                </c:pt>
                <c:pt idx="355">
                  <c:v>88.600095588510868</c:v>
                </c:pt>
                <c:pt idx="356">
                  <c:v>88.593966552234036</c:v>
                </c:pt>
                <c:pt idx="357">
                  <c:v>88.587854660137026</c:v>
                </c:pt>
                <c:pt idx="358">
                  <c:v>88.581759816575669</c:v>
                </c:pt>
                <c:pt idx="359">
                  <c:v>88.575681926703965</c:v>
                </c:pt>
                <c:pt idx="360">
                  <c:v>88.56962089646521</c:v>
                </c:pt>
                <c:pt idx="361">
                  <c:v>88.563576632583249</c:v>
                </c:pt>
                <c:pt idx="362">
                  <c:v>88.557549042553859</c:v>
                </c:pt>
                <c:pt idx="363">
                  <c:v>88.55153803463628</c:v>
                </c:pt>
                <c:pt idx="364">
                  <c:v>88.54554351784482</c:v>
                </c:pt>
                <c:pt idx="365">
                  <c:v>88.539565401940578</c:v>
                </c:pt>
                <c:pt idx="366">
                  <c:v>88.533603597423323</c:v>
                </c:pt>
                <c:pt idx="367">
                  <c:v>88.527658015523443</c:v>
                </c:pt>
                <c:pt idx="368">
                  <c:v>88.521728568194007</c:v>
                </c:pt>
                <c:pt idx="369">
                  <c:v>88.515815168102932</c:v>
                </c:pt>
                <c:pt idx="370">
                  <c:v>88.509917728625311</c:v>
                </c:pt>
                <c:pt idx="371">
                  <c:v>88.504036163835735</c:v>
                </c:pt>
                <c:pt idx="372">
                  <c:v>88.498170388500824</c:v>
                </c:pt>
                <c:pt idx="373">
                  <c:v>88.492320318071805</c:v>
                </c:pt>
                <c:pt idx="374">
                  <c:v>88.486485868677207</c:v>
                </c:pt>
                <c:pt idx="375">
                  <c:v>88.480666957115631</c:v>
                </c:pt>
                <c:pt idx="376">
                  <c:v>88.474863500848656</c:v>
                </c:pt>
                <c:pt idx="377">
                  <c:v>88.46907541799375</c:v>
                </c:pt>
                <c:pt idx="378">
                  <c:v>88.463302627317461</c:v>
                </c:pt>
                <c:pt idx="379">
                  <c:v>88.457545048228411</c:v>
                </c:pt>
                <c:pt idx="380">
                  <c:v>88.451802600770719</c:v>
                </c:pt>
                <c:pt idx="381">
                  <c:v>88.446075205617191</c:v>
                </c:pt>
                <c:pt idx="382">
                  <c:v>88.440362784062842</c:v>
                </c:pt>
                <c:pt idx="383">
                  <c:v>88.43466525801837</c:v>
                </c:pt>
                <c:pt idx="384">
                  <c:v>88.428982550003752</c:v>
                </c:pt>
                <c:pt idx="385">
                  <c:v>88.423314583141902</c:v>
                </c:pt>
                <c:pt idx="386">
                  <c:v>88.41766128115249</c:v>
                </c:pt>
                <c:pt idx="387">
                  <c:v>88.412022568345705</c:v>
                </c:pt>
                <c:pt idx="388">
                  <c:v>88.406398369616255</c:v>
                </c:pt>
                <c:pt idx="389">
                  <c:v>88.400788610437289</c:v>
                </c:pt>
                <c:pt idx="390">
                  <c:v>88.395193216854523</c:v>
                </c:pt>
                <c:pt idx="391">
                  <c:v>88.389612115480389</c:v>
                </c:pt>
                <c:pt idx="392">
                  <c:v>88.384045233488223</c:v>
                </c:pt>
                <c:pt idx="393">
                  <c:v>88.378492498606576</c:v>
                </c:pt>
                <c:pt idx="394">
                  <c:v>88.372953839113606</c:v>
                </c:pt>
                <c:pt idx="395">
                  <c:v>88.367429183831518</c:v>
                </c:pt>
                <c:pt idx="396">
                  <c:v>88.361918462121039</c:v>
                </c:pt>
                <c:pt idx="397">
                  <c:v>88.356421603876058</c:v>
                </c:pt>
                <c:pt idx="398">
                  <c:v>88.350938539518197</c:v>
                </c:pt>
                <c:pt idx="399">
                  <c:v>88.345469199991612</c:v>
                </c:pt>
                <c:pt idx="400">
                  <c:v>88.340013516757708</c:v>
                </c:pt>
                <c:pt idx="401">
                  <c:v>88.334571421790002</c:v>
                </c:pt>
                <c:pt idx="402">
                  <c:v>88.329142847569059</c:v>
                </c:pt>
                <c:pt idx="403">
                  <c:v>88.32372772707744</c:v>
                </c:pt>
                <c:pt idx="404">
                  <c:v>88.318325993794758</c:v>
                </c:pt>
                <c:pt idx="405">
                  <c:v>88.312937581692765</c:v>
                </c:pt>
                <c:pt idx="406">
                  <c:v>88.307562425230486</c:v>
                </c:pt>
                <c:pt idx="407">
                  <c:v>88.302200459349464</c:v>
                </c:pt>
                <c:pt idx="408">
                  <c:v>88.296851619469038</c:v>
                </c:pt>
                <c:pt idx="409">
                  <c:v>88.291515841481655</c:v>
                </c:pt>
                <c:pt idx="410">
                  <c:v>88.286193061748278</c:v>
                </c:pt>
                <c:pt idx="411">
                  <c:v>88.280883217093844</c:v>
                </c:pt>
                <c:pt idx="412">
                  <c:v>88.275586244802696</c:v>
                </c:pt>
                <c:pt idx="413">
                  <c:v>88.270302082614251</c:v>
                </c:pt>
                <c:pt idx="414">
                  <c:v>88.265030668718481</c:v>
                </c:pt>
                <c:pt idx="415">
                  <c:v>88.259771941751694</c:v>
                </c:pt>
                <c:pt idx="416">
                  <c:v>88.254525840792169</c:v>
                </c:pt>
                <c:pt idx="417">
                  <c:v>88.249292305355965</c:v>
                </c:pt>
                <c:pt idx="418">
                  <c:v>88.244071275392685</c:v>
                </c:pt>
                <c:pt idx="419">
                  <c:v>88.238862691281398</c:v>
                </c:pt>
                <c:pt idx="420">
                  <c:v>88.233666493826561</c:v>
                </c:pt>
                <c:pt idx="421">
                  <c:v>88.228482624253871</c:v>
                </c:pt>
                <c:pt idx="422">
                  <c:v>88.223311024206438</c:v>
                </c:pt>
                <c:pt idx="423">
                  <c:v>88.218151635740725</c:v>
                </c:pt>
                <c:pt idx="424">
                  <c:v>88.213004401322706</c:v>
                </c:pt>
                <c:pt idx="425">
                  <c:v>88.20786926382398</c:v>
                </c:pt>
                <c:pt idx="426">
                  <c:v>88.202746166518011</c:v>
                </c:pt>
                <c:pt idx="427">
                  <c:v>88.19763505307634</c:v>
                </c:pt>
                <c:pt idx="428">
                  <c:v>88.192535867564843</c:v>
                </c:pt>
                <c:pt idx="429">
                  <c:v>88.187448554440138</c:v>
                </c:pt>
                <c:pt idx="430">
                  <c:v>88.182373058545863</c:v>
                </c:pt>
                <c:pt idx="431">
                  <c:v>88.177309325109178</c:v>
                </c:pt>
                <c:pt idx="432">
                  <c:v>88.172257299737112</c:v>
                </c:pt>
                <c:pt idx="433">
                  <c:v>88.167216928413168</c:v>
                </c:pt>
                <c:pt idx="434">
                  <c:v>88.162188157493787</c:v>
                </c:pt>
                <c:pt idx="435">
                  <c:v>88.157170933704919</c:v>
                </c:pt>
                <c:pt idx="436">
                  <c:v>88.152165204138697</c:v>
                </c:pt>
                <c:pt idx="437">
                  <c:v>88.147170916250019</c:v>
                </c:pt>
                <c:pt idx="438">
                  <c:v>88.1421880178533</c:v>
                </c:pt>
                <c:pt idx="439">
                  <c:v>88.137216457119166</c:v>
                </c:pt>
                <c:pt idx="440">
                  <c:v>88.132256182571197</c:v>
                </c:pt>
                <c:pt idx="441">
                  <c:v>88.127307143082788</c:v>
                </c:pt>
                <c:pt idx="442">
                  <c:v>88.122369287873937</c:v>
                </c:pt>
                <c:pt idx="443">
                  <c:v>88.117442566508146</c:v>
                </c:pt>
                <c:pt idx="444">
                  <c:v>88.112526928889324</c:v>
                </c:pt>
                <c:pt idx="445">
                  <c:v>88.107622325258717</c:v>
                </c:pt>
                <c:pt idx="446">
                  <c:v>88.102728706191911</c:v>
                </c:pt>
                <c:pt idx="447">
                  <c:v>88.097846022595803</c:v>
                </c:pt>
                <c:pt idx="448">
                  <c:v>88.092974225705731</c:v>
                </c:pt>
                <c:pt idx="449">
                  <c:v>88.08811326708242</c:v>
                </c:pt>
                <c:pt idx="450">
                  <c:v>88.083263098609208</c:v>
                </c:pt>
                <c:pt idx="451">
                  <c:v>88.078423672489123</c:v>
                </c:pt>
                <c:pt idx="452">
                  <c:v>88.073594941242121</c:v>
                </c:pt>
                <c:pt idx="453">
                  <c:v>88.068776857702204</c:v>
                </c:pt>
                <c:pt idx="454">
                  <c:v>88.063969375014722</c:v>
                </c:pt>
                <c:pt idx="455">
                  <c:v>88.059172446633625</c:v>
                </c:pt>
                <c:pt idx="456">
                  <c:v>88.054386026318724</c:v>
                </c:pt>
                <c:pt idx="457">
                  <c:v>88.049610068133063</c:v>
                </c:pt>
                <c:pt idx="458">
                  <c:v>88.044844526440272</c:v>
                </c:pt>
                <c:pt idx="459">
                  <c:v>88.040089355901898</c:v>
                </c:pt>
                <c:pt idx="460">
                  <c:v>88.035344511474875</c:v>
                </c:pt>
                <c:pt idx="461">
                  <c:v>88.030609948408951</c:v>
                </c:pt>
                <c:pt idx="462">
                  <c:v>88.025885622244132</c:v>
                </c:pt>
                <c:pt idx="463">
                  <c:v>88.021171488808193</c:v>
                </c:pt>
                <c:pt idx="464">
                  <c:v>88.016467504214177</c:v>
                </c:pt>
                <c:pt idx="465">
                  <c:v>88.011773624858023</c:v>
                </c:pt>
                <c:pt idx="466">
                  <c:v>87.978289392619857</c:v>
                </c:pt>
                <c:pt idx="467">
                  <c:v>87.978210248204661</c:v>
                </c:pt>
                <c:pt idx="468">
                  <c:v>87.9781312727211</c:v>
                </c:pt>
                <c:pt idx="469">
                  <c:v>87.978052465449565</c:v>
                </c:pt>
                <c:pt idx="470">
                  <c:v>87.977973825675008</c:v>
                </c:pt>
                <c:pt idx="471">
                  <c:v>87.977895352686943</c:v>
                </c:pt>
                <c:pt idx="472">
                  <c:v>87.977817045779403</c:v>
                </c:pt>
                <c:pt idx="473">
                  <c:v>87.977738904250899</c:v>
                </c:pt>
                <c:pt idx="474">
                  <c:v>87.97766092740433</c:v>
                </c:pt>
                <c:pt idx="475">
                  <c:v>87.977583114547045</c:v>
                </c:pt>
                <c:pt idx="476">
                  <c:v>87.977505464990742</c:v>
                </c:pt>
                <c:pt idx="477">
                  <c:v>87.977427978051423</c:v>
                </c:pt>
                <c:pt idx="478">
                  <c:v>87.977350653049413</c:v>
                </c:pt>
                <c:pt idx="479">
                  <c:v>87.977273489309241</c:v>
                </c:pt>
                <c:pt idx="480">
                  <c:v>87.977196486159698</c:v>
                </c:pt>
                <c:pt idx="481">
                  <c:v>87.977119642933744</c:v>
                </c:pt>
                <c:pt idx="482">
                  <c:v>87.977042958968468</c:v>
                </c:pt>
                <c:pt idx="483">
                  <c:v>87.976966433605099</c:v>
                </c:pt>
                <c:pt idx="484">
                  <c:v>87.976890066188929</c:v>
                </c:pt>
                <c:pt idx="485">
                  <c:v>87.976813856069299</c:v>
                </c:pt>
                <c:pt idx="486">
                  <c:v>87.976737802599558</c:v>
                </c:pt>
                <c:pt idx="487">
                  <c:v>87.97666190513705</c:v>
                </c:pt>
                <c:pt idx="488">
                  <c:v>87.976586163043038</c:v>
                </c:pt>
                <c:pt idx="489">
                  <c:v>87.976510575682738</c:v>
                </c:pt>
                <c:pt idx="490">
                  <c:v>87.976435142425217</c:v>
                </c:pt>
                <c:pt idx="491">
                  <c:v>87.976359862643392</c:v>
                </c:pt>
                <c:pt idx="492">
                  <c:v>87.976284735714032</c:v>
                </c:pt>
                <c:pt idx="493">
                  <c:v>87.976209761017657</c:v>
                </c:pt>
                <c:pt idx="494">
                  <c:v>87.976134937938568</c:v>
                </c:pt>
                <c:pt idx="495">
                  <c:v>87.976060265864788</c:v>
                </c:pt>
                <c:pt idx="496">
                  <c:v>87.975985744188037</c:v>
                </c:pt>
                <c:pt idx="497">
                  <c:v>87.975911372303699</c:v>
                </c:pt>
                <c:pt idx="498">
                  <c:v>87.975837149610811</c:v>
                </c:pt>
                <c:pt idx="499">
                  <c:v>87.975763075511992</c:v>
                </c:pt>
                <c:pt idx="500">
                  <c:v>87.975689149413469</c:v>
                </c:pt>
                <c:pt idx="501">
                  <c:v>87.975615370725023</c:v>
                </c:pt>
                <c:pt idx="502">
                  <c:v>87.975541738859917</c:v>
                </c:pt>
                <c:pt idx="503">
                  <c:v>87.975468253234965</c:v>
                </c:pt>
                <c:pt idx="504">
                  <c:v>87.975394913270421</c:v>
                </c:pt>
                <c:pt idx="505">
                  <c:v>87.975321718389978</c:v>
                </c:pt>
                <c:pt idx="506">
                  <c:v>87.97524866802074</c:v>
                </c:pt>
                <c:pt idx="507">
                  <c:v>87.975175761593206</c:v>
                </c:pt>
                <c:pt idx="508">
                  <c:v>87.975102998541246</c:v>
                </c:pt>
                <c:pt idx="509">
                  <c:v>87.975030378302037</c:v>
                </c:pt>
                <c:pt idx="510">
                  <c:v>87.97495790031607</c:v>
                </c:pt>
                <c:pt idx="511">
                  <c:v>87.974885564027147</c:v>
                </c:pt>
                <c:pt idx="512">
                  <c:v>87.974813368882295</c:v>
                </c:pt>
                <c:pt idx="513">
                  <c:v>87.974741314331766</c:v>
                </c:pt>
                <c:pt idx="514">
                  <c:v>87.974669399829054</c:v>
                </c:pt>
                <c:pt idx="515">
                  <c:v>87.974597624830793</c:v>
                </c:pt>
                <c:pt idx="516">
                  <c:v>87.974525988796799</c:v>
                </c:pt>
                <c:pt idx="517">
                  <c:v>87.974454491190016</c:v>
                </c:pt>
                <c:pt idx="518">
                  <c:v>87.974383131476472</c:v>
                </c:pt>
                <c:pt idx="519">
                  <c:v>87.974311909125319</c:v>
                </c:pt>
                <c:pt idx="520">
                  <c:v>87.974240823608739</c:v>
                </c:pt>
                <c:pt idx="521">
                  <c:v>87.974169874401952</c:v>
                </c:pt>
                <c:pt idx="522">
                  <c:v>87.974099060983207</c:v>
                </c:pt>
                <c:pt idx="523">
                  <c:v>87.974028382833737</c:v>
                </c:pt>
                <c:pt idx="524">
                  <c:v>87.973957839437716</c:v>
                </c:pt>
                <c:pt idx="525">
                  <c:v>87.973887430282318</c:v>
                </c:pt>
                <c:pt idx="526">
                  <c:v>87.973817154857585</c:v>
                </c:pt>
                <c:pt idx="527">
                  <c:v>87.973747012656474</c:v>
                </c:pt>
                <c:pt idx="528">
                  <c:v>87.973677003174856</c:v>
                </c:pt>
                <c:pt idx="529">
                  <c:v>87.9736071259114</c:v>
                </c:pt>
                <c:pt idx="530">
                  <c:v>87.973537380367659</c:v>
                </c:pt>
                <c:pt idx="531">
                  <c:v>87.973467766047975</c:v>
                </c:pt>
                <c:pt idx="532">
                  <c:v>87.97339828245947</c:v>
                </c:pt>
                <c:pt idx="533">
                  <c:v>87.973328929112085</c:v>
                </c:pt>
                <c:pt idx="534">
                  <c:v>87.973259705518458</c:v>
                </c:pt>
                <c:pt idx="535">
                  <c:v>87.973190611193985</c:v>
                </c:pt>
                <c:pt idx="536">
                  <c:v>87.973121645656789</c:v>
                </c:pt>
                <c:pt idx="537">
                  <c:v>87.973052808427624</c:v>
                </c:pt>
                <c:pt idx="538">
                  <c:v>87.972984099029972</c:v>
                </c:pt>
                <c:pt idx="539">
                  <c:v>87.972915516989957</c:v>
                </c:pt>
                <c:pt idx="540">
                  <c:v>87.972847061836291</c:v>
                </c:pt>
                <c:pt idx="541">
                  <c:v>87.972778733100341</c:v>
                </c:pt>
                <c:pt idx="542">
                  <c:v>87.97271053031605</c:v>
                </c:pt>
                <c:pt idx="543">
                  <c:v>87.972642453019944</c:v>
                </c:pt>
                <c:pt idx="544">
                  <c:v>87.972574500751065</c:v>
                </c:pt>
                <c:pt idx="545">
                  <c:v>87.972506673051043</c:v>
                </c:pt>
                <c:pt idx="546">
                  <c:v>87.972438969463994</c:v>
                </c:pt>
                <c:pt idx="547">
                  <c:v>87.972371389536534</c:v>
                </c:pt>
                <c:pt idx="548">
                  <c:v>87.972303932817752</c:v>
                </c:pt>
                <c:pt idx="549">
                  <c:v>87.972236598859226</c:v>
                </c:pt>
                <c:pt idx="550">
                  <c:v>87.972169387214947</c:v>
                </c:pt>
                <c:pt idx="551">
                  <c:v>87.972102297441353</c:v>
                </c:pt>
                <c:pt idx="552">
                  <c:v>87.972035329097281</c:v>
                </c:pt>
                <c:pt idx="553">
                  <c:v>87.971968481743957</c:v>
                </c:pt>
                <c:pt idx="554">
                  <c:v>87.971901754944994</c:v>
                </c:pt>
                <c:pt idx="555">
                  <c:v>87.971835148266337</c:v>
                </c:pt>
                <c:pt idx="556">
                  <c:v>87.9717686612763</c:v>
                </c:pt>
                <c:pt idx="557">
                  <c:v>87.971702293545505</c:v>
                </c:pt>
                <c:pt idx="558">
                  <c:v>87.971636044646871</c:v>
                </c:pt>
                <c:pt idx="559">
                  <c:v>87.971569914155637</c:v>
                </c:pt>
                <c:pt idx="560">
                  <c:v>87.971503901649271</c:v>
                </c:pt>
                <c:pt idx="561">
                  <c:v>87.971438006707544</c:v>
                </c:pt>
                <c:pt idx="562">
                  <c:v>87.971372228912443</c:v>
                </c:pt>
                <c:pt idx="563">
                  <c:v>87.971306567848188</c:v>
                </c:pt>
                <c:pt idx="564">
                  <c:v>87.9712410231012</c:v>
                </c:pt>
                <c:pt idx="565">
                  <c:v>87.971175594260089</c:v>
                </c:pt>
                <c:pt idx="566">
                  <c:v>87.971110280915681</c:v>
                </c:pt>
                <c:pt idx="567">
                  <c:v>87.971045082660922</c:v>
                </c:pt>
                <c:pt idx="568">
                  <c:v>87.970979999090943</c:v>
                </c:pt>
                <c:pt idx="569">
                  <c:v>87.970915029802953</c:v>
                </c:pt>
                <c:pt idx="570">
                  <c:v>87.970850174396332</c:v>
                </c:pt>
                <c:pt idx="571">
                  <c:v>87.970785432472553</c:v>
                </c:pt>
                <c:pt idx="572">
                  <c:v>87.97072080363516</c:v>
                </c:pt>
                <c:pt idx="573">
                  <c:v>87.970656287489788</c:v>
                </c:pt>
                <c:pt idx="574">
                  <c:v>87.970591883644104</c:v>
                </c:pt>
                <c:pt idx="575">
                  <c:v>87.970527591707864</c:v>
                </c:pt>
                <c:pt idx="576">
                  <c:v>87.970463411292812</c:v>
                </c:pt>
                <c:pt idx="577">
                  <c:v>87.97039934201274</c:v>
                </c:pt>
                <c:pt idx="578">
                  <c:v>87.970335383483416</c:v>
                </c:pt>
                <c:pt idx="579">
                  <c:v>87.97027153532261</c:v>
                </c:pt>
                <c:pt idx="580">
                  <c:v>87.970207797150096</c:v>
                </c:pt>
                <c:pt idx="581">
                  <c:v>87.970144168587552</c:v>
                </c:pt>
                <c:pt idx="582">
                  <c:v>87.970080649258648</c:v>
                </c:pt>
                <c:pt idx="583">
                  <c:v>87.970017238788969</c:v>
                </c:pt>
                <c:pt idx="584">
                  <c:v>87.969953936806036</c:v>
                </c:pt>
                <c:pt idx="585">
                  <c:v>87.969890742939256</c:v>
                </c:pt>
                <c:pt idx="586">
                  <c:v>87.969827656819973</c:v>
                </c:pt>
                <c:pt idx="587">
                  <c:v>87.969764678081361</c:v>
                </c:pt>
                <c:pt idx="588">
                  <c:v>87.969701806358501</c:v>
                </c:pt>
                <c:pt idx="589">
                  <c:v>87.969639041288318</c:v>
                </c:pt>
                <c:pt idx="590">
                  <c:v>87.969576382509587</c:v>
                </c:pt>
                <c:pt idx="591">
                  <c:v>87.969513829662901</c:v>
                </c:pt>
                <c:pt idx="592">
                  <c:v>87.969451382390702</c:v>
                </c:pt>
                <c:pt idx="593">
                  <c:v>87.969389040337191</c:v>
                </c:pt>
                <c:pt idx="594">
                  <c:v>87.969326803148419</c:v>
                </c:pt>
                <c:pt idx="595">
                  <c:v>87.969264670472199</c:v>
                </c:pt>
                <c:pt idx="596">
                  <c:v>87.969202641958091</c:v>
                </c:pt>
                <c:pt idx="597">
                  <c:v>87.969140717257432</c:v>
                </c:pt>
                <c:pt idx="598">
                  <c:v>87.969078896023333</c:v>
                </c:pt>
                <c:pt idx="599">
                  <c:v>87.969017177910615</c:v>
                </c:pt>
                <c:pt idx="600">
                  <c:v>87.968955562575815</c:v>
                </c:pt>
                <c:pt idx="601">
                  <c:v>87.968894049677189</c:v>
                </c:pt>
                <c:pt idx="602">
                  <c:v>87.968832638874702</c:v>
                </c:pt>
                <c:pt idx="603">
                  <c:v>87.96877132983002</c:v>
                </c:pt>
                <c:pt idx="604">
                  <c:v>87.968710122206474</c:v>
                </c:pt>
                <c:pt idx="605">
                  <c:v>87.968649015669044</c:v>
                </c:pt>
                <c:pt idx="606">
                  <c:v>87.968588009884414</c:v>
                </c:pt>
                <c:pt idx="607">
                  <c:v>87.968527104520859</c:v>
                </c:pt>
                <c:pt idx="608">
                  <c:v>87.968466299248348</c:v>
                </c:pt>
                <c:pt idx="609">
                  <c:v>87.968405593738424</c:v>
                </c:pt>
                <c:pt idx="610">
                  <c:v>87.968344987664267</c:v>
                </c:pt>
                <c:pt idx="611">
                  <c:v>87.96828448070066</c:v>
                </c:pt>
                <c:pt idx="612">
                  <c:v>87.968224072523967</c:v>
                </c:pt>
                <c:pt idx="613">
                  <c:v>87.968163762812168</c:v>
                </c:pt>
                <c:pt idx="614">
                  <c:v>87.968103551244766</c:v>
                </c:pt>
                <c:pt idx="615">
                  <c:v>87.968043437502871</c:v>
                </c:pt>
                <c:pt idx="616">
                  <c:v>87.967983421269111</c:v>
                </c:pt>
                <c:pt idx="617">
                  <c:v>87.967923502227677</c:v>
                </c:pt>
                <c:pt idx="618">
                  <c:v>87.967863680064283</c:v>
                </c:pt>
                <c:pt idx="619">
                  <c:v>87.967803954466163</c:v>
                </c:pt>
                <c:pt idx="620">
                  <c:v>87.967744325122069</c:v>
                </c:pt>
                <c:pt idx="621">
                  <c:v>87.967684791722263</c:v>
                </c:pt>
                <c:pt idx="622">
                  <c:v>87.967625353958482</c:v>
                </c:pt>
                <c:pt idx="623">
                  <c:v>87.967566011523942</c:v>
                </c:pt>
                <c:pt idx="624">
                  <c:v>87.967506764113367</c:v>
                </c:pt>
                <c:pt idx="625">
                  <c:v>87.967447611422912</c:v>
                </c:pt>
                <c:pt idx="626">
                  <c:v>87.967388553150187</c:v>
                </c:pt>
                <c:pt idx="627">
                  <c:v>87.967329588994289</c:v>
                </c:pt>
                <c:pt idx="628">
                  <c:v>87.967270718655698</c:v>
                </c:pt>
                <c:pt idx="629">
                  <c:v>87.967211941836339</c:v>
                </c:pt>
                <c:pt idx="630">
                  <c:v>87.967153258239591</c:v>
                </c:pt>
                <c:pt idx="631">
                  <c:v>87.96709466757018</c:v>
                </c:pt>
                <c:pt idx="632">
                  <c:v>87.967036169534282</c:v>
                </c:pt>
                <c:pt idx="633">
                  <c:v>87.966977763839438</c:v>
                </c:pt>
                <c:pt idx="634">
                  <c:v>87.966919450194581</c:v>
                </c:pt>
                <c:pt idx="635">
                  <c:v>87.966861228310023</c:v>
                </c:pt>
                <c:pt idx="636">
                  <c:v>87.96680309789744</c:v>
                </c:pt>
                <c:pt idx="637">
                  <c:v>87.966745058669858</c:v>
                </c:pt>
                <c:pt idx="638">
                  <c:v>87.966687110341638</c:v>
                </c:pt>
                <c:pt idx="639">
                  <c:v>87.966629252628522</c:v>
                </c:pt>
                <c:pt idx="640">
                  <c:v>87.966571485247542</c:v>
                </c:pt>
                <c:pt idx="641">
                  <c:v>87.966513807917082</c:v>
                </c:pt>
                <c:pt idx="642">
                  <c:v>87.966456220356818</c:v>
                </c:pt>
                <c:pt idx="643">
                  <c:v>87.966398722287749</c:v>
                </c:pt>
                <c:pt idx="644">
                  <c:v>87.966341313432167</c:v>
                </c:pt>
                <c:pt idx="645">
                  <c:v>87.966283993513656</c:v>
                </c:pt>
                <c:pt idx="646">
                  <c:v>87.966226762257079</c:v>
                </c:pt>
                <c:pt idx="647">
                  <c:v>87.96616961938858</c:v>
                </c:pt>
                <c:pt idx="648">
                  <c:v>87.966112564635566</c:v>
                </c:pt>
                <c:pt idx="649">
                  <c:v>87.966055597726694</c:v>
                </c:pt>
                <c:pt idx="650">
                  <c:v>87.965998718391901</c:v>
                </c:pt>
                <c:pt idx="651">
                  <c:v>87.965941926362319</c:v>
                </c:pt>
                <c:pt idx="652">
                  <c:v>87.965885221370385</c:v>
                </c:pt>
                <c:pt idx="653">
                  <c:v>87.965828603149689</c:v>
                </c:pt>
                <c:pt idx="654">
                  <c:v>87.965772071435111</c:v>
                </c:pt>
                <c:pt idx="655">
                  <c:v>87.965715625962673</c:v>
                </c:pt>
                <c:pt idx="656">
                  <c:v>87.965659266469686</c:v>
                </c:pt>
                <c:pt idx="657">
                  <c:v>87.965602992694571</c:v>
                </c:pt>
                <c:pt idx="658">
                  <c:v>87.965546804377013</c:v>
                </c:pt>
                <c:pt idx="659">
                  <c:v>87.965490701257849</c:v>
                </c:pt>
                <c:pt idx="660">
                  <c:v>87.965434683079096</c:v>
                </c:pt>
                <c:pt idx="661">
                  <c:v>87.965378749583948</c:v>
                </c:pt>
                <c:pt idx="662">
                  <c:v>87.965322900516739</c:v>
                </c:pt>
                <c:pt idx="663">
                  <c:v>87.96526713562298</c:v>
                </c:pt>
                <c:pt idx="664">
                  <c:v>87.965211454649349</c:v>
                </c:pt>
                <c:pt idx="665">
                  <c:v>87.965155857343618</c:v>
                </c:pt>
                <c:pt idx="666">
                  <c:v>87.965100343454736</c:v>
                </c:pt>
                <c:pt idx="667">
                  <c:v>87.965044912732751</c:v>
                </c:pt>
                <c:pt idx="668">
                  <c:v>87.964989564928871</c:v>
                </c:pt>
                <c:pt idx="669">
                  <c:v>87.96493429979536</c:v>
                </c:pt>
                <c:pt idx="670">
                  <c:v>87.964879117085658</c:v>
                </c:pt>
                <c:pt idx="671">
                  <c:v>87.96482401655426</c:v>
                </c:pt>
                <c:pt idx="672">
                  <c:v>87.964768997956753</c:v>
                </c:pt>
                <c:pt idx="673">
                  <c:v>87.964714061049861</c:v>
                </c:pt>
                <c:pt idx="674">
                  <c:v>87.964659205591332</c:v>
                </c:pt>
                <c:pt idx="675">
                  <c:v>87.964604431340021</c:v>
                </c:pt>
                <c:pt idx="676">
                  <c:v>87.964549738055851</c:v>
                </c:pt>
                <c:pt idx="677">
                  <c:v>87.964495125499823</c:v>
                </c:pt>
                <c:pt idx="678">
                  <c:v>87.964440593433935</c:v>
                </c:pt>
                <c:pt idx="679">
                  <c:v>87.964386141621318</c:v>
                </c:pt>
                <c:pt idx="680">
                  <c:v>87.964331769826074</c:v>
                </c:pt>
                <c:pt idx="681">
                  <c:v>87.964277477813397</c:v>
                </c:pt>
                <c:pt idx="682">
                  <c:v>87.964223265349489</c:v>
                </c:pt>
                <c:pt idx="683">
                  <c:v>87.964169132201576</c:v>
                </c:pt>
                <c:pt idx="684">
                  <c:v>87.964115078137908</c:v>
                </c:pt>
                <c:pt idx="685">
                  <c:v>87.964061102927758</c:v>
                </c:pt>
                <c:pt idx="686">
                  <c:v>87.964007206341378</c:v>
                </c:pt>
                <c:pt idx="687">
                  <c:v>87.963953388150074</c:v>
                </c:pt>
                <c:pt idx="688">
                  <c:v>87.963899648126102</c:v>
                </c:pt>
                <c:pt idx="689">
                  <c:v>87.963845986042728</c:v>
                </c:pt>
                <c:pt idx="690">
                  <c:v>87.963792401674212</c:v>
                </c:pt>
                <c:pt idx="691">
                  <c:v>87.963738894795753</c:v>
                </c:pt>
                <c:pt idx="692">
                  <c:v>87.963685465183588</c:v>
                </c:pt>
                <c:pt idx="693">
                  <c:v>87.96363211261486</c:v>
                </c:pt>
                <c:pt idx="694">
                  <c:v>87.963578836867711</c:v>
                </c:pt>
                <c:pt idx="695">
                  <c:v>87.963525637721233</c:v>
                </c:pt>
                <c:pt idx="696">
                  <c:v>87.96347251495547</c:v>
                </c:pt>
                <c:pt idx="697">
                  <c:v>87.963419468351404</c:v>
                </c:pt>
                <c:pt idx="698">
                  <c:v>87.963366497690956</c:v>
                </c:pt>
                <c:pt idx="699">
                  <c:v>87.963313602757012</c:v>
                </c:pt>
                <c:pt idx="700">
                  <c:v>87.963260783333325</c:v>
                </c:pt>
                <c:pt idx="701">
                  <c:v>87.963208039204659</c:v>
                </c:pt>
                <c:pt idx="702">
                  <c:v>87.963155370156613</c:v>
                </c:pt>
                <c:pt idx="703">
                  <c:v>87.96310277597577</c:v>
                </c:pt>
                <c:pt idx="704">
                  <c:v>87.963050256449563</c:v>
                </c:pt>
                <c:pt idx="705">
                  <c:v>87.962997811366364</c:v>
                </c:pt>
                <c:pt idx="706">
                  <c:v>87.962945440515441</c:v>
                </c:pt>
                <c:pt idx="707">
                  <c:v>87.962893143686941</c:v>
                </c:pt>
                <c:pt idx="708">
                  <c:v>87.962840920671923</c:v>
                </c:pt>
                <c:pt idx="709">
                  <c:v>87.962788771262296</c:v>
                </c:pt>
                <c:pt idx="710">
                  <c:v>87.962736695250896</c:v>
                </c:pt>
                <c:pt idx="711">
                  <c:v>87.962684692431367</c:v>
                </c:pt>
                <c:pt idx="712">
                  <c:v>87.96263276259829</c:v>
                </c:pt>
                <c:pt idx="713">
                  <c:v>87.962580905547043</c:v>
                </c:pt>
                <c:pt idx="714">
                  <c:v>87.962529121073928</c:v>
                </c:pt>
                <c:pt idx="715">
                  <c:v>87.962477408976071</c:v>
                </c:pt>
                <c:pt idx="716">
                  <c:v>87.962425769051421</c:v>
                </c:pt>
                <c:pt idx="717">
                  <c:v>87.962374201098825</c:v>
                </c:pt>
                <c:pt idx="718">
                  <c:v>87.962322704917938</c:v>
                </c:pt>
                <c:pt idx="719">
                  <c:v>87.962271280309238</c:v>
                </c:pt>
                <c:pt idx="720">
                  <c:v>87.962219927074074</c:v>
                </c:pt>
                <c:pt idx="721">
                  <c:v>87.962168645014572</c:v>
                </c:pt>
                <c:pt idx="722">
                  <c:v>87.962117433933741</c:v>
                </c:pt>
                <c:pt idx="723">
                  <c:v>87.962066293635345</c:v>
                </c:pt>
                <c:pt idx="724">
                  <c:v>87.962015223923984</c:v>
                </c:pt>
                <c:pt idx="725">
                  <c:v>87.961964224605097</c:v>
                </c:pt>
                <c:pt idx="726">
                  <c:v>87.961913295484877</c:v>
                </c:pt>
                <c:pt idx="727">
                  <c:v>87.961862436370339</c:v>
                </c:pt>
                <c:pt idx="728">
                  <c:v>87.961811647069297</c:v>
                </c:pt>
                <c:pt idx="729">
                  <c:v>87.961760927390344</c:v>
                </c:pt>
                <c:pt idx="730">
                  <c:v>87.96171027714287</c:v>
                </c:pt>
                <c:pt idx="731">
                  <c:v>87.961659696137048</c:v>
                </c:pt>
                <c:pt idx="732">
                  <c:v>87.9616091841838</c:v>
                </c:pt>
                <c:pt idx="733">
                  <c:v>87.961558741094876</c:v>
                </c:pt>
                <c:pt idx="734">
                  <c:v>87.961508366682736</c:v>
                </c:pt>
                <c:pt idx="735">
                  <c:v>87.961458060760648</c:v>
                </c:pt>
                <c:pt idx="736">
                  <c:v>87.961407823142608</c:v>
                </c:pt>
                <c:pt idx="737">
                  <c:v>87.96135765364339</c:v>
                </c:pt>
                <c:pt idx="738">
                  <c:v>87.961307552078523</c:v>
                </c:pt>
                <c:pt idx="739">
                  <c:v>87.961257518264276</c:v>
                </c:pt>
                <c:pt idx="740">
                  <c:v>87.961207552017655</c:v>
                </c:pt>
                <c:pt idx="741">
                  <c:v>87.96115765315642</c:v>
                </c:pt>
                <c:pt idx="742">
                  <c:v>87.961107821499056</c:v>
                </c:pt>
                <c:pt idx="743">
                  <c:v>87.961058056864786</c:v>
                </c:pt>
                <c:pt idx="744">
                  <c:v>87.961008359073574</c:v>
                </c:pt>
                <c:pt idx="745">
                  <c:v>87.960958727946078</c:v>
                </c:pt>
                <c:pt idx="746">
                  <c:v>87.960909163303697</c:v>
                </c:pt>
                <c:pt idx="747">
                  <c:v>87.960859664968552</c:v>
                </c:pt>
                <c:pt idx="748">
                  <c:v>87.960810232763478</c:v>
                </c:pt>
                <c:pt idx="749">
                  <c:v>87.96076086651199</c:v>
                </c:pt>
                <c:pt idx="750">
                  <c:v>87.960711566038341</c:v>
                </c:pt>
                <c:pt idx="751">
                  <c:v>87.96066233116747</c:v>
                </c:pt>
                <c:pt idx="752">
                  <c:v>87.960613161725021</c:v>
                </c:pt>
                <c:pt idx="753">
                  <c:v>87.960564057537312</c:v>
                </c:pt>
                <c:pt idx="754">
                  <c:v>87.960515018431394</c:v>
                </c:pt>
                <c:pt idx="755">
                  <c:v>87.960466044234963</c:v>
                </c:pt>
                <c:pt idx="756">
                  <c:v>87.960417134776421</c:v>
                </c:pt>
                <c:pt idx="757">
                  <c:v>87.96036828988484</c:v>
                </c:pt>
                <c:pt idx="758">
                  <c:v>87.960319509389976</c:v>
                </c:pt>
                <c:pt idx="759">
                  <c:v>87.960270793122234</c:v>
                </c:pt>
                <c:pt idx="760">
                  <c:v>87.960222140912734</c:v>
                </c:pt>
                <c:pt idx="761">
                  <c:v>87.960173552593204</c:v>
                </c:pt>
                <c:pt idx="762">
                  <c:v>87.960125027996085</c:v>
                </c:pt>
                <c:pt idx="763">
                  <c:v>87.960076566954456</c:v>
                </c:pt>
                <c:pt idx="764">
                  <c:v>87.960028169302035</c:v>
                </c:pt>
                <c:pt idx="765">
                  <c:v>87.959979834873209</c:v>
                </c:pt>
                <c:pt idx="766">
                  <c:v>87.959931563503019</c:v>
                </c:pt>
                <c:pt idx="767">
                  <c:v>87.959883355027145</c:v>
                </c:pt>
                <c:pt idx="768">
                  <c:v>87.959835209281906</c:v>
                </c:pt>
                <c:pt idx="769">
                  <c:v>87.959787126104246</c:v>
                </c:pt>
                <c:pt idx="770">
                  <c:v>87.959739105331764</c:v>
                </c:pt>
                <c:pt idx="771">
                  <c:v>87.959691146802697</c:v>
                </c:pt>
                <c:pt idx="772">
                  <c:v>87.959643250355882</c:v>
                </c:pt>
                <c:pt idx="773">
                  <c:v>87.95959541583079</c:v>
                </c:pt>
                <c:pt idx="774">
                  <c:v>87.959547643067538</c:v>
                </c:pt>
                <c:pt idx="775">
                  <c:v>87.959499931906834</c:v>
                </c:pt>
                <c:pt idx="776">
                  <c:v>87.959452282190014</c:v>
                </c:pt>
                <c:pt idx="777">
                  <c:v>87.959404693759012</c:v>
                </c:pt>
                <c:pt idx="778">
                  <c:v>87.9593571664564</c:v>
                </c:pt>
                <c:pt idx="779">
                  <c:v>87.959309700125317</c:v>
                </c:pt>
                <c:pt idx="780">
                  <c:v>87.959262294609545</c:v>
                </c:pt>
                <c:pt idx="781">
                  <c:v>87.959214949753431</c:v>
                </c:pt>
                <c:pt idx="782">
                  <c:v>87.959167665401949</c:v>
                </c:pt>
                <c:pt idx="783">
                  <c:v>87.959120441400643</c:v>
                </c:pt>
                <c:pt idx="784">
                  <c:v>87.959073277595664</c:v>
                </c:pt>
                <c:pt idx="785">
                  <c:v>87.959026173833735</c:v>
                </c:pt>
                <c:pt idx="786">
                  <c:v>87.958979129962174</c:v>
                </c:pt>
                <c:pt idx="787">
                  <c:v>87.958932145828868</c:v>
                </c:pt>
                <c:pt idx="788">
                  <c:v>87.958885221282316</c:v>
                </c:pt>
                <c:pt idx="789">
                  <c:v>87.958838356171555</c:v>
                </c:pt>
                <c:pt idx="790">
                  <c:v>87.958791550346206</c:v>
                </c:pt>
                <c:pt idx="791">
                  <c:v>87.958744803656472</c:v>
                </c:pt>
                <c:pt idx="792">
                  <c:v>87.958698115953126</c:v>
                </c:pt>
                <c:pt idx="793">
                  <c:v>87.958651487087465</c:v>
                </c:pt>
                <c:pt idx="794">
                  <c:v>87.958604916911398</c:v>
                </c:pt>
                <c:pt idx="795">
                  <c:v>87.958558405277373</c:v>
                </c:pt>
                <c:pt idx="796">
                  <c:v>87.958511952038378</c:v>
                </c:pt>
                <c:pt idx="797">
                  <c:v>87.958465557047973</c:v>
                </c:pt>
                <c:pt idx="798">
                  <c:v>87.958419220160266</c:v>
                </c:pt>
                <c:pt idx="799">
                  <c:v>87.958372941229896</c:v>
                </c:pt>
                <c:pt idx="800">
                  <c:v>87.958326720112083</c:v>
                </c:pt>
                <c:pt idx="801">
                  <c:v>87.958280556662544</c:v>
                </c:pt>
                <c:pt idx="802">
                  <c:v>87.958234450737578</c:v>
                </c:pt>
                <c:pt idx="803">
                  <c:v>87.958188402193983</c:v>
                </c:pt>
                <c:pt idx="804">
                  <c:v>87.958142410889124</c:v>
                </c:pt>
                <c:pt idx="805">
                  <c:v>87.958096476680865</c:v>
                </c:pt>
                <c:pt idx="806">
                  <c:v>87.958050599427622</c:v>
                </c:pt>
                <c:pt idx="807">
                  <c:v>87.958004778988325</c:v>
                </c:pt>
                <c:pt idx="808">
                  <c:v>87.957959015222443</c:v>
                </c:pt>
                <c:pt idx="809">
                  <c:v>87.957913307989955</c:v>
                </c:pt>
                <c:pt idx="810">
                  <c:v>87.95786765715134</c:v>
                </c:pt>
                <c:pt idx="811">
                  <c:v>87.957822062567629</c:v>
                </c:pt>
                <c:pt idx="812">
                  <c:v>87.957776524100339</c:v>
                </c:pt>
                <c:pt idx="813">
                  <c:v>87.957731041611524</c:v>
                </c:pt>
                <c:pt idx="814">
                  <c:v>87.957685614963694</c:v>
                </c:pt>
                <c:pt idx="815">
                  <c:v>87.957640244019942</c:v>
                </c:pt>
                <c:pt idx="816">
                  <c:v>87.957594928643786</c:v>
                </c:pt>
                <c:pt idx="817">
                  <c:v>87.957549668699315</c:v>
                </c:pt>
                <c:pt idx="818">
                  <c:v>87.957504464051041</c:v>
                </c:pt>
                <c:pt idx="819">
                  <c:v>87.957459314564048</c:v>
                </c:pt>
                <c:pt idx="820">
                  <c:v>87.957414220103871</c:v>
                </c:pt>
                <c:pt idx="821">
                  <c:v>87.957369180536531</c:v>
                </c:pt>
                <c:pt idx="822">
                  <c:v>87.95732419572856</c:v>
                </c:pt>
                <c:pt idx="823">
                  <c:v>87.957279265546958</c:v>
                </c:pt>
                <c:pt idx="824">
                  <c:v>87.957234389859224</c:v>
                </c:pt>
                <c:pt idx="825">
                  <c:v>87.957189568533337</c:v>
                </c:pt>
                <c:pt idx="826">
                  <c:v>87.957144801437735</c:v>
                </c:pt>
                <c:pt idx="827">
                  <c:v>87.957100088441351</c:v>
                </c:pt>
                <c:pt idx="828">
                  <c:v>87.9570554294136</c:v>
                </c:pt>
                <c:pt idx="829">
                  <c:v>87.957010824224355</c:v>
                </c:pt>
                <c:pt idx="830">
                  <c:v>87.956966272743955</c:v>
                </c:pt>
                <c:pt idx="831">
                  <c:v>87.956921774843224</c:v>
                </c:pt>
                <c:pt idx="832">
                  <c:v>87.956877330393439</c:v>
                </c:pt>
                <c:pt idx="833">
                  <c:v>87.956832939266334</c:v>
                </c:pt>
                <c:pt idx="834">
                  <c:v>87.956788601334125</c:v>
                </c:pt>
                <c:pt idx="835">
                  <c:v>87.956744316469482</c:v>
                </c:pt>
                <c:pt idx="836">
                  <c:v>87.956700084545503</c:v>
                </c:pt>
                <c:pt idx="837">
                  <c:v>87.956655905435781</c:v>
                </c:pt>
                <c:pt idx="838">
                  <c:v>87.956611779014324</c:v>
                </c:pt>
                <c:pt idx="839">
                  <c:v>87.956567705155635</c:v>
                </c:pt>
                <c:pt idx="840">
                  <c:v>87.956523683734616</c:v>
                </c:pt>
                <c:pt idx="841">
                  <c:v>87.956479714626639</c:v>
                </c:pt>
                <c:pt idx="842">
                  <c:v>87.956435797707542</c:v>
                </c:pt>
                <c:pt idx="843">
                  <c:v>87.956391932853563</c:v>
                </c:pt>
                <c:pt idx="844">
                  <c:v>87.956348119941396</c:v>
                </c:pt>
                <c:pt idx="845">
                  <c:v>87.956304358848186</c:v>
                </c:pt>
                <c:pt idx="846">
                  <c:v>87.95626064945148</c:v>
                </c:pt>
                <c:pt idx="847">
                  <c:v>87.956216991629304</c:v>
                </c:pt>
                <c:pt idx="848">
                  <c:v>87.956173385260087</c:v>
                </c:pt>
                <c:pt idx="849">
                  <c:v>87.956129830222693</c:v>
                </c:pt>
                <c:pt idx="850">
                  <c:v>87.956086326396402</c:v>
                </c:pt>
                <c:pt idx="851">
                  <c:v>87.95604287366092</c:v>
                </c:pt>
                <c:pt idx="852">
                  <c:v>87.955999471896419</c:v>
                </c:pt>
                <c:pt idx="853">
                  <c:v>87.95595612098343</c:v>
                </c:pt>
                <c:pt idx="854">
                  <c:v>87.955912820802951</c:v>
                </c:pt>
                <c:pt idx="855">
                  <c:v>87.955869571236363</c:v>
                </c:pt>
                <c:pt idx="856">
                  <c:v>87.95582637216549</c:v>
                </c:pt>
                <c:pt idx="857">
                  <c:v>87.955783223472551</c:v>
                </c:pt>
                <c:pt idx="858">
                  <c:v>87.955740125040194</c:v>
                </c:pt>
                <c:pt idx="859">
                  <c:v>87.955697076751449</c:v>
                </c:pt>
                <c:pt idx="860">
                  <c:v>87.955654078489786</c:v>
                </c:pt>
                <c:pt idx="861">
                  <c:v>87.955611130139062</c:v>
                </c:pt>
                <c:pt idx="862">
                  <c:v>87.955568231583527</c:v>
                </c:pt>
                <c:pt idx="863">
                  <c:v>87.955525382707862</c:v>
                </c:pt>
                <c:pt idx="864">
                  <c:v>87.955482583397128</c:v>
                </c:pt>
                <c:pt idx="865">
                  <c:v>87.955439833536801</c:v>
                </c:pt>
                <c:pt idx="866">
                  <c:v>87.955397133012738</c:v>
                </c:pt>
                <c:pt idx="867">
                  <c:v>87.955354481711183</c:v>
                </c:pt>
                <c:pt idx="868">
                  <c:v>87.955311879518788</c:v>
                </c:pt>
                <c:pt idx="869">
                  <c:v>87.955269326322608</c:v>
                </c:pt>
                <c:pt idx="870">
                  <c:v>87.955226822010076</c:v>
                </c:pt>
                <c:pt idx="871">
                  <c:v>87.955184366468984</c:v>
                </c:pt>
                <c:pt idx="872">
                  <c:v>87.95514195958755</c:v>
                </c:pt>
                <c:pt idx="873">
                  <c:v>87.955099601254361</c:v>
                </c:pt>
                <c:pt idx="874">
                  <c:v>87.955057291358386</c:v>
                </c:pt>
                <c:pt idx="875">
                  <c:v>87.955015029788967</c:v>
                </c:pt>
                <c:pt idx="876">
                  <c:v>87.954972816435841</c:v>
                </c:pt>
                <c:pt idx="877">
                  <c:v>87.954930651189116</c:v>
                </c:pt>
                <c:pt idx="878">
                  <c:v>87.954888533939254</c:v>
                </c:pt>
                <c:pt idx="879">
                  <c:v>87.954846464577145</c:v>
                </c:pt>
                <c:pt idx="880">
                  <c:v>87.954804442993975</c:v>
                </c:pt>
                <c:pt idx="881">
                  <c:v>87.954762469081359</c:v>
                </c:pt>
                <c:pt idx="882">
                  <c:v>87.954720542731266</c:v>
                </c:pt>
                <c:pt idx="883">
                  <c:v>87.95467866383602</c:v>
                </c:pt>
                <c:pt idx="884">
                  <c:v>87.954636832288315</c:v>
                </c:pt>
                <c:pt idx="885">
                  <c:v>87.954595047981229</c:v>
                </c:pt>
                <c:pt idx="886">
                  <c:v>87.954553310808151</c:v>
                </c:pt>
                <c:pt idx="887">
                  <c:v>87.954511620662899</c:v>
                </c:pt>
                <c:pt idx="888">
                  <c:v>87.954469977439601</c:v>
                </c:pt>
                <c:pt idx="889">
                  <c:v>87.954428381032741</c:v>
                </c:pt>
                <c:pt idx="890">
                  <c:v>87.954386831337189</c:v>
                </c:pt>
                <c:pt idx="891">
                  <c:v>87.954345328248152</c:v>
                </c:pt>
                <c:pt idx="892">
                  <c:v>87.954303871661182</c:v>
                </c:pt>
                <c:pt idx="893">
                  <c:v>87.954262461472197</c:v>
                </c:pt>
                <c:pt idx="894">
                  <c:v>87.954221097577445</c:v>
                </c:pt>
                <c:pt idx="895">
                  <c:v>87.954179779873542</c:v>
                </c:pt>
                <c:pt idx="896">
                  <c:v>87.954138508257429</c:v>
                </c:pt>
                <c:pt idx="897">
                  <c:v>87.954097282626435</c:v>
                </c:pt>
                <c:pt idx="898">
                  <c:v>87.954056102878155</c:v>
                </c:pt>
                <c:pt idx="899">
                  <c:v>87.954014968910613</c:v>
                </c:pt>
                <c:pt idx="900">
                  <c:v>87.953973880622101</c:v>
                </c:pt>
                <c:pt idx="901">
                  <c:v>87.953932837911296</c:v>
                </c:pt>
                <c:pt idx="902">
                  <c:v>87.953891840677187</c:v>
                </c:pt>
                <c:pt idx="903">
                  <c:v>87.953850888819105</c:v>
                </c:pt>
                <c:pt idx="904">
                  <c:v>87.95380998223672</c:v>
                </c:pt>
                <c:pt idx="905">
                  <c:v>87.953769120830017</c:v>
                </c:pt>
                <c:pt idx="906">
                  <c:v>87.95372830449935</c:v>
                </c:pt>
                <c:pt idx="907">
                  <c:v>87.95368753314537</c:v>
                </c:pt>
                <c:pt idx="908">
                  <c:v>87.953646806669042</c:v>
                </c:pt>
                <c:pt idx="909">
                  <c:v>87.953606124971714</c:v>
                </c:pt>
                <c:pt idx="910">
                  <c:v>87.95356548795499</c:v>
                </c:pt>
                <c:pt idx="911">
                  <c:v>87.953524895520857</c:v>
                </c:pt>
                <c:pt idx="912">
                  <c:v>87.953484347571603</c:v>
                </c:pt>
                <c:pt idx="913">
                  <c:v>87.953443844009811</c:v>
                </c:pt>
                <c:pt idx="914">
                  <c:v>87.953403384738422</c:v>
                </c:pt>
                <c:pt idx="915">
                  <c:v>87.953362969660674</c:v>
                </c:pt>
                <c:pt idx="916">
                  <c:v>87.953322598680117</c:v>
                </c:pt>
                <c:pt idx="917">
                  <c:v>87.953282271700658</c:v>
                </c:pt>
                <c:pt idx="918">
                  <c:v>87.953241988626445</c:v>
                </c:pt>
                <c:pt idx="919">
                  <c:v>87.953201749362023</c:v>
                </c:pt>
                <c:pt idx="920">
                  <c:v>87.953161553812166</c:v>
                </c:pt>
                <c:pt idx="921">
                  <c:v>87.953121401882015</c:v>
                </c:pt>
                <c:pt idx="922">
                  <c:v>87.953081293477013</c:v>
                </c:pt>
                <c:pt idx="923">
                  <c:v>87.953041228502869</c:v>
                </c:pt>
                <c:pt idx="924">
                  <c:v>87.95300120686565</c:v>
                </c:pt>
                <c:pt idx="925">
                  <c:v>87.952961228471707</c:v>
                </c:pt>
                <c:pt idx="926">
                  <c:v>87.952921293227675</c:v>
                </c:pt>
                <c:pt idx="927">
                  <c:v>87.952881401040528</c:v>
                </c:pt>
                <c:pt idx="928">
                  <c:v>87.9528415518175</c:v>
                </c:pt>
                <c:pt idx="929">
                  <c:v>87.952801745466161</c:v>
                </c:pt>
                <c:pt idx="930">
                  <c:v>87.952761981894355</c:v>
                </c:pt>
                <c:pt idx="931">
                  <c:v>87.952722261010251</c:v>
                </c:pt>
                <c:pt idx="932">
                  <c:v>87.952682582722261</c:v>
                </c:pt>
                <c:pt idx="933">
                  <c:v>87.95264294693915</c:v>
                </c:pt>
                <c:pt idx="934">
                  <c:v>87.952603353569927</c:v>
                </c:pt>
                <c:pt idx="935">
                  <c:v>87.95256380252394</c:v>
                </c:pt>
                <c:pt idx="936">
                  <c:v>87.952524293710795</c:v>
                </c:pt>
                <c:pt idx="937">
                  <c:v>87.952484827040379</c:v>
                </c:pt>
                <c:pt idx="938">
                  <c:v>87.95244540242291</c:v>
                </c:pt>
                <c:pt idx="939">
                  <c:v>87.952406019768844</c:v>
                </c:pt>
                <c:pt idx="940">
                  <c:v>87.952366678988952</c:v>
                </c:pt>
                <c:pt idx="941">
                  <c:v>87.952327379994287</c:v>
                </c:pt>
                <c:pt idx="942">
                  <c:v>87.952288122696174</c:v>
                </c:pt>
                <c:pt idx="943">
                  <c:v>87.952248907006222</c:v>
                </c:pt>
                <c:pt idx="944">
                  <c:v>87.952209732836337</c:v>
                </c:pt>
                <c:pt idx="945">
                  <c:v>87.952170600098697</c:v>
                </c:pt>
                <c:pt idx="946">
                  <c:v>87.952131508705733</c:v>
                </c:pt>
                <c:pt idx="947">
                  <c:v>87.952092458570178</c:v>
                </c:pt>
                <c:pt idx="948">
                  <c:v>87.952053449605046</c:v>
                </c:pt>
                <c:pt idx="949">
                  <c:v>87.952014481723609</c:v>
                </c:pt>
                <c:pt idx="950">
                  <c:v>87.951975554839436</c:v>
                </c:pt>
                <c:pt idx="951">
                  <c:v>87.951936668866324</c:v>
                </c:pt>
                <c:pt idx="952">
                  <c:v>87.951897823718411</c:v>
                </c:pt>
                <c:pt idx="953">
                  <c:v>87.951859019310021</c:v>
                </c:pt>
                <c:pt idx="954">
                  <c:v>87.95182025555583</c:v>
                </c:pt>
                <c:pt idx="955">
                  <c:v>87.951781532370703</c:v>
                </c:pt>
                <c:pt idx="956">
                  <c:v>87.951742849669856</c:v>
                </c:pt>
                <c:pt idx="957">
                  <c:v>87.951704207368692</c:v>
                </c:pt>
                <c:pt idx="958">
                  <c:v>87.951665605382928</c:v>
                </c:pt>
                <c:pt idx="959">
                  <c:v>87.95162704362852</c:v>
                </c:pt>
                <c:pt idx="960">
                  <c:v>87.951588522021709</c:v>
                </c:pt>
                <c:pt idx="961">
                  <c:v>87.951550040478978</c:v>
                </c:pt>
                <c:pt idx="962">
                  <c:v>87.951511598917079</c:v>
                </c:pt>
                <c:pt idx="963">
                  <c:v>87.951473197253023</c:v>
                </c:pt>
                <c:pt idx="964">
                  <c:v>87.951434835404072</c:v>
                </c:pt>
                <c:pt idx="965">
                  <c:v>87.951396513287747</c:v>
                </c:pt>
                <c:pt idx="966">
                  <c:v>87.951358230821839</c:v>
                </c:pt>
                <c:pt idx="967">
                  <c:v>87.951319987924379</c:v>
                </c:pt>
                <c:pt idx="968">
                  <c:v>87.951281784513654</c:v>
                </c:pt>
                <c:pt idx="969">
                  <c:v>87.951243620508208</c:v>
                </c:pt>
                <c:pt idx="970">
                  <c:v>87.951205495826827</c:v>
                </c:pt>
                <c:pt idx="971">
                  <c:v>87.951167410388578</c:v>
                </c:pt>
                <c:pt idx="972">
                  <c:v>87.951129364112731</c:v>
                </c:pt>
                <c:pt idx="973">
                  <c:v>87.951091356918838</c:v>
                </c:pt>
                <c:pt idx="974">
                  <c:v>87.951053388726692</c:v>
                </c:pt>
                <c:pt idx="975">
                  <c:v>87.951015459456329</c:v>
                </c:pt>
                <c:pt idx="976">
                  <c:v>87.950977569028026</c:v>
                </c:pt>
                <c:pt idx="977">
                  <c:v>87.950939717362317</c:v>
                </c:pt>
                <c:pt idx="978">
                  <c:v>87.95090190437999</c:v>
                </c:pt>
                <c:pt idx="979">
                  <c:v>87.950864130002017</c:v>
                </c:pt>
                <c:pt idx="980">
                  <c:v>87.950826394149686</c:v>
                </c:pt>
                <c:pt idx="981">
                  <c:v>87.950788696744496</c:v>
                </c:pt>
                <c:pt idx="982">
                  <c:v>87.950751037708173</c:v>
                </c:pt>
                <c:pt idx="983">
                  <c:v>87.950713416962671</c:v>
                </c:pt>
                <c:pt idx="984">
                  <c:v>87.950675834430243</c:v>
                </c:pt>
                <c:pt idx="985">
                  <c:v>87.950638290033311</c:v>
                </c:pt>
                <c:pt idx="986">
                  <c:v>87.950600783694568</c:v>
                </c:pt>
                <c:pt idx="987">
                  <c:v>87.950563315336936</c:v>
                </c:pt>
                <c:pt idx="988">
                  <c:v>87.950525884883575</c:v>
                </c:pt>
                <c:pt idx="989">
                  <c:v>87.950488492257847</c:v>
                </c:pt>
                <c:pt idx="990">
                  <c:v>87.950451137383396</c:v>
                </c:pt>
                <c:pt idx="991">
                  <c:v>87.950413820184068</c:v>
                </c:pt>
                <c:pt idx="992">
                  <c:v>87.950376540583946</c:v>
                </c:pt>
                <c:pt idx="993">
                  <c:v>87.950339298507316</c:v>
                </c:pt>
                <c:pt idx="994">
                  <c:v>87.950302093878747</c:v>
                </c:pt>
                <c:pt idx="995">
                  <c:v>87.950264926622978</c:v>
                </c:pt>
                <c:pt idx="996">
                  <c:v>87.950227796665018</c:v>
                </c:pt>
                <c:pt idx="997">
                  <c:v>87.95019070393009</c:v>
                </c:pt>
                <c:pt idx="998">
                  <c:v>87.950153648343615</c:v>
                </c:pt>
                <c:pt idx="999">
                  <c:v>87.950116629831271</c:v>
                </c:pt>
                <c:pt idx="1000">
                  <c:v>87.950079648318948</c:v>
                </c:pt>
                <c:pt idx="1001">
                  <c:v>87.950042703732748</c:v>
                </c:pt>
                <c:pt idx="1002">
                  <c:v>87.950005795999019</c:v>
                </c:pt>
                <c:pt idx="1003">
                  <c:v>87.949968925044303</c:v>
                </c:pt>
                <c:pt idx="1004">
                  <c:v>87.949932090795357</c:v>
                </c:pt>
                <c:pt idx="1005">
                  <c:v>87.949895293179196</c:v>
                </c:pt>
                <c:pt idx="1006">
                  <c:v>87.949858532123031</c:v>
                </c:pt>
                <c:pt idx="1007">
                  <c:v>87.949821807554258</c:v>
                </c:pt>
                <c:pt idx="1008">
                  <c:v>87.949785119400531</c:v>
                </c:pt>
                <c:pt idx="1009">
                  <c:v>87.9497484675897</c:v>
                </c:pt>
                <c:pt idx="1010">
                  <c:v>87.949711852049859</c:v>
                </c:pt>
                <c:pt idx="1011">
                  <c:v>87.949675272709257</c:v>
                </c:pt>
                <c:pt idx="1012">
                  <c:v>87.949638729496414</c:v>
                </c:pt>
                <c:pt idx="1013">
                  <c:v>87.949602222340019</c:v>
                </c:pt>
                <c:pt idx="1014">
                  <c:v>87.949565751169004</c:v>
                </c:pt>
                <c:pt idx="1015">
                  <c:v>87.949529315912486</c:v>
                </c:pt>
                <c:pt idx="1016">
                  <c:v>87.949492916499821</c:v>
                </c:pt>
                <c:pt idx="1017">
                  <c:v>87.949456552860525</c:v>
                </c:pt>
                <c:pt idx="1018">
                  <c:v>87.949420224924367</c:v>
                </c:pt>
                <c:pt idx="1019">
                  <c:v>87.949383932621316</c:v>
                </c:pt>
                <c:pt idx="1020">
                  <c:v>87.949347675881512</c:v>
                </c:pt>
                <c:pt idx="1021">
                  <c:v>87.94931145463535</c:v>
                </c:pt>
                <c:pt idx="1022">
                  <c:v>87.949275268813395</c:v>
                </c:pt>
                <c:pt idx="1023">
                  <c:v>87.949239118346426</c:v>
                </c:pt>
                <c:pt idx="1024">
                  <c:v>87.949203003165422</c:v>
                </c:pt>
                <c:pt idx="1025">
                  <c:v>87.949166923201574</c:v>
                </c:pt>
                <c:pt idx="1026">
                  <c:v>87.949130878386256</c:v>
                </c:pt>
                <c:pt idx="1027">
                  <c:v>87.949094868651059</c:v>
                </c:pt>
                <c:pt idx="1028">
                  <c:v>87.949058893927756</c:v>
                </c:pt>
                <c:pt idx="1029">
                  <c:v>87.949022954148333</c:v>
                </c:pt>
                <c:pt idx="1030">
                  <c:v>87.948987049244991</c:v>
                </c:pt>
                <c:pt idx="1031">
                  <c:v>87.948951179150072</c:v>
                </c:pt>
                <c:pt idx="1032">
                  <c:v>87.948915343796187</c:v>
                </c:pt>
                <c:pt idx="1033">
                  <c:v>87.948879543116078</c:v>
                </c:pt>
                <c:pt idx="1034">
                  <c:v>87.948843777042725</c:v>
                </c:pt>
                <c:pt idx="1035">
                  <c:v>87.948808045509296</c:v>
                </c:pt>
                <c:pt idx="1036">
                  <c:v>87.948772348449126</c:v>
                </c:pt>
                <c:pt idx="1037">
                  <c:v>87.948736685795751</c:v>
                </c:pt>
                <c:pt idx="1038">
                  <c:v>87.948701057482936</c:v>
                </c:pt>
                <c:pt idx="1039">
                  <c:v>87.948665463444598</c:v>
                </c:pt>
                <c:pt idx="1040">
                  <c:v>87.948629903614858</c:v>
                </c:pt>
                <c:pt idx="1041">
                  <c:v>87.948594377928018</c:v>
                </c:pt>
                <c:pt idx="1042">
                  <c:v>87.94855888631858</c:v>
                </c:pt>
                <c:pt idx="1043">
                  <c:v>87.948523428721231</c:v>
                </c:pt>
                <c:pt idx="1044">
                  <c:v>87.948488005070857</c:v>
                </c:pt>
                <c:pt idx="1045">
                  <c:v>87.948452615302486</c:v>
                </c:pt>
                <c:pt idx="1046">
                  <c:v>87.948417259351402</c:v>
                </c:pt>
                <c:pt idx="1047">
                  <c:v>87.948381937153016</c:v>
                </c:pt>
                <c:pt idx="1048">
                  <c:v>87.948346648642953</c:v>
                </c:pt>
                <c:pt idx="1049">
                  <c:v>87.94831139375701</c:v>
                </c:pt>
                <c:pt idx="1050">
                  <c:v>87.948276172431164</c:v>
                </c:pt>
                <c:pt idx="1051">
                  <c:v>87.948240984601597</c:v>
                </c:pt>
                <c:pt idx="1052">
                  <c:v>87.948205830204657</c:v>
                </c:pt>
                <c:pt idx="1053">
                  <c:v>87.948170709176864</c:v>
                </c:pt>
                <c:pt idx="1054">
                  <c:v>87.948135621454938</c:v>
                </c:pt>
                <c:pt idx="1055">
                  <c:v>87.948100566975768</c:v>
                </c:pt>
                <c:pt idx="1056">
                  <c:v>87.948065545676414</c:v>
                </c:pt>
                <c:pt idx="1057">
                  <c:v>87.948030557494135</c:v>
                </c:pt>
                <c:pt idx="1058">
                  <c:v>87.947995602366362</c:v>
                </c:pt>
                <c:pt idx="1059">
                  <c:v>87.947960680230679</c:v>
                </c:pt>
                <c:pt idx="1060">
                  <c:v>87.9479257910249</c:v>
                </c:pt>
                <c:pt idx="1061">
                  <c:v>87.947890934686939</c:v>
                </c:pt>
                <c:pt idx="1062">
                  <c:v>87.947856111154962</c:v>
                </c:pt>
                <c:pt idx="1063">
                  <c:v>87.947821320367254</c:v>
                </c:pt>
                <c:pt idx="1064">
                  <c:v>87.947786562262294</c:v>
                </c:pt>
                <c:pt idx="1065">
                  <c:v>87.947751836778764</c:v>
                </c:pt>
                <c:pt idx="1066">
                  <c:v>87.947717143855442</c:v>
                </c:pt>
                <c:pt idx="1067">
                  <c:v>87.947682483431365</c:v>
                </c:pt>
                <c:pt idx="1068">
                  <c:v>87.94764785544568</c:v>
                </c:pt>
                <c:pt idx="1069">
                  <c:v>87.947613259837738</c:v>
                </c:pt>
                <c:pt idx="1070">
                  <c:v>87.947578696547041</c:v>
                </c:pt>
                <c:pt idx="1071">
                  <c:v>87.947544165513278</c:v>
                </c:pt>
                <c:pt idx="1072">
                  <c:v>87.947509666676282</c:v>
                </c:pt>
                <c:pt idx="1073">
                  <c:v>87.947475199976068</c:v>
                </c:pt>
                <c:pt idx="1074">
                  <c:v>87.947440765352823</c:v>
                </c:pt>
                <c:pt idx="1075">
                  <c:v>87.947406362746904</c:v>
                </c:pt>
                <c:pt idx="1076">
                  <c:v>87.947371992098823</c:v>
                </c:pt>
                <c:pt idx="1077">
                  <c:v>87.947337653349265</c:v>
                </c:pt>
                <c:pt idx="1078">
                  <c:v>87.947303346439057</c:v>
                </c:pt>
                <c:pt idx="1079">
                  <c:v>87.947269071309236</c:v>
                </c:pt>
                <c:pt idx="1080">
                  <c:v>87.947234827900957</c:v>
                </c:pt>
                <c:pt idx="1081">
                  <c:v>87.94720061615557</c:v>
                </c:pt>
                <c:pt idx="1082">
                  <c:v>87.94716643601457</c:v>
                </c:pt>
                <c:pt idx="1083">
                  <c:v>87.94713228741962</c:v>
                </c:pt>
                <c:pt idx="1084">
                  <c:v>87.947098170312557</c:v>
                </c:pt>
                <c:pt idx="1085">
                  <c:v>87.947064084635343</c:v>
                </c:pt>
                <c:pt idx="1086">
                  <c:v>87.947030030330126</c:v>
                </c:pt>
                <c:pt idx="1087">
                  <c:v>87.946996007339223</c:v>
                </c:pt>
                <c:pt idx="1088">
                  <c:v>87.946962015605095</c:v>
                </c:pt>
                <c:pt idx="1089">
                  <c:v>87.946928055070359</c:v>
                </c:pt>
                <c:pt idx="1090">
                  <c:v>87.946894125677787</c:v>
                </c:pt>
                <c:pt idx="1091">
                  <c:v>87.946860227370337</c:v>
                </c:pt>
                <c:pt idx="1092">
                  <c:v>87.94682636009108</c:v>
                </c:pt>
                <c:pt idx="1093">
                  <c:v>87.946792523783273</c:v>
                </c:pt>
                <c:pt idx="1094">
                  <c:v>87.946758718390342</c:v>
                </c:pt>
                <c:pt idx="1095">
                  <c:v>87.946724943855813</c:v>
                </c:pt>
                <c:pt idx="1096">
                  <c:v>87.946691200123425</c:v>
                </c:pt>
                <c:pt idx="1097">
                  <c:v>87.946657487137045</c:v>
                </c:pt>
                <c:pt idx="1098">
                  <c:v>87.946623804840684</c:v>
                </c:pt>
                <c:pt idx="1099">
                  <c:v>87.946590153178519</c:v>
                </c:pt>
                <c:pt idx="1100">
                  <c:v>87.946556532094874</c:v>
                </c:pt>
                <c:pt idx="1101">
                  <c:v>87.946522941534241</c:v>
                </c:pt>
                <c:pt idx="1102">
                  <c:v>87.946489381441225</c:v>
                </c:pt>
                <c:pt idx="1103">
                  <c:v>87.946455851760646</c:v>
                </c:pt>
                <c:pt idx="1104">
                  <c:v>87.946422352437395</c:v>
                </c:pt>
                <c:pt idx="1105">
                  <c:v>87.94638888341656</c:v>
                </c:pt>
                <c:pt idx="1106">
                  <c:v>87.946355444643388</c:v>
                </c:pt>
                <c:pt idx="1107">
                  <c:v>87.94632203606325</c:v>
                </c:pt>
                <c:pt idx="1108">
                  <c:v>87.94628865762165</c:v>
                </c:pt>
                <c:pt idx="1109">
                  <c:v>87.946255309264274</c:v>
                </c:pt>
                <c:pt idx="1110">
                  <c:v>87.946221990936948</c:v>
                </c:pt>
                <c:pt idx="1111">
                  <c:v>87.946188702585616</c:v>
                </c:pt>
                <c:pt idx="1112">
                  <c:v>87.946155444156418</c:v>
                </c:pt>
                <c:pt idx="1113">
                  <c:v>87.94612221559558</c:v>
                </c:pt>
                <c:pt idx="1114">
                  <c:v>87.946089016849527</c:v>
                </c:pt>
                <c:pt idx="1115">
                  <c:v>87.946055847864784</c:v>
                </c:pt>
                <c:pt idx="1116">
                  <c:v>87.946022708588046</c:v>
                </c:pt>
                <c:pt idx="1117">
                  <c:v>87.94598959896615</c:v>
                </c:pt>
                <c:pt idx="1118">
                  <c:v>87.945956518946076</c:v>
                </c:pt>
                <c:pt idx="1119">
                  <c:v>87.945923468474916</c:v>
                </c:pt>
                <c:pt idx="1120">
                  <c:v>87.945890447499949</c:v>
                </c:pt>
                <c:pt idx="1121">
                  <c:v>87.94585745596855</c:v>
                </c:pt>
                <c:pt idx="1122">
                  <c:v>87.945824493828283</c:v>
                </c:pt>
                <c:pt idx="1123">
                  <c:v>87.945791561026823</c:v>
                </c:pt>
                <c:pt idx="1124">
                  <c:v>87.945758657511988</c:v>
                </c:pt>
                <c:pt idx="1125">
                  <c:v>87.945725783231723</c:v>
                </c:pt>
                <c:pt idx="1126">
                  <c:v>87.945692938134144</c:v>
                </c:pt>
                <c:pt idx="1127">
                  <c:v>87.945660122167467</c:v>
                </c:pt>
                <c:pt idx="1128">
                  <c:v>87.945627335280079</c:v>
                </c:pt>
                <c:pt idx="1129">
                  <c:v>87.945594577420479</c:v>
                </c:pt>
                <c:pt idx="1130">
                  <c:v>87.945561848537309</c:v>
                </c:pt>
                <c:pt idx="1131">
                  <c:v>87.945529148579382</c:v>
                </c:pt>
                <c:pt idx="1132">
                  <c:v>87.945496477495581</c:v>
                </c:pt>
                <c:pt idx="1133">
                  <c:v>87.94546383523496</c:v>
                </c:pt>
                <c:pt idx="1134">
                  <c:v>87.945431221746745</c:v>
                </c:pt>
                <c:pt idx="1135">
                  <c:v>87.945398636980215</c:v>
                </c:pt>
                <c:pt idx="1136">
                  <c:v>87.945366080884838</c:v>
                </c:pt>
                <c:pt idx="1137">
                  <c:v>87.945333553410222</c:v>
                </c:pt>
                <c:pt idx="1138">
                  <c:v>87.945301054506061</c:v>
                </c:pt>
                <c:pt idx="1139">
                  <c:v>87.945268584122232</c:v>
                </c:pt>
                <c:pt idx="1140">
                  <c:v>87.945236142208714</c:v>
                </c:pt>
                <c:pt idx="1141">
                  <c:v>87.945203728715626</c:v>
                </c:pt>
                <c:pt idx="1142">
                  <c:v>87.945171343593202</c:v>
                </c:pt>
                <c:pt idx="1143">
                  <c:v>87.945138986791846</c:v>
                </c:pt>
                <c:pt idx="1144">
                  <c:v>87.945106658262048</c:v>
                </c:pt>
                <c:pt idx="1145">
                  <c:v>87.945074357954454</c:v>
                </c:pt>
                <c:pt idx="1146">
                  <c:v>87.945042085819821</c:v>
                </c:pt>
                <c:pt idx="1147">
                  <c:v>87.945009841809068</c:v>
                </c:pt>
                <c:pt idx="1148">
                  <c:v>87.944977625873207</c:v>
                </c:pt>
                <c:pt idx="1149">
                  <c:v>87.944945437963398</c:v>
                </c:pt>
                <c:pt idx="1150">
                  <c:v>87.944913278030896</c:v>
                </c:pt>
                <c:pt idx="1151">
                  <c:v>87.944881146027143</c:v>
                </c:pt>
                <c:pt idx="1152">
                  <c:v>87.944849041903652</c:v>
                </c:pt>
                <c:pt idx="1153">
                  <c:v>87.944816965612091</c:v>
                </c:pt>
                <c:pt idx="1154">
                  <c:v>87.944784917104244</c:v>
                </c:pt>
                <c:pt idx="1155">
                  <c:v>87.94475289633202</c:v>
                </c:pt>
                <c:pt idx="1156">
                  <c:v>87.944720903247443</c:v>
                </c:pt>
                <c:pt idx="1157">
                  <c:v>87.944688937802695</c:v>
                </c:pt>
                <c:pt idx="1158">
                  <c:v>87.944656999950041</c:v>
                </c:pt>
                <c:pt idx="1159">
                  <c:v>87.944625089641903</c:v>
                </c:pt>
                <c:pt idx="1160">
                  <c:v>87.944593206830788</c:v>
                </c:pt>
                <c:pt idx="1161">
                  <c:v>87.944561351469375</c:v>
                </c:pt>
                <c:pt idx="1162">
                  <c:v>87.944529523510425</c:v>
                </c:pt>
                <c:pt idx="1163">
                  <c:v>87.944497722906831</c:v>
                </c:pt>
                <c:pt idx="1164">
                  <c:v>87.944465949611626</c:v>
                </c:pt>
                <c:pt idx="1165">
                  <c:v>87.944434203577927</c:v>
                </c:pt>
                <c:pt idx="1166">
                  <c:v>87.94440248475901</c:v>
                </c:pt>
                <c:pt idx="1167">
                  <c:v>87.944370793108249</c:v>
                </c:pt>
                <c:pt idx="1168">
                  <c:v>87.944339128579145</c:v>
                </c:pt>
                <c:pt idx="1169">
                  <c:v>87.944307491125315</c:v>
                </c:pt>
                <c:pt idx="1170">
                  <c:v>87.944275880700502</c:v>
                </c:pt>
                <c:pt idx="1171">
                  <c:v>87.94424429725855</c:v>
                </c:pt>
                <c:pt idx="1172">
                  <c:v>87.944212740753429</c:v>
                </c:pt>
                <c:pt idx="1173">
                  <c:v>87.944181211139252</c:v>
                </c:pt>
                <c:pt idx="1174">
                  <c:v>87.944149708370219</c:v>
                </c:pt>
                <c:pt idx="1175">
                  <c:v>87.944118232400641</c:v>
                </c:pt>
                <c:pt idx="1176">
                  <c:v>87.944086783184986</c:v>
                </c:pt>
                <c:pt idx="1177">
                  <c:v>87.94405536067778</c:v>
                </c:pt>
                <c:pt idx="1178">
                  <c:v>87.944023964833733</c:v>
                </c:pt>
                <c:pt idx="1179">
                  <c:v>87.943992595607597</c:v>
                </c:pt>
                <c:pt idx="1180">
                  <c:v>87.94396125295431</c:v>
                </c:pt>
                <c:pt idx="1181">
                  <c:v>87.943929936828866</c:v>
                </c:pt>
                <c:pt idx="1182">
                  <c:v>87.943898647186415</c:v>
                </c:pt>
                <c:pt idx="1183">
                  <c:v>87.94386738398218</c:v>
                </c:pt>
                <c:pt idx="1184">
                  <c:v>87.943836147171552</c:v>
                </c:pt>
                <c:pt idx="1185">
                  <c:v>87.943804936709981</c:v>
                </c:pt>
                <c:pt idx="1186">
                  <c:v>87.943773752553057</c:v>
                </c:pt>
                <c:pt idx="1187">
                  <c:v>87.943742594656484</c:v>
                </c:pt>
                <c:pt idx="1188">
                  <c:v>87.943711462976054</c:v>
                </c:pt>
                <c:pt idx="1189">
                  <c:v>87.943680357467713</c:v>
                </c:pt>
                <c:pt idx="1190">
                  <c:v>87.943649278087463</c:v>
                </c:pt>
                <c:pt idx="1191">
                  <c:v>87.943618224791479</c:v>
                </c:pt>
                <c:pt idx="1192">
                  <c:v>87.94358719753599</c:v>
                </c:pt>
                <c:pt idx="1193">
                  <c:v>87.94355619627737</c:v>
                </c:pt>
                <c:pt idx="1194">
                  <c:v>87.943525220972091</c:v>
                </c:pt>
                <c:pt idx="1195">
                  <c:v>87.943494271576725</c:v>
                </c:pt>
                <c:pt idx="1196">
                  <c:v>87.94346334804797</c:v>
                </c:pt>
                <c:pt idx="1197">
                  <c:v>87.943432450342627</c:v>
                </c:pt>
                <c:pt idx="1198">
                  <c:v>87.943401578417593</c:v>
                </c:pt>
                <c:pt idx="1199">
                  <c:v>87.943370732229894</c:v>
                </c:pt>
                <c:pt idx="1200">
                  <c:v>87.943339911736658</c:v>
                </c:pt>
                <c:pt idx="1201">
                  <c:v>87.943309116895094</c:v>
                </c:pt>
                <c:pt idx="1202">
                  <c:v>87.943278347662556</c:v>
                </c:pt>
                <c:pt idx="1203">
                  <c:v>87.943247603996468</c:v>
                </c:pt>
                <c:pt idx="1204">
                  <c:v>87.943216885854397</c:v>
                </c:pt>
                <c:pt idx="1205">
                  <c:v>87.943186193193995</c:v>
                </c:pt>
                <c:pt idx="1206">
                  <c:v>87.943155525973012</c:v>
                </c:pt>
                <c:pt idx="1207">
                  <c:v>87.943124884149313</c:v>
                </c:pt>
                <c:pt idx="1208">
                  <c:v>87.943094267680863</c:v>
                </c:pt>
                <c:pt idx="1209">
                  <c:v>87.943063676525753</c:v>
                </c:pt>
                <c:pt idx="1210">
                  <c:v>87.943033110642148</c:v>
                </c:pt>
                <c:pt idx="1211">
                  <c:v>87.943002569988337</c:v>
                </c:pt>
                <c:pt idx="1212">
                  <c:v>87.942972054522684</c:v>
                </c:pt>
                <c:pt idx="1213">
                  <c:v>87.942941564203693</c:v>
                </c:pt>
                <c:pt idx="1214">
                  <c:v>87.942911098989953</c:v>
                </c:pt>
                <c:pt idx="1215">
                  <c:v>87.942880658840153</c:v>
                </c:pt>
                <c:pt idx="1216">
                  <c:v>87.942850243713082</c:v>
                </c:pt>
                <c:pt idx="1217">
                  <c:v>87.942819853567627</c:v>
                </c:pt>
                <c:pt idx="1218">
                  <c:v>87.942789488362806</c:v>
                </c:pt>
                <c:pt idx="1219">
                  <c:v>87.942759148057704</c:v>
                </c:pt>
                <c:pt idx="1220">
                  <c:v>87.942728832611522</c:v>
                </c:pt>
                <c:pt idx="1221">
                  <c:v>87.942698541983546</c:v>
                </c:pt>
                <c:pt idx="1222">
                  <c:v>87.94266827613319</c:v>
                </c:pt>
                <c:pt idx="1223">
                  <c:v>87.942638035019939</c:v>
                </c:pt>
                <c:pt idx="1224">
                  <c:v>87.942607818603406</c:v>
                </c:pt>
                <c:pt idx="1225">
                  <c:v>87.94257762684326</c:v>
                </c:pt>
                <c:pt idx="1226">
                  <c:v>87.942547459699313</c:v>
                </c:pt>
                <c:pt idx="1227">
                  <c:v>87.942517317131461</c:v>
                </c:pt>
                <c:pt idx="1228">
                  <c:v>87.942487199099673</c:v>
                </c:pt>
                <c:pt idx="1229">
                  <c:v>87.94245710556406</c:v>
                </c:pt>
                <c:pt idx="1230">
                  <c:v>87.942427036484787</c:v>
                </c:pt>
                <c:pt idx="1231">
                  <c:v>87.942396991822164</c:v>
                </c:pt>
                <c:pt idx="1232">
                  <c:v>87.942366971536543</c:v>
                </c:pt>
                <c:pt idx="1233">
                  <c:v>87.942336975588404</c:v>
                </c:pt>
                <c:pt idx="1234">
                  <c:v>87.942307003938325</c:v>
                </c:pt>
                <c:pt idx="1235">
                  <c:v>87.94227705654697</c:v>
                </c:pt>
                <c:pt idx="1236">
                  <c:v>87.942247133375091</c:v>
                </c:pt>
                <c:pt idx="1237">
                  <c:v>87.942217234383577</c:v>
                </c:pt>
                <c:pt idx="1238">
                  <c:v>87.942187359533335</c:v>
                </c:pt>
                <c:pt idx="1239">
                  <c:v>87.942157508785456</c:v>
                </c:pt>
                <c:pt idx="1240">
                  <c:v>87.942127682101045</c:v>
                </c:pt>
                <c:pt idx="1241">
                  <c:v>87.942097879441363</c:v>
                </c:pt>
                <c:pt idx="1242">
                  <c:v>87.942068100767727</c:v>
                </c:pt>
                <c:pt idx="1243">
                  <c:v>87.942038346041556</c:v>
                </c:pt>
                <c:pt idx="1244">
                  <c:v>87.942008615224367</c:v>
                </c:pt>
                <c:pt idx="1245">
                  <c:v>87.941978908277761</c:v>
                </c:pt>
                <c:pt idx="1246">
                  <c:v>87.941949225163455</c:v>
                </c:pt>
                <c:pt idx="1247">
                  <c:v>87.941919565843236</c:v>
                </c:pt>
                <c:pt idx="1248">
                  <c:v>87.941889930278975</c:v>
                </c:pt>
                <c:pt idx="1249">
                  <c:v>87.94186031843266</c:v>
                </c:pt>
                <c:pt idx="1250">
                  <c:v>87.941830730266346</c:v>
                </c:pt>
                <c:pt idx="1251">
                  <c:v>87.941801165742191</c:v>
                </c:pt>
                <c:pt idx="1252">
                  <c:v>87.941771624822465</c:v>
                </c:pt>
                <c:pt idx="1253">
                  <c:v>87.94174210746948</c:v>
                </c:pt>
                <c:pt idx="1254">
                  <c:v>87.941712613645677</c:v>
                </c:pt>
                <c:pt idx="1255">
                  <c:v>87.941683143313583</c:v>
                </c:pt>
                <c:pt idx="1256">
                  <c:v>87.941653696435779</c:v>
                </c:pt>
                <c:pt idx="1257">
                  <c:v>87.941624272974991</c:v>
                </c:pt>
                <c:pt idx="1258">
                  <c:v>87.941594872893972</c:v>
                </c:pt>
                <c:pt idx="1259">
                  <c:v>87.941565496155633</c:v>
                </c:pt>
                <c:pt idx="1260">
                  <c:v>87.941536142722924</c:v>
                </c:pt>
                <c:pt idx="1261">
                  <c:v>87.941506812558885</c:v>
                </c:pt>
                <c:pt idx="1262">
                  <c:v>87.941477505626651</c:v>
                </c:pt>
                <c:pt idx="1263">
                  <c:v>87.941448221889473</c:v>
                </c:pt>
                <c:pt idx="1264">
                  <c:v>87.941418961310646</c:v>
                </c:pt>
                <c:pt idx="1265">
                  <c:v>87.941389723853575</c:v>
                </c:pt>
                <c:pt idx="1266">
                  <c:v>87.94136050948174</c:v>
                </c:pt>
                <c:pt idx="1267">
                  <c:v>87.941331318158731</c:v>
                </c:pt>
                <c:pt idx="1268">
                  <c:v>87.941302149848184</c:v>
                </c:pt>
                <c:pt idx="1269">
                  <c:v>87.941273004513874</c:v>
                </c:pt>
                <c:pt idx="1270">
                  <c:v>87.941243882119608</c:v>
                </c:pt>
                <c:pt idx="1271">
                  <c:v>87.941214782629316</c:v>
                </c:pt>
                <c:pt idx="1272">
                  <c:v>87.941185706006991</c:v>
                </c:pt>
                <c:pt idx="1273">
                  <c:v>87.941156652216733</c:v>
                </c:pt>
                <c:pt idx="1274">
                  <c:v>87.941127621222691</c:v>
                </c:pt>
                <c:pt idx="1275">
                  <c:v>87.941098612989151</c:v>
                </c:pt>
                <c:pt idx="1276">
                  <c:v>87.941069627480417</c:v>
                </c:pt>
                <c:pt idx="1277">
                  <c:v>87.941040664660932</c:v>
                </c:pt>
                <c:pt idx="1278">
                  <c:v>87.941011724495198</c:v>
                </c:pt>
                <c:pt idx="1279">
                  <c:v>87.940982806947815</c:v>
                </c:pt>
                <c:pt idx="1280">
                  <c:v>87.940953911983442</c:v>
                </c:pt>
                <c:pt idx="1281">
                  <c:v>87.940925039566835</c:v>
                </c:pt>
                <c:pt idx="1282">
                  <c:v>87.940896189662837</c:v>
                </c:pt>
                <c:pt idx="1283">
                  <c:v>87.940867362236375</c:v>
                </c:pt>
                <c:pt idx="1284">
                  <c:v>87.940838557252434</c:v>
                </c:pt>
                <c:pt idx="1285">
                  <c:v>87.940809774676111</c:v>
                </c:pt>
                <c:pt idx="1286">
                  <c:v>87.940781014472563</c:v>
                </c:pt>
                <c:pt idx="1287">
                  <c:v>87.940752276607043</c:v>
                </c:pt>
                <c:pt idx="1288">
                  <c:v>87.940723561044877</c:v>
                </c:pt>
                <c:pt idx="1289">
                  <c:v>87.940694867751461</c:v>
                </c:pt>
                <c:pt idx="1290">
                  <c:v>87.940666196692291</c:v>
                </c:pt>
                <c:pt idx="1291">
                  <c:v>87.940637547832949</c:v>
                </c:pt>
                <c:pt idx="1292">
                  <c:v>87.940608921139059</c:v>
                </c:pt>
                <c:pt idx="1293">
                  <c:v>87.940580316576373</c:v>
                </c:pt>
                <c:pt idx="1294">
                  <c:v>87.940551734110684</c:v>
                </c:pt>
                <c:pt idx="1295">
                  <c:v>87.940523173707874</c:v>
                </c:pt>
                <c:pt idx="1296">
                  <c:v>87.94049463533392</c:v>
                </c:pt>
                <c:pt idx="1297">
                  <c:v>87.940466118954859</c:v>
                </c:pt>
                <c:pt idx="1298">
                  <c:v>87.940437624536813</c:v>
                </c:pt>
                <c:pt idx="1299">
                  <c:v>87.940409152045987</c:v>
                </c:pt>
                <c:pt idx="1300">
                  <c:v>87.94038070144866</c:v>
                </c:pt>
                <c:pt idx="1301">
                  <c:v>87.940352272711195</c:v>
                </c:pt>
                <c:pt idx="1302">
                  <c:v>87.940323865800011</c:v>
                </c:pt>
                <c:pt idx="1303">
                  <c:v>87.940295480681613</c:v>
                </c:pt>
                <c:pt idx="1304">
                  <c:v>87.94026711732262</c:v>
                </c:pt>
                <c:pt idx="1305">
                  <c:v>87.940238775689679</c:v>
                </c:pt>
                <c:pt idx="1306">
                  <c:v>87.940210455749522</c:v>
                </c:pt>
                <c:pt idx="1307">
                  <c:v>87.940182157468996</c:v>
                </c:pt>
                <c:pt idx="1308">
                  <c:v>87.940153880814961</c:v>
                </c:pt>
                <c:pt idx="1309">
                  <c:v>87.940125625754405</c:v>
                </c:pt>
                <c:pt idx="1310">
                  <c:v>87.940097392254373</c:v>
                </c:pt>
                <c:pt idx="1311">
                  <c:v>87.940069180281981</c:v>
                </c:pt>
                <c:pt idx="1312">
                  <c:v>87.940040989804416</c:v>
                </c:pt>
                <c:pt idx="1313">
                  <c:v>87.940012820788979</c:v>
                </c:pt>
                <c:pt idx="1314">
                  <c:v>87.939984673202986</c:v>
                </c:pt>
                <c:pt idx="1315">
                  <c:v>87.939956547013864</c:v>
                </c:pt>
                <c:pt idx="1316">
                  <c:v>87.939928442189128</c:v>
                </c:pt>
                <c:pt idx="1317">
                  <c:v>87.93990035869632</c:v>
                </c:pt>
                <c:pt idx="1318">
                  <c:v>87.939872296503083</c:v>
                </c:pt>
                <c:pt idx="1319">
                  <c:v>87.939844255577157</c:v>
                </c:pt>
                <c:pt idx="1320">
                  <c:v>87.939816235886298</c:v>
                </c:pt>
                <c:pt idx="1321">
                  <c:v>87.939788237398389</c:v>
                </c:pt>
                <c:pt idx="1322">
                  <c:v>87.939760260081371</c:v>
                </c:pt>
                <c:pt idx="1323">
                  <c:v>87.939732303903241</c:v>
                </c:pt>
                <c:pt idx="1324">
                  <c:v>87.939704368832068</c:v>
                </c:pt>
                <c:pt idx="1325">
                  <c:v>87.939676454836032</c:v>
                </c:pt>
                <c:pt idx="1326">
                  <c:v>87.939648561883331</c:v>
                </c:pt>
                <c:pt idx="1327">
                  <c:v>87.939620689942274</c:v>
                </c:pt>
                <c:pt idx="1328">
                  <c:v>87.939592838981241</c:v>
                </c:pt>
                <c:pt idx="1329">
                  <c:v>87.939565008968643</c:v>
                </c:pt>
                <c:pt idx="1330">
                  <c:v>87.939537199873001</c:v>
                </c:pt>
                <c:pt idx="1331">
                  <c:v>87.939509411662911</c:v>
                </c:pt>
                <c:pt idx="1332">
                  <c:v>87.939481644307008</c:v>
                </c:pt>
                <c:pt idx="1333">
                  <c:v>87.93945389777403</c:v>
                </c:pt>
                <c:pt idx="1334">
                  <c:v>87.939426172032753</c:v>
                </c:pt>
                <c:pt idx="1335">
                  <c:v>87.939398467052058</c:v>
                </c:pt>
                <c:pt idx="1336">
                  <c:v>87.93937078280085</c:v>
                </c:pt>
                <c:pt idx="1337">
                  <c:v>87.939343119248164</c:v>
                </c:pt>
                <c:pt idx="1338">
                  <c:v>87.939315476363049</c:v>
                </c:pt>
                <c:pt idx="1339">
                  <c:v>87.939287854114667</c:v>
                </c:pt>
                <c:pt idx="1340">
                  <c:v>87.939260252472209</c:v>
                </c:pt>
                <c:pt idx="1341">
                  <c:v>87.939232671404952</c:v>
                </c:pt>
                <c:pt idx="1342">
                  <c:v>87.93920511088227</c:v>
                </c:pt>
                <c:pt idx="1343">
                  <c:v>87.939177570873554</c:v>
                </c:pt>
                <c:pt idx="1344">
                  <c:v>87.939150051348292</c:v>
                </c:pt>
                <c:pt idx="1345">
                  <c:v>87.939122552276061</c:v>
                </c:pt>
                <c:pt idx="1346">
                  <c:v>87.939095073626447</c:v>
                </c:pt>
                <c:pt idx="1347">
                  <c:v>87.939067615369154</c:v>
                </c:pt>
                <c:pt idx="1348">
                  <c:v>87.939040177473942</c:v>
                </c:pt>
                <c:pt idx="1349">
                  <c:v>87.939012759910625</c:v>
                </c:pt>
                <c:pt idx="1350">
                  <c:v>87.938985362649106</c:v>
                </c:pt>
                <c:pt idx="1351">
                  <c:v>87.938957985659314</c:v>
                </c:pt>
                <c:pt idx="1352">
                  <c:v>87.938930628911308</c:v>
                </c:pt>
                <c:pt idx="1353">
                  <c:v>87.938903292375159</c:v>
                </c:pt>
                <c:pt idx="1354">
                  <c:v>87.938875976021023</c:v>
                </c:pt>
                <c:pt idx="1355">
                  <c:v>87.938848679819117</c:v>
                </c:pt>
                <c:pt idx="1356">
                  <c:v>87.938821403739738</c:v>
                </c:pt>
                <c:pt idx="1357">
                  <c:v>87.938794147753242</c:v>
                </c:pt>
                <c:pt idx="1358">
                  <c:v>87.938766911830029</c:v>
                </c:pt>
                <c:pt idx="1359">
                  <c:v>87.938739695940612</c:v>
                </c:pt>
                <c:pt idx="1360">
                  <c:v>87.93871250005553</c:v>
                </c:pt>
                <c:pt idx="1361">
                  <c:v>87.938685324145382</c:v>
                </c:pt>
                <c:pt idx="1362">
                  <c:v>87.938658168180851</c:v>
                </c:pt>
                <c:pt idx="1363">
                  <c:v>87.938631032132704</c:v>
                </c:pt>
                <c:pt idx="1364">
                  <c:v>87.938603915971726</c:v>
                </c:pt>
                <c:pt idx="1365">
                  <c:v>87.938576819668796</c:v>
                </c:pt>
                <c:pt idx="1366">
                  <c:v>87.938549743194841</c:v>
                </c:pt>
                <c:pt idx="1367">
                  <c:v>87.938522686520884</c:v>
                </c:pt>
                <c:pt idx="1368">
                  <c:v>87.938495649617963</c:v>
                </c:pt>
                <c:pt idx="1369">
                  <c:v>87.938468632457216</c:v>
                </c:pt>
                <c:pt idx="1370">
                  <c:v>87.938441635009823</c:v>
                </c:pt>
                <c:pt idx="1371">
                  <c:v>87.938414657247051</c:v>
                </c:pt>
                <c:pt idx="1372">
                  <c:v>87.938387699140208</c:v>
                </c:pt>
                <c:pt idx="1373">
                  <c:v>87.938360760660686</c:v>
                </c:pt>
                <c:pt idx="1374">
                  <c:v>87.938333841779908</c:v>
                </c:pt>
                <c:pt idx="1375">
                  <c:v>87.938306942469382</c:v>
                </c:pt>
                <c:pt idx="1376">
                  <c:v>87.93828006270067</c:v>
                </c:pt>
                <c:pt idx="1377">
                  <c:v>87.938253202445409</c:v>
                </c:pt>
                <c:pt idx="1378">
                  <c:v>87.938226361675277</c:v>
                </c:pt>
                <c:pt idx="1379">
                  <c:v>87.938199540362035</c:v>
                </c:pt>
                <c:pt idx="1380">
                  <c:v>87.93817273847749</c:v>
                </c:pt>
                <c:pt idx="1381">
                  <c:v>87.938145955993505</c:v>
                </c:pt>
                <c:pt idx="1382">
                  <c:v>87.938119192882027</c:v>
                </c:pt>
                <c:pt idx="1383">
                  <c:v>87.938092449115061</c:v>
                </c:pt>
                <c:pt idx="1384">
                  <c:v>87.938065724664639</c:v>
                </c:pt>
                <c:pt idx="1385">
                  <c:v>87.938039019502881</c:v>
                </c:pt>
                <c:pt idx="1386">
                  <c:v>87.938012333601975</c:v>
                </c:pt>
                <c:pt idx="1387">
                  <c:v>87.937985666934168</c:v>
                </c:pt>
                <c:pt idx="1388">
                  <c:v>87.93795901947172</c:v>
                </c:pt>
                <c:pt idx="1389">
                  <c:v>87.937932391187019</c:v>
                </c:pt>
                <c:pt idx="1390">
                  <c:v>87.937905782052468</c:v>
                </c:pt>
                <c:pt idx="1391">
                  <c:v>87.93787919204054</c:v>
                </c:pt>
                <c:pt idx="1392">
                  <c:v>87.937852621123781</c:v>
                </c:pt>
                <c:pt idx="1393">
                  <c:v>87.937826069274777</c:v>
                </c:pt>
                <c:pt idx="1394">
                  <c:v>87.937799536466173</c:v>
                </c:pt>
                <c:pt idx="1395">
                  <c:v>87.937773022670711</c:v>
                </c:pt>
                <c:pt idx="1396">
                  <c:v>87.937746527861123</c:v>
                </c:pt>
                <c:pt idx="1397">
                  <c:v>87.937720052010263</c:v>
                </c:pt>
                <c:pt idx="1398">
                  <c:v>87.937693595091005</c:v>
                </c:pt>
                <c:pt idx="1399">
                  <c:v>87.937667157076305</c:v>
                </c:pt>
                <c:pt idx="1400">
                  <c:v>87.937640737939162</c:v>
                </c:pt>
                <c:pt idx="1401">
                  <c:v>87.937614337652633</c:v>
                </c:pt>
                <c:pt idx="1402">
                  <c:v>87.937587956189844</c:v>
                </c:pt>
                <c:pt idx="1403">
                  <c:v>87.937561593523952</c:v>
                </c:pt>
                <c:pt idx="1404">
                  <c:v>87.937535249628226</c:v>
                </c:pt>
                <c:pt idx="1405">
                  <c:v>87.937508924475921</c:v>
                </c:pt>
                <c:pt idx="1406">
                  <c:v>87.937482618040406</c:v>
                </c:pt>
                <c:pt idx="1407">
                  <c:v>87.937456330295063</c:v>
                </c:pt>
                <c:pt idx="1408">
                  <c:v>87.937430061213377</c:v>
                </c:pt>
                <c:pt idx="1409">
                  <c:v>87.937403810768856</c:v>
                </c:pt>
                <c:pt idx="1410">
                  <c:v>87.937377578935084</c:v>
                </c:pt>
                <c:pt idx="1411">
                  <c:v>87.937351365685657</c:v>
                </c:pt>
                <c:pt idx="1412">
                  <c:v>87.937325170994299</c:v>
                </c:pt>
                <c:pt idx="1413">
                  <c:v>87.937298994834748</c:v>
                </c:pt>
                <c:pt idx="1414">
                  <c:v>87.937272837180771</c:v>
                </c:pt>
                <c:pt idx="1415">
                  <c:v>87.937246698006248</c:v>
                </c:pt>
                <c:pt idx="1416">
                  <c:v>87.937220577285075</c:v>
                </c:pt>
                <c:pt idx="1417">
                  <c:v>87.93719447499123</c:v>
                </c:pt>
                <c:pt idx="1418">
                  <c:v>87.937168391098709</c:v>
                </c:pt>
                <c:pt idx="1419">
                  <c:v>87.937142325581604</c:v>
                </c:pt>
                <c:pt idx="1420">
                  <c:v>87.937116278414038</c:v>
                </c:pt>
                <c:pt idx="1421">
                  <c:v>87.93709024957019</c:v>
                </c:pt>
                <c:pt idx="1422">
                  <c:v>87.937064239024309</c:v>
                </c:pt>
                <c:pt idx="1423">
                  <c:v>87.937038246750674</c:v>
                </c:pt>
                <c:pt idx="1424">
                  <c:v>87.937012272723635</c:v>
                </c:pt>
                <c:pt idx="1425">
                  <c:v>87.936986316917583</c:v>
                </c:pt>
                <c:pt idx="1426">
                  <c:v>87.936960379306996</c:v>
                </c:pt>
                <c:pt idx="1427">
                  <c:v>87.93693445986635</c:v>
                </c:pt>
                <c:pt idx="1428">
                  <c:v>87.936908558570224</c:v>
                </c:pt>
                <c:pt idx="1429">
                  <c:v>87.936882675393235</c:v>
                </c:pt>
                <c:pt idx="1430">
                  <c:v>87.936856810310047</c:v>
                </c:pt>
                <c:pt idx="1431">
                  <c:v>87.936830963295378</c:v>
                </c:pt>
                <c:pt idx="1432">
                  <c:v>87.93680513432399</c:v>
                </c:pt>
                <c:pt idx="1433">
                  <c:v>87.936779323370729</c:v>
                </c:pt>
                <c:pt idx="1434">
                  <c:v>87.936753530410471</c:v>
                </c:pt>
                <c:pt idx="1435">
                  <c:v>87.936727755418133</c:v>
                </c:pt>
                <c:pt idx="1436">
                  <c:v>87.936701998368704</c:v>
                </c:pt>
                <c:pt idx="1437">
                  <c:v>87.936676259237231</c:v>
                </c:pt>
                <c:pt idx="1438">
                  <c:v>87.936650537998801</c:v>
                </c:pt>
                <c:pt idx="1439">
                  <c:v>87.936624834628546</c:v>
                </c:pt>
                <c:pt idx="1440">
                  <c:v>87.936599149101653</c:v>
                </c:pt>
                <c:pt idx="1441">
                  <c:v>87.936573481393367</c:v>
                </c:pt>
                <c:pt idx="1442">
                  <c:v>87.936547831479004</c:v>
                </c:pt>
                <c:pt idx="1443">
                  <c:v>87.936522199333879</c:v>
                </c:pt>
                <c:pt idx="1444">
                  <c:v>87.936496584933408</c:v>
                </c:pt>
                <c:pt idx="1445">
                  <c:v>87.936470988253049</c:v>
                </c:pt>
                <c:pt idx="1446">
                  <c:v>87.936445409268273</c:v>
                </c:pt>
                <c:pt idx="1447">
                  <c:v>87.936419847954639</c:v>
                </c:pt>
                <c:pt idx="1448">
                  <c:v>87.936394304287774</c:v>
                </c:pt>
                <c:pt idx="1449">
                  <c:v>87.936368778243292</c:v>
                </c:pt>
                <c:pt idx="1450">
                  <c:v>87.936343269796922</c:v>
                </c:pt>
                <c:pt idx="1451">
                  <c:v>87.936317778924405</c:v>
                </c:pt>
                <c:pt idx="1452">
                  <c:v>87.93629230560154</c:v>
                </c:pt>
                <c:pt idx="1453">
                  <c:v>87.936266849804184</c:v>
                </c:pt>
                <c:pt idx="1454">
                  <c:v>87.936241411508234</c:v>
                </c:pt>
                <c:pt idx="1455">
                  <c:v>87.936215990689647</c:v>
                </c:pt>
                <c:pt idx="1456">
                  <c:v>87.936190587324418</c:v>
                </c:pt>
                <c:pt idx="1457">
                  <c:v>87.93616520138859</c:v>
                </c:pt>
                <c:pt idx="1458">
                  <c:v>87.936139832858288</c:v>
                </c:pt>
                <c:pt idx="1459">
                  <c:v>87.936114481709652</c:v>
                </c:pt>
                <c:pt idx="1460">
                  <c:v>87.936089147918864</c:v>
                </c:pt>
                <c:pt idx="1461">
                  <c:v>87.936063831462178</c:v>
                </c:pt>
                <c:pt idx="1462">
                  <c:v>87.936038532315891</c:v>
                </c:pt>
                <c:pt idx="1463">
                  <c:v>87.936013250456355</c:v>
                </c:pt>
                <c:pt idx="1464">
                  <c:v>87.935987985859938</c:v>
                </c:pt>
                <c:pt idx="1465">
                  <c:v>87.935962738503108</c:v>
                </c:pt>
                <c:pt idx="1466">
                  <c:v>87.935937508362343</c:v>
                </c:pt>
                <c:pt idx="1467">
                  <c:v>87.935912295414184</c:v>
                </c:pt>
                <c:pt idx="1468">
                  <c:v>87.93588709963521</c:v>
                </c:pt>
                <c:pt idx="1469">
                  <c:v>87.935861921002044</c:v>
                </c:pt>
                <c:pt idx="1470">
                  <c:v>87.93583675949138</c:v>
                </c:pt>
                <c:pt idx="1471">
                  <c:v>87.935811615079956</c:v>
                </c:pt>
                <c:pt idx="1472">
                  <c:v>87.935786487744522</c:v>
                </c:pt>
                <c:pt idx="1473">
                  <c:v>87.935761377461915</c:v>
                </c:pt>
                <c:pt idx="1474">
                  <c:v>87.935736284209</c:v>
                </c:pt>
                <c:pt idx="1475">
                  <c:v>87.935711207962697</c:v>
                </c:pt>
                <c:pt idx="1476">
                  <c:v>87.935686148699972</c:v>
                </c:pt>
                <c:pt idx="1477">
                  <c:v>87.935661106397831</c:v>
                </c:pt>
                <c:pt idx="1478">
                  <c:v>87.935636081033337</c:v>
                </c:pt>
                <c:pt idx="1479">
                  <c:v>87.935611072583583</c:v>
                </c:pt>
                <c:pt idx="1480">
                  <c:v>87.935586081025733</c:v>
                </c:pt>
                <c:pt idx="1481">
                  <c:v>87.935561106336962</c:v>
                </c:pt>
                <c:pt idx="1482">
                  <c:v>87.935536148494535</c:v>
                </c:pt>
                <c:pt idx="1483">
                  <c:v>87.935511207475727</c:v>
                </c:pt>
                <c:pt idx="1484">
                  <c:v>87.935486283257873</c:v>
                </c:pt>
                <c:pt idx="1485">
                  <c:v>87.935461375818363</c:v>
                </c:pt>
                <c:pt idx="1486">
                  <c:v>87.935432338314769</c:v>
                </c:pt>
                <c:pt idx="1487">
                  <c:v>87.935403323581866</c:v>
                </c:pt>
                <c:pt idx="1488">
                  <c:v>87.935374331583958</c:v>
                </c:pt>
                <c:pt idx="1489">
                  <c:v>87.93534536228546</c:v>
                </c:pt>
                <c:pt idx="1490">
                  <c:v>87.935316415650846</c:v>
                </c:pt>
                <c:pt idx="1491">
                  <c:v>87.935287491644686</c:v>
                </c:pt>
                <c:pt idx="1492">
                  <c:v>87.935258590231626</c:v>
                </c:pt>
                <c:pt idx="1493">
                  <c:v>87.935229711376394</c:v>
                </c:pt>
                <c:pt idx="1494">
                  <c:v>87.935200855043803</c:v>
                </c:pt>
                <c:pt idx="1495">
                  <c:v>87.935172021198767</c:v>
                </c:pt>
                <c:pt idx="1496">
                  <c:v>87.935143209806242</c:v>
                </c:pt>
                <c:pt idx="1497">
                  <c:v>87.935114420831297</c:v>
                </c:pt>
                <c:pt idx="1498">
                  <c:v>87.935085654239074</c:v>
                </c:pt>
                <c:pt idx="1499">
                  <c:v>87.935056909994799</c:v>
                </c:pt>
                <c:pt idx="1500">
                  <c:v>87.935028188063782</c:v>
                </c:pt>
                <c:pt idx="1501">
                  <c:v>87.934999488411393</c:v>
                </c:pt>
                <c:pt idx="1502">
                  <c:v>87.934970811003097</c:v>
                </c:pt>
                <c:pt idx="1503">
                  <c:v>87.93494215580445</c:v>
                </c:pt>
                <c:pt idx="1504">
                  <c:v>87.934913522781088</c:v>
                </c:pt>
                <c:pt idx="1505">
                  <c:v>87.934884911898692</c:v>
                </c:pt>
                <c:pt idx="1506">
                  <c:v>87.934856323123043</c:v>
                </c:pt>
                <c:pt idx="1507">
                  <c:v>87.934827756420034</c:v>
                </c:pt>
                <c:pt idx="1508">
                  <c:v>87.934799211755589</c:v>
                </c:pt>
                <c:pt idx="1509">
                  <c:v>87.934770689095728</c:v>
                </c:pt>
                <c:pt idx="1510">
                  <c:v>87.93474218840656</c:v>
                </c:pt>
                <c:pt idx="1511">
                  <c:v>87.934713709654261</c:v>
                </c:pt>
                <c:pt idx="1512">
                  <c:v>87.934685252805096</c:v>
                </c:pt>
                <c:pt idx="1513">
                  <c:v>87.93465681782537</c:v>
                </c:pt>
                <c:pt idx="1514">
                  <c:v>87.934628404681533</c:v>
                </c:pt>
                <c:pt idx="1515">
                  <c:v>87.934600013340045</c:v>
                </c:pt>
                <c:pt idx="1516">
                  <c:v>87.934571643767484</c:v>
                </c:pt>
                <c:pt idx="1517">
                  <c:v>87.934543295930496</c:v>
                </c:pt>
                <c:pt idx="1518">
                  <c:v>87.934514969795785</c:v>
                </c:pt>
                <c:pt idx="1519">
                  <c:v>87.934486665330169</c:v>
                </c:pt>
                <c:pt idx="1520">
                  <c:v>87.934458382500509</c:v>
                </c:pt>
                <c:pt idx="1521">
                  <c:v>87.934430121273763</c:v>
                </c:pt>
                <c:pt idx="1522">
                  <c:v>87.934401881616935</c:v>
                </c:pt>
                <c:pt idx="1523">
                  <c:v>87.934373663497141</c:v>
                </c:pt>
                <c:pt idx="1524">
                  <c:v>87.934345466881538</c:v>
                </c:pt>
                <c:pt idx="1525">
                  <c:v>87.934317291737401</c:v>
                </c:pt>
                <c:pt idx="1526">
                  <c:v>87.934289138032042</c:v>
                </c:pt>
                <c:pt idx="1527">
                  <c:v>87.93426100573285</c:v>
                </c:pt>
                <c:pt idx="1528">
                  <c:v>87.934232894807309</c:v>
                </c:pt>
                <c:pt idx="1529">
                  <c:v>87.934204805222961</c:v>
                </c:pt>
                <c:pt idx="1530">
                  <c:v>87.934176736947435</c:v>
                </c:pt>
                <c:pt idx="1531">
                  <c:v>87.934148689948429</c:v>
                </c:pt>
                <c:pt idx="1532">
                  <c:v>87.934120664193685</c:v>
                </c:pt>
                <c:pt idx="1533">
                  <c:v>87.934092659651071</c:v>
                </c:pt>
                <c:pt idx="1534">
                  <c:v>87.9340646762885</c:v>
                </c:pt>
                <c:pt idx="1535">
                  <c:v>87.93403671407394</c:v>
                </c:pt>
                <c:pt idx="1536">
                  <c:v>87.93400877297546</c:v>
                </c:pt>
                <c:pt idx="1537">
                  <c:v>87.933980852961199</c:v>
                </c:pt>
                <c:pt idx="1538">
                  <c:v>87.933952953999366</c:v>
                </c:pt>
                <c:pt idx="1539">
                  <c:v>87.933925076058216</c:v>
                </c:pt>
                <c:pt idx="1540">
                  <c:v>87.9338972191061</c:v>
                </c:pt>
                <c:pt idx="1541">
                  <c:v>87.933869383111457</c:v>
                </c:pt>
                <c:pt idx="1542">
                  <c:v>87.933841568042752</c:v>
                </c:pt>
                <c:pt idx="1543">
                  <c:v>87.933813773868565</c:v>
                </c:pt>
                <c:pt idx="1544">
                  <c:v>87.933786000557518</c:v>
                </c:pt>
                <c:pt idx="1545">
                  <c:v>87.93375824807832</c:v>
                </c:pt>
                <c:pt idx="1546">
                  <c:v>87.933730516399734</c:v>
                </c:pt>
                <c:pt idx="1547">
                  <c:v>87.933702805490611</c:v>
                </c:pt>
                <c:pt idx="1548">
                  <c:v>87.933675115319872</c:v>
                </c:pt>
                <c:pt idx="1549">
                  <c:v>87.933647445856479</c:v>
                </c:pt>
                <c:pt idx="1550">
                  <c:v>87.933619797069497</c:v>
                </c:pt>
                <c:pt idx="1551">
                  <c:v>87.933592168928044</c:v>
                </c:pt>
                <c:pt idx="1552">
                  <c:v>87.933564561401312</c:v>
                </c:pt>
                <c:pt idx="1553">
                  <c:v>87.933536974458562</c:v>
                </c:pt>
                <c:pt idx="1554">
                  <c:v>87.933509408069128</c:v>
                </c:pt>
                <c:pt idx="1555">
                  <c:v>87.933481862202385</c:v>
                </c:pt>
                <c:pt idx="1556">
                  <c:v>87.933454336827822</c:v>
                </c:pt>
                <c:pt idx="1557">
                  <c:v>87.933426831914971</c:v>
                </c:pt>
                <c:pt idx="1558">
                  <c:v>87.933399347433422</c:v>
                </c:pt>
                <c:pt idx="1559">
                  <c:v>87.933371883352834</c:v>
                </c:pt>
                <c:pt idx="1560">
                  <c:v>87.933344439642966</c:v>
                </c:pt>
                <c:pt idx="1561">
                  <c:v>87.93331701627362</c:v>
                </c:pt>
                <c:pt idx="1562">
                  <c:v>87.933289613214654</c:v>
                </c:pt>
                <c:pt idx="1563">
                  <c:v>87.933262230436</c:v>
                </c:pt>
                <c:pt idx="1564">
                  <c:v>87.933234867907686</c:v>
                </c:pt>
                <c:pt idx="1565">
                  <c:v>87.933207525599769</c:v>
                </c:pt>
                <c:pt idx="1566">
                  <c:v>87.93318020348238</c:v>
                </c:pt>
                <c:pt idx="1567">
                  <c:v>87.93315290152573</c:v>
                </c:pt>
                <c:pt idx="1568">
                  <c:v>87.933125619700078</c:v>
                </c:pt>
                <c:pt idx="1569">
                  <c:v>87.93309835797578</c:v>
                </c:pt>
                <c:pt idx="1570">
                  <c:v>87.933071116323219</c:v>
                </c:pt>
                <c:pt idx="1571">
                  <c:v>87.933043894712881</c:v>
                </c:pt>
                <c:pt idx="1572">
                  <c:v>87.933016693115263</c:v>
                </c:pt>
                <c:pt idx="1573">
                  <c:v>87.932989511500978</c:v>
                </c:pt>
                <c:pt idx="1574">
                  <c:v>87.932962349840707</c:v>
                </c:pt>
                <c:pt idx="1575">
                  <c:v>87.932935208105135</c:v>
                </c:pt>
                <c:pt idx="1576">
                  <c:v>87.932908086265087</c:v>
                </c:pt>
                <c:pt idx="1577">
                  <c:v>87.932880984291387</c:v>
                </c:pt>
                <c:pt idx="1578">
                  <c:v>87.932853902154974</c:v>
                </c:pt>
                <c:pt idx="1579">
                  <c:v>87.932826839826831</c:v>
                </c:pt>
                <c:pt idx="1580">
                  <c:v>87.932799797277994</c:v>
                </c:pt>
                <c:pt idx="1581">
                  <c:v>87.93277277447956</c:v>
                </c:pt>
                <c:pt idx="1582">
                  <c:v>87.932745771402722</c:v>
                </c:pt>
                <c:pt idx="1583">
                  <c:v>87.932718788018704</c:v>
                </c:pt>
                <c:pt idx="1584">
                  <c:v>87.932691824298814</c:v>
                </c:pt>
                <c:pt idx="1585">
                  <c:v>87.932664880214404</c:v>
                </c:pt>
                <c:pt idx="1586">
                  <c:v>87.932637955736894</c:v>
                </c:pt>
                <c:pt idx="1587">
                  <c:v>87.932611050837764</c:v>
                </c:pt>
                <c:pt idx="1588">
                  <c:v>87.932584165488578</c:v>
                </c:pt>
                <c:pt idx="1589">
                  <c:v>87.932557299660928</c:v>
                </c:pt>
                <c:pt idx="1590">
                  <c:v>87.932530453326507</c:v>
                </c:pt>
                <c:pt idx="1591">
                  <c:v>87.932503626457034</c:v>
                </c:pt>
                <c:pt idx="1592">
                  <c:v>87.932476819024302</c:v>
                </c:pt>
                <c:pt idx="1593">
                  <c:v>87.932450031000172</c:v>
                </c:pt>
                <c:pt idx="1594">
                  <c:v>87.932423262356551</c:v>
                </c:pt>
                <c:pt idx="1595">
                  <c:v>87.932396513065441</c:v>
                </c:pt>
                <c:pt idx="1596">
                  <c:v>87.932369783098849</c:v>
                </c:pt>
                <c:pt idx="1597">
                  <c:v>87.932343072428893</c:v>
                </c:pt>
                <c:pt idx="1598">
                  <c:v>87.932316381027718</c:v>
                </c:pt>
                <c:pt idx="1599">
                  <c:v>87.932289708867557</c:v>
                </c:pt>
                <c:pt idx="1600">
                  <c:v>87.9322630559207</c:v>
                </c:pt>
                <c:pt idx="1601">
                  <c:v>87.932236422159448</c:v>
                </c:pt>
                <c:pt idx="1602">
                  <c:v>87.932209807556234</c:v>
                </c:pt>
                <c:pt idx="1603">
                  <c:v>87.932183212083515</c:v>
                </c:pt>
                <c:pt idx="1604">
                  <c:v>87.932156635713795</c:v>
                </c:pt>
                <c:pt idx="1605">
                  <c:v>87.932130078419647</c:v>
                </c:pt>
                <c:pt idx="1606">
                  <c:v>87.932103540173728</c:v>
                </c:pt>
                <c:pt idx="1607">
                  <c:v>87.932077020948711</c:v>
                </c:pt>
                <c:pt idx="1608">
                  <c:v>87.932050520717368</c:v>
                </c:pt>
                <c:pt idx="1609">
                  <c:v>87.9320240394525</c:v>
                </c:pt>
                <c:pt idx="1610">
                  <c:v>87.931997577126978</c:v>
                </c:pt>
                <c:pt idx="1611">
                  <c:v>87.931971133713731</c:v>
                </c:pt>
                <c:pt idx="1612">
                  <c:v>87.931944709185743</c:v>
                </c:pt>
                <c:pt idx="1613">
                  <c:v>87.931918303516071</c:v>
                </c:pt>
                <c:pt idx="1614">
                  <c:v>87.931891916677813</c:v>
                </c:pt>
                <c:pt idx="1615">
                  <c:v>87.931865548644112</c:v>
                </c:pt>
                <c:pt idx="1616">
                  <c:v>87.931839199388207</c:v>
                </c:pt>
                <c:pt idx="1617">
                  <c:v>87.931812868883355</c:v>
                </c:pt>
                <c:pt idx="1618">
                  <c:v>87.93178655710291</c:v>
                </c:pt>
                <c:pt idx="1619">
                  <c:v>87.931760264020227</c:v>
                </c:pt>
                <c:pt idx="1620">
                  <c:v>87.931733989608773</c:v>
                </c:pt>
                <c:pt idx="1621">
                  <c:v>87.931707733842046</c:v>
                </c:pt>
                <c:pt idx="1622">
                  <c:v>87.931681496693614</c:v>
                </c:pt>
              </c:numCache>
            </c:numRef>
          </c:yVal>
          <c:smooth val="1"/>
          <c:extLst xmlns:c16r2="http://schemas.microsoft.com/office/drawing/2015/06/chart">
            <c:ext xmlns:c16="http://schemas.microsoft.com/office/drawing/2014/chart" uri="{C3380CC4-5D6E-409C-BE32-E72D297353CC}">
              <c16:uniqueId val="{00000000-D3EC-4665-88CD-6718620E3E15}"/>
            </c:ext>
          </c:extLst>
        </c:ser>
        <c:ser>
          <c:idx val="1"/>
          <c:order val="1"/>
          <c:tx>
            <c:v>PhaY num without ME</c:v>
          </c:tx>
          <c:spPr>
            <a:ln w="38100" cap="rnd">
              <a:solidFill>
                <a:schemeClr val="accent2"/>
              </a:solidFill>
              <a:prstDash val="sysDash"/>
              <a:round/>
            </a:ln>
            <a:effectLst/>
          </c:spPr>
          <c:marker>
            <c:symbol val="none"/>
          </c:marker>
          <c:xVal>
            <c:numRef>
              <c:f>'Amplitude (appxi)'!$H$3:$H$1625</c:f>
              <c:numCache>
                <c:formatCode>0.00E+00</c:formatCode>
                <c:ptCount val="1623"/>
                <c:pt idx="0">
                  <c:v>0.85714285714285698</c:v>
                </c:pt>
                <c:pt idx="1">
                  <c:v>1.71428571428571</c:v>
                </c:pt>
                <c:pt idx="2">
                  <c:v>2.5714285714285698</c:v>
                </c:pt>
                <c:pt idx="3">
                  <c:v>3.4285714285714199</c:v>
                </c:pt>
                <c:pt idx="4">
                  <c:v>4.2857142857142803</c:v>
                </c:pt>
                <c:pt idx="5">
                  <c:v>5.1428571428571397</c:v>
                </c:pt>
                <c:pt idx="6">
                  <c:v>6</c:v>
                </c:pt>
                <c:pt idx="7">
                  <c:v>6.8571428571428497</c:v>
                </c:pt>
                <c:pt idx="8">
                  <c:v>7.71428571428571</c:v>
                </c:pt>
                <c:pt idx="9">
                  <c:v>8.5714285714285694</c:v>
                </c:pt>
                <c:pt idx="10">
                  <c:v>9.4285714285714306</c:v>
                </c:pt>
                <c:pt idx="11">
                  <c:v>10.285714285714199</c:v>
                </c:pt>
                <c:pt idx="12">
                  <c:v>11.1428571428571</c:v>
                </c:pt>
                <c:pt idx="13">
                  <c:v>12</c:v>
                </c:pt>
                <c:pt idx="14">
                  <c:v>12.857142857142801</c:v>
                </c:pt>
                <c:pt idx="15">
                  <c:v>13.714285714285699</c:v>
                </c:pt>
                <c:pt idx="16">
                  <c:v>14.5714285714285</c:v>
                </c:pt>
                <c:pt idx="17">
                  <c:v>15.4285714285714</c:v>
                </c:pt>
                <c:pt idx="18">
                  <c:v>16.285714285714199</c:v>
                </c:pt>
                <c:pt idx="19">
                  <c:v>17.1428571428571</c:v>
                </c:pt>
                <c:pt idx="20">
                  <c:v>18</c:v>
                </c:pt>
                <c:pt idx="21">
                  <c:v>18.857142857142801</c:v>
                </c:pt>
                <c:pt idx="22">
                  <c:v>19.714285714285701</c:v>
                </c:pt>
                <c:pt idx="23">
                  <c:v>20.571428571428498</c:v>
                </c:pt>
                <c:pt idx="24">
                  <c:v>21.428571428571399</c:v>
                </c:pt>
                <c:pt idx="25">
                  <c:v>22.285714285714199</c:v>
                </c:pt>
                <c:pt idx="26">
                  <c:v>23.1428571428571</c:v>
                </c:pt>
                <c:pt idx="27">
                  <c:v>24</c:v>
                </c:pt>
                <c:pt idx="28">
                  <c:v>24.857142857142801</c:v>
                </c:pt>
                <c:pt idx="29">
                  <c:v>25.714285714285701</c:v>
                </c:pt>
                <c:pt idx="30">
                  <c:v>26.571428571428498</c:v>
                </c:pt>
                <c:pt idx="31">
                  <c:v>27.428571428571399</c:v>
                </c:pt>
                <c:pt idx="32">
                  <c:v>28.285714285714199</c:v>
                </c:pt>
                <c:pt idx="33">
                  <c:v>29.1428571428571</c:v>
                </c:pt>
                <c:pt idx="34">
                  <c:v>30</c:v>
                </c:pt>
                <c:pt idx="35">
                  <c:v>30.857142857142801</c:v>
                </c:pt>
                <c:pt idx="36">
                  <c:v>31.714285714285701</c:v>
                </c:pt>
                <c:pt idx="37">
                  <c:v>32.571428571428498</c:v>
                </c:pt>
                <c:pt idx="38">
                  <c:v>33.428571428571402</c:v>
                </c:pt>
                <c:pt idx="39">
                  <c:v>34.285714285714199</c:v>
                </c:pt>
                <c:pt idx="40">
                  <c:v>35.142857142857103</c:v>
                </c:pt>
                <c:pt idx="41">
                  <c:v>36</c:v>
                </c:pt>
                <c:pt idx="42">
                  <c:v>36.857142857142797</c:v>
                </c:pt>
                <c:pt idx="43">
                  <c:v>37.714285714285701</c:v>
                </c:pt>
                <c:pt idx="44">
                  <c:v>38.571428571428498</c:v>
                </c:pt>
                <c:pt idx="45">
                  <c:v>39.428571428571402</c:v>
                </c:pt>
                <c:pt idx="46">
                  <c:v>40.285714285714199</c:v>
                </c:pt>
                <c:pt idx="47">
                  <c:v>41.142857142857103</c:v>
                </c:pt>
                <c:pt idx="48">
                  <c:v>42</c:v>
                </c:pt>
                <c:pt idx="49">
                  <c:v>42.857142857142797</c:v>
                </c:pt>
                <c:pt idx="50">
                  <c:v>43.714285714285701</c:v>
                </c:pt>
                <c:pt idx="51">
                  <c:v>44.571428571428498</c:v>
                </c:pt>
                <c:pt idx="52">
                  <c:v>45.428571428571402</c:v>
                </c:pt>
                <c:pt idx="53">
                  <c:v>46.285714285714199</c:v>
                </c:pt>
                <c:pt idx="54">
                  <c:v>47.142857142857103</c:v>
                </c:pt>
                <c:pt idx="55">
                  <c:v>48</c:v>
                </c:pt>
                <c:pt idx="56">
                  <c:v>48.857142857142797</c:v>
                </c:pt>
                <c:pt idx="57">
                  <c:v>49.714285714285701</c:v>
                </c:pt>
                <c:pt idx="58">
                  <c:v>50.571428571428498</c:v>
                </c:pt>
                <c:pt idx="59">
                  <c:v>51.428571428571402</c:v>
                </c:pt>
                <c:pt idx="60">
                  <c:v>52.285714285714199</c:v>
                </c:pt>
                <c:pt idx="61">
                  <c:v>53.142857142857103</c:v>
                </c:pt>
                <c:pt idx="62">
                  <c:v>54</c:v>
                </c:pt>
                <c:pt idx="63">
                  <c:v>54.857142857142797</c:v>
                </c:pt>
                <c:pt idx="64">
                  <c:v>55.714285714285701</c:v>
                </c:pt>
                <c:pt idx="65">
                  <c:v>56.571428571428498</c:v>
                </c:pt>
                <c:pt idx="66">
                  <c:v>57.428571428571402</c:v>
                </c:pt>
                <c:pt idx="67">
                  <c:v>58.285714285714199</c:v>
                </c:pt>
                <c:pt idx="68">
                  <c:v>59.142857142857103</c:v>
                </c:pt>
                <c:pt idx="69">
                  <c:v>60</c:v>
                </c:pt>
                <c:pt idx="70">
                  <c:v>60.857142857142797</c:v>
                </c:pt>
                <c:pt idx="71">
                  <c:v>61.714285714285701</c:v>
                </c:pt>
                <c:pt idx="72">
                  <c:v>62.571428571428498</c:v>
                </c:pt>
                <c:pt idx="73">
                  <c:v>63.428571428571402</c:v>
                </c:pt>
                <c:pt idx="74">
                  <c:v>64.285714285714207</c:v>
                </c:pt>
                <c:pt idx="75">
                  <c:v>65.142857142857096</c:v>
                </c:pt>
                <c:pt idx="76">
                  <c:v>66</c:v>
                </c:pt>
                <c:pt idx="77">
                  <c:v>66.857142857142804</c:v>
                </c:pt>
                <c:pt idx="78">
                  <c:v>67.714285714285694</c:v>
                </c:pt>
                <c:pt idx="79">
                  <c:v>68.571428571428498</c:v>
                </c:pt>
                <c:pt idx="80">
                  <c:v>69.428571428571402</c:v>
                </c:pt>
                <c:pt idx="81">
                  <c:v>70.285714285714207</c:v>
                </c:pt>
                <c:pt idx="82">
                  <c:v>71.142857142857096</c:v>
                </c:pt>
                <c:pt idx="83">
                  <c:v>72</c:v>
                </c:pt>
                <c:pt idx="84">
                  <c:v>72.857142857142804</c:v>
                </c:pt>
                <c:pt idx="85">
                  <c:v>73.714285714285694</c:v>
                </c:pt>
                <c:pt idx="86">
                  <c:v>74.571428571428498</c:v>
                </c:pt>
                <c:pt idx="87">
                  <c:v>75.428571428571402</c:v>
                </c:pt>
                <c:pt idx="88">
                  <c:v>76.285714285714207</c:v>
                </c:pt>
                <c:pt idx="89">
                  <c:v>77.142857142857096</c:v>
                </c:pt>
                <c:pt idx="90">
                  <c:v>78</c:v>
                </c:pt>
                <c:pt idx="91">
                  <c:v>78.857142857142804</c:v>
                </c:pt>
                <c:pt idx="92">
                  <c:v>79.714285714285694</c:v>
                </c:pt>
                <c:pt idx="93">
                  <c:v>80.571428571428498</c:v>
                </c:pt>
                <c:pt idx="94">
                  <c:v>81.428571428571402</c:v>
                </c:pt>
                <c:pt idx="95">
                  <c:v>82.285714285714207</c:v>
                </c:pt>
                <c:pt idx="96">
                  <c:v>83.142857142857096</c:v>
                </c:pt>
                <c:pt idx="97">
                  <c:v>84</c:v>
                </c:pt>
                <c:pt idx="98">
                  <c:v>84.857142857142804</c:v>
                </c:pt>
                <c:pt idx="99">
                  <c:v>85.714285714285694</c:v>
                </c:pt>
                <c:pt idx="100">
                  <c:v>86.571428571428498</c:v>
                </c:pt>
                <c:pt idx="101">
                  <c:v>87.428571428571402</c:v>
                </c:pt>
                <c:pt idx="102">
                  <c:v>88.285714285714207</c:v>
                </c:pt>
                <c:pt idx="103">
                  <c:v>89.142857142857096</c:v>
                </c:pt>
                <c:pt idx="104">
                  <c:v>90</c:v>
                </c:pt>
                <c:pt idx="105">
                  <c:v>90.857142857142804</c:v>
                </c:pt>
                <c:pt idx="106">
                  <c:v>91.714285714285694</c:v>
                </c:pt>
                <c:pt idx="107">
                  <c:v>92.571428571428498</c:v>
                </c:pt>
                <c:pt idx="108">
                  <c:v>93.428571428571402</c:v>
                </c:pt>
                <c:pt idx="109">
                  <c:v>94.285714285714207</c:v>
                </c:pt>
                <c:pt idx="110">
                  <c:v>95.142857142857096</c:v>
                </c:pt>
                <c:pt idx="111">
                  <c:v>96</c:v>
                </c:pt>
                <c:pt idx="112">
                  <c:v>96.857142857142804</c:v>
                </c:pt>
                <c:pt idx="113">
                  <c:v>97.714285714285694</c:v>
                </c:pt>
                <c:pt idx="114">
                  <c:v>98.571428571428498</c:v>
                </c:pt>
                <c:pt idx="115">
                  <c:v>99.428571428571402</c:v>
                </c:pt>
                <c:pt idx="116">
                  <c:v>100.28571428571399</c:v>
                </c:pt>
                <c:pt idx="117">
                  <c:v>101.142857142857</c:v>
                </c:pt>
                <c:pt idx="118">
                  <c:v>102</c:v>
                </c:pt>
                <c:pt idx="119">
                  <c:v>102.85714285714199</c:v>
                </c:pt>
                <c:pt idx="120">
                  <c:v>103.714285714285</c:v>
                </c:pt>
                <c:pt idx="121">
                  <c:v>104.571428571428</c:v>
                </c:pt>
                <c:pt idx="122">
                  <c:v>105.428571428571</c:v>
                </c:pt>
                <c:pt idx="123">
                  <c:v>106.28571428571399</c:v>
                </c:pt>
                <c:pt idx="124">
                  <c:v>107.142857142857</c:v>
                </c:pt>
                <c:pt idx="125">
                  <c:v>108</c:v>
                </c:pt>
                <c:pt idx="126">
                  <c:v>108.85714285714199</c:v>
                </c:pt>
                <c:pt idx="127">
                  <c:v>109.714285714285</c:v>
                </c:pt>
                <c:pt idx="128">
                  <c:v>110.571428571428</c:v>
                </c:pt>
                <c:pt idx="129">
                  <c:v>111.428571428571</c:v>
                </c:pt>
                <c:pt idx="130">
                  <c:v>112.28571428571399</c:v>
                </c:pt>
                <c:pt idx="131">
                  <c:v>113.142857142857</c:v>
                </c:pt>
                <c:pt idx="132">
                  <c:v>114</c:v>
                </c:pt>
                <c:pt idx="133">
                  <c:v>114.85714285714199</c:v>
                </c:pt>
                <c:pt idx="134">
                  <c:v>115.714285714285</c:v>
                </c:pt>
                <c:pt idx="135">
                  <c:v>116.571428571428</c:v>
                </c:pt>
                <c:pt idx="136">
                  <c:v>117.428571428571</c:v>
                </c:pt>
                <c:pt idx="137">
                  <c:v>118.28571428571399</c:v>
                </c:pt>
                <c:pt idx="138">
                  <c:v>119.142857142857</c:v>
                </c:pt>
                <c:pt idx="139">
                  <c:v>120</c:v>
                </c:pt>
                <c:pt idx="140">
                  <c:v>120.85714285714199</c:v>
                </c:pt>
                <c:pt idx="141">
                  <c:v>121.714285714285</c:v>
                </c:pt>
                <c:pt idx="142">
                  <c:v>122.571428571428</c:v>
                </c:pt>
                <c:pt idx="143">
                  <c:v>123.428571428571</c:v>
                </c:pt>
                <c:pt idx="144">
                  <c:v>124.28571428571399</c:v>
                </c:pt>
                <c:pt idx="145">
                  <c:v>125.142857142857</c:v>
                </c:pt>
                <c:pt idx="146">
                  <c:v>126</c:v>
                </c:pt>
                <c:pt idx="147">
                  <c:v>126.85714285714199</c:v>
                </c:pt>
                <c:pt idx="148">
                  <c:v>127.714285714285</c:v>
                </c:pt>
                <c:pt idx="149">
                  <c:v>128.57142857142799</c:v>
                </c:pt>
                <c:pt idx="150">
                  <c:v>129.42857142857099</c:v>
                </c:pt>
                <c:pt idx="151">
                  <c:v>130.28571428571399</c:v>
                </c:pt>
                <c:pt idx="152">
                  <c:v>131.142857142857</c:v>
                </c:pt>
                <c:pt idx="153">
                  <c:v>132</c:v>
                </c:pt>
                <c:pt idx="154">
                  <c:v>132.85714285714201</c:v>
                </c:pt>
                <c:pt idx="155">
                  <c:v>133.71428571428501</c:v>
                </c:pt>
                <c:pt idx="156">
                  <c:v>134.57142857142799</c:v>
                </c:pt>
                <c:pt idx="157">
                  <c:v>135.42857142857099</c:v>
                </c:pt>
                <c:pt idx="158">
                  <c:v>136.28571428571399</c:v>
                </c:pt>
                <c:pt idx="159">
                  <c:v>137.142857142857</c:v>
                </c:pt>
                <c:pt idx="160">
                  <c:v>138</c:v>
                </c:pt>
                <c:pt idx="161">
                  <c:v>138.85714285714201</c:v>
                </c:pt>
                <c:pt idx="162">
                  <c:v>139.71428571428501</c:v>
                </c:pt>
                <c:pt idx="163">
                  <c:v>140.57142857142799</c:v>
                </c:pt>
                <c:pt idx="164">
                  <c:v>141.42857142857099</c:v>
                </c:pt>
                <c:pt idx="165">
                  <c:v>142.28571428571399</c:v>
                </c:pt>
                <c:pt idx="166">
                  <c:v>143.142857142857</c:v>
                </c:pt>
                <c:pt idx="167">
                  <c:v>144</c:v>
                </c:pt>
                <c:pt idx="168">
                  <c:v>144.85714285714201</c:v>
                </c:pt>
                <c:pt idx="169">
                  <c:v>145.71428571428501</c:v>
                </c:pt>
                <c:pt idx="170">
                  <c:v>146.57142857142799</c:v>
                </c:pt>
                <c:pt idx="171">
                  <c:v>147.42857142857099</c:v>
                </c:pt>
                <c:pt idx="172">
                  <c:v>148.28571428571399</c:v>
                </c:pt>
                <c:pt idx="173">
                  <c:v>149.142857142857</c:v>
                </c:pt>
                <c:pt idx="174">
                  <c:v>150</c:v>
                </c:pt>
                <c:pt idx="175">
                  <c:v>150.85714285714201</c:v>
                </c:pt>
                <c:pt idx="176">
                  <c:v>151.71428571428501</c:v>
                </c:pt>
                <c:pt idx="177">
                  <c:v>152.57142857142799</c:v>
                </c:pt>
                <c:pt idx="178">
                  <c:v>153.42857142857099</c:v>
                </c:pt>
                <c:pt idx="179">
                  <c:v>154.28571428571399</c:v>
                </c:pt>
                <c:pt idx="180">
                  <c:v>155.142857142857</c:v>
                </c:pt>
                <c:pt idx="181">
                  <c:v>156</c:v>
                </c:pt>
                <c:pt idx="182">
                  <c:v>156.85714285714201</c:v>
                </c:pt>
                <c:pt idx="183">
                  <c:v>157.71428571428501</c:v>
                </c:pt>
                <c:pt idx="184">
                  <c:v>158.57142857142799</c:v>
                </c:pt>
                <c:pt idx="185">
                  <c:v>159.42857142857099</c:v>
                </c:pt>
                <c:pt idx="186">
                  <c:v>160.28571428571399</c:v>
                </c:pt>
                <c:pt idx="187">
                  <c:v>161.142857142857</c:v>
                </c:pt>
                <c:pt idx="188">
                  <c:v>162</c:v>
                </c:pt>
                <c:pt idx="189">
                  <c:v>162.85714285714201</c:v>
                </c:pt>
                <c:pt idx="190">
                  <c:v>163.71428571428501</c:v>
                </c:pt>
                <c:pt idx="191">
                  <c:v>164.57142857142799</c:v>
                </c:pt>
                <c:pt idx="192">
                  <c:v>165.42857142857099</c:v>
                </c:pt>
                <c:pt idx="193">
                  <c:v>166.28571428571399</c:v>
                </c:pt>
                <c:pt idx="194">
                  <c:v>167.142857142857</c:v>
                </c:pt>
                <c:pt idx="195">
                  <c:v>168</c:v>
                </c:pt>
                <c:pt idx="196">
                  <c:v>168.85714285714201</c:v>
                </c:pt>
                <c:pt idx="197">
                  <c:v>169.71428571428501</c:v>
                </c:pt>
                <c:pt idx="198">
                  <c:v>170.57142857142799</c:v>
                </c:pt>
                <c:pt idx="199">
                  <c:v>171.42857142857099</c:v>
                </c:pt>
                <c:pt idx="200">
                  <c:v>172.28571428571399</c:v>
                </c:pt>
                <c:pt idx="201">
                  <c:v>173.142857142857</c:v>
                </c:pt>
                <c:pt idx="202">
                  <c:v>174</c:v>
                </c:pt>
                <c:pt idx="203">
                  <c:v>174.85714285714201</c:v>
                </c:pt>
                <c:pt idx="204">
                  <c:v>175.71428571428501</c:v>
                </c:pt>
                <c:pt idx="205">
                  <c:v>176.57142857142799</c:v>
                </c:pt>
                <c:pt idx="206">
                  <c:v>177.42857142857099</c:v>
                </c:pt>
                <c:pt idx="207">
                  <c:v>178.28571428571399</c:v>
                </c:pt>
                <c:pt idx="208">
                  <c:v>179.142857142857</c:v>
                </c:pt>
                <c:pt idx="209">
                  <c:v>180</c:v>
                </c:pt>
                <c:pt idx="210">
                  <c:v>180.85714285714201</c:v>
                </c:pt>
                <c:pt idx="211">
                  <c:v>181.71428571428501</c:v>
                </c:pt>
                <c:pt idx="212">
                  <c:v>182.57142857142799</c:v>
                </c:pt>
                <c:pt idx="213">
                  <c:v>183.42857142857099</c:v>
                </c:pt>
                <c:pt idx="214">
                  <c:v>184.28571428571399</c:v>
                </c:pt>
                <c:pt idx="215">
                  <c:v>185.142857142857</c:v>
                </c:pt>
                <c:pt idx="216">
                  <c:v>186</c:v>
                </c:pt>
                <c:pt idx="217">
                  <c:v>186.85714285714201</c:v>
                </c:pt>
                <c:pt idx="218">
                  <c:v>187.71428571428501</c:v>
                </c:pt>
                <c:pt idx="219">
                  <c:v>188.57142857142799</c:v>
                </c:pt>
                <c:pt idx="220">
                  <c:v>189.42857142857099</c:v>
                </c:pt>
                <c:pt idx="221">
                  <c:v>190.28571428571399</c:v>
                </c:pt>
                <c:pt idx="222">
                  <c:v>191.142857142857</c:v>
                </c:pt>
                <c:pt idx="223">
                  <c:v>192</c:v>
                </c:pt>
                <c:pt idx="224">
                  <c:v>192.85714285714201</c:v>
                </c:pt>
                <c:pt idx="225">
                  <c:v>193.71428571428501</c:v>
                </c:pt>
                <c:pt idx="226">
                  <c:v>194.57142857142799</c:v>
                </c:pt>
                <c:pt idx="227">
                  <c:v>195.42857142857099</c:v>
                </c:pt>
                <c:pt idx="228">
                  <c:v>196.28571428571399</c:v>
                </c:pt>
                <c:pt idx="229">
                  <c:v>197.142857142857</c:v>
                </c:pt>
                <c:pt idx="230">
                  <c:v>198</c:v>
                </c:pt>
                <c:pt idx="231">
                  <c:v>198.85714285714201</c:v>
                </c:pt>
                <c:pt idx="232">
                  <c:v>199.71428571428501</c:v>
                </c:pt>
                <c:pt idx="233">
                  <c:v>200.57142857142799</c:v>
                </c:pt>
                <c:pt idx="234">
                  <c:v>201.42857142857099</c:v>
                </c:pt>
                <c:pt idx="235">
                  <c:v>202.28571428571399</c:v>
                </c:pt>
                <c:pt idx="236">
                  <c:v>203.142857142857</c:v>
                </c:pt>
                <c:pt idx="237">
                  <c:v>204</c:v>
                </c:pt>
                <c:pt idx="238">
                  <c:v>204.85714285714201</c:v>
                </c:pt>
                <c:pt idx="239">
                  <c:v>205.71428571428501</c:v>
                </c:pt>
                <c:pt idx="240">
                  <c:v>206.57142857142799</c:v>
                </c:pt>
                <c:pt idx="241">
                  <c:v>207.42857142857099</c:v>
                </c:pt>
                <c:pt idx="242">
                  <c:v>208.28571428571399</c:v>
                </c:pt>
                <c:pt idx="243">
                  <c:v>209.142857142857</c:v>
                </c:pt>
                <c:pt idx="244">
                  <c:v>210</c:v>
                </c:pt>
                <c:pt idx="245">
                  <c:v>210.85714285714201</c:v>
                </c:pt>
                <c:pt idx="246">
                  <c:v>211.71428571428501</c:v>
                </c:pt>
                <c:pt idx="247">
                  <c:v>212.57142857142799</c:v>
                </c:pt>
                <c:pt idx="248">
                  <c:v>213.42857142857099</c:v>
                </c:pt>
                <c:pt idx="249">
                  <c:v>214.28571428571399</c:v>
                </c:pt>
                <c:pt idx="250">
                  <c:v>215.142857142857</c:v>
                </c:pt>
                <c:pt idx="251">
                  <c:v>216</c:v>
                </c:pt>
                <c:pt idx="252">
                  <c:v>216.85714285714201</c:v>
                </c:pt>
                <c:pt idx="253">
                  <c:v>217.71428571428501</c:v>
                </c:pt>
                <c:pt idx="254">
                  <c:v>218.57142857142799</c:v>
                </c:pt>
                <c:pt idx="255">
                  <c:v>219.42857142857099</c:v>
                </c:pt>
                <c:pt idx="256">
                  <c:v>220.28571428571399</c:v>
                </c:pt>
                <c:pt idx="257">
                  <c:v>221.142857142857</c:v>
                </c:pt>
                <c:pt idx="258">
                  <c:v>222</c:v>
                </c:pt>
                <c:pt idx="259">
                  <c:v>222.85714285714201</c:v>
                </c:pt>
                <c:pt idx="260">
                  <c:v>223.71428571428501</c:v>
                </c:pt>
                <c:pt idx="261">
                  <c:v>224.57142857142799</c:v>
                </c:pt>
                <c:pt idx="262">
                  <c:v>225.42857142857099</c:v>
                </c:pt>
                <c:pt idx="263">
                  <c:v>226.28571428571399</c:v>
                </c:pt>
                <c:pt idx="264">
                  <c:v>227.142857142857</c:v>
                </c:pt>
                <c:pt idx="265">
                  <c:v>228</c:v>
                </c:pt>
                <c:pt idx="266">
                  <c:v>228.85714285714201</c:v>
                </c:pt>
                <c:pt idx="267">
                  <c:v>229.71428571428501</c:v>
                </c:pt>
                <c:pt idx="268">
                  <c:v>230.57142857142799</c:v>
                </c:pt>
                <c:pt idx="269">
                  <c:v>231.42857142857099</c:v>
                </c:pt>
                <c:pt idx="270">
                  <c:v>232.28571428571399</c:v>
                </c:pt>
                <c:pt idx="271">
                  <c:v>233.142857142857</c:v>
                </c:pt>
                <c:pt idx="272">
                  <c:v>234</c:v>
                </c:pt>
                <c:pt idx="273">
                  <c:v>234.85714285714201</c:v>
                </c:pt>
                <c:pt idx="274">
                  <c:v>235.71428571428501</c:v>
                </c:pt>
                <c:pt idx="275">
                  <c:v>236.57142857142799</c:v>
                </c:pt>
                <c:pt idx="276">
                  <c:v>237.42857142857099</c:v>
                </c:pt>
                <c:pt idx="277">
                  <c:v>238.28571428571399</c:v>
                </c:pt>
                <c:pt idx="278">
                  <c:v>239.142857142857</c:v>
                </c:pt>
                <c:pt idx="279">
                  <c:v>240</c:v>
                </c:pt>
                <c:pt idx="280">
                  <c:v>240.85714285714201</c:v>
                </c:pt>
                <c:pt idx="281">
                  <c:v>241.71428571428501</c:v>
                </c:pt>
                <c:pt idx="282">
                  <c:v>242.57142857142799</c:v>
                </c:pt>
                <c:pt idx="283">
                  <c:v>243.42857142857099</c:v>
                </c:pt>
                <c:pt idx="284">
                  <c:v>244.28571428571399</c:v>
                </c:pt>
                <c:pt idx="285">
                  <c:v>245.142857142857</c:v>
                </c:pt>
                <c:pt idx="286">
                  <c:v>246</c:v>
                </c:pt>
                <c:pt idx="287">
                  <c:v>246.85714285714201</c:v>
                </c:pt>
                <c:pt idx="288">
                  <c:v>247.71428571428501</c:v>
                </c:pt>
                <c:pt idx="289">
                  <c:v>248.57142857142799</c:v>
                </c:pt>
                <c:pt idx="290">
                  <c:v>249.42857142857099</c:v>
                </c:pt>
                <c:pt idx="291">
                  <c:v>250.28571428571399</c:v>
                </c:pt>
                <c:pt idx="292">
                  <c:v>251.142857142857</c:v>
                </c:pt>
                <c:pt idx="293">
                  <c:v>252</c:v>
                </c:pt>
                <c:pt idx="294">
                  <c:v>252.85714285714201</c:v>
                </c:pt>
                <c:pt idx="295">
                  <c:v>253.71428571428501</c:v>
                </c:pt>
                <c:pt idx="296">
                  <c:v>254.57142857142799</c:v>
                </c:pt>
                <c:pt idx="297">
                  <c:v>255.42857142857099</c:v>
                </c:pt>
                <c:pt idx="298">
                  <c:v>256.28571428571399</c:v>
                </c:pt>
                <c:pt idx="299">
                  <c:v>257.142857142857</c:v>
                </c:pt>
                <c:pt idx="300">
                  <c:v>258</c:v>
                </c:pt>
                <c:pt idx="301">
                  <c:v>258.85714285714198</c:v>
                </c:pt>
                <c:pt idx="302">
                  <c:v>259.71428571428498</c:v>
                </c:pt>
                <c:pt idx="303">
                  <c:v>260.57142857142799</c:v>
                </c:pt>
                <c:pt idx="304">
                  <c:v>261.42857142857099</c:v>
                </c:pt>
                <c:pt idx="305">
                  <c:v>262.28571428571399</c:v>
                </c:pt>
                <c:pt idx="306">
                  <c:v>263.142857142857</c:v>
                </c:pt>
                <c:pt idx="307">
                  <c:v>264</c:v>
                </c:pt>
                <c:pt idx="308">
                  <c:v>264.85714285714198</c:v>
                </c:pt>
                <c:pt idx="309">
                  <c:v>265.71428571428498</c:v>
                </c:pt>
                <c:pt idx="310">
                  <c:v>266.57142857142799</c:v>
                </c:pt>
                <c:pt idx="311">
                  <c:v>267.42857142857099</c:v>
                </c:pt>
                <c:pt idx="312">
                  <c:v>268.28571428571399</c:v>
                </c:pt>
                <c:pt idx="313">
                  <c:v>269.142857142857</c:v>
                </c:pt>
                <c:pt idx="314">
                  <c:v>270</c:v>
                </c:pt>
                <c:pt idx="315">
                  <c:v>270.85714285714198</c:v>
                </c:pt>
                <c:pt idx="316">
                  <c:v>271.71428571428498</c:v>
                </c:pt>
                <c:pt idx="317">
                  <c:v>272.57142857142799</c:v>
                </c:pt>
                <c:pt idx="318">
                  <c:v>273.42857142857099</c:v>
                </c:pt>
                <c:pt idx="319">
                  <c:v>274.28571428571399</c:v>
                </c:pt>
                <c:pt idx="320">
                  <c:v>275.142857142857</c:v>
                </c:pt>
                <c:pt idx="321">
                  <c:v>276</c:v>
                </c:pt>
                <c:pt idx="322">
                  <c:v>276.85714285714198</c:v>
                </c:pt>
                <c:pt idx="323">
                  <c:v>277.71428571428498</c:v>
                </c:pt>
                <c:pt idx="324">
                  <c:v>278.57142857142799</c:v>
                </c:pt>
                <c:pt idx="325">
                  <c:v>279.42857142857099</c:v>
                </c:pt>
                <c:pt idx="326">
                  <c:v>280.28571428571399</c:v>
                </c:pt>
                <c:pt idx="327">
                  <c:v>281.142857142857</c:v>
                </c:pt>
                <c:pt idx="328">
                  <c:v>282</c:v>
                </c:pt>
                <c:pt idx="329">
                  <c:v>282.85714285714198</c:v>
                </c:pt>
                <c:pt idx="330">
                  <c:v>283.71428571428498</c:v>
                </c:pt>
                <c:pt idx="331">
                  <c:v>284.57142857142799</c:v>
                </c:pt>
                <c:pt idx="332">
                  <c:v>285.42857142857099</c:v>
                </c:pt>
                <c:pt idx="333">
                  <c:v>286.28571428571399</c:v>
                </c:pt>
                <c:pt idx="334">
                  <c:v>287.142857142857</c:v>
                </c:pt>
                <c:pt idx="335">
                  <c:v>288</c:v>
                </c:pt>
                <c:pt idx="336">
                  <c:v>288.85714285714198</c:v>
                </c:pt>
                <c:pt idx="337">
                  <c:v>289.71428571428498</c:v>
                </c:pt>
                <c:pt idx="338">
                  <c:v>290.57142857142799</c:v>
                </c:pt>
                <c:pt idx="339">
                  <c:v>291.42857142857099</c:v>
                </c:pt>
                <c:pt idx="340">
                  <c:v>292.28571428571399</c:v>
                </c:pt>
                <c:pt idx="341">
                  <c:v>293.142857142857</c:v>
                </c:pt>
                <c:pt idx="342">
                  <c:v>294</c:v>
                </c:pt>
                <c:pt idx="343">
                  <c:v>294.85714285714198</c:v>
                </c:pt>
                <c:pt idx="344">
                  <c:v>295.71428571428498</c:v>
                </c:pt>
                <c:pt idx="345">
                  <c:v>296.57142857142799</c:v>
                </c:pt>
                <c:pt idx="346">
                  <c:v>297.42857142857099</c:v>
                </c:pt>
                <c:pt idx="347">
                  <c:v>298.28571428571399</c:v>
                </c:pt>
                <c:pt idx="348">
                  <c:v>299.142857142857</c:v>
                </c:pt>
                <c:pt idx="349">
                  <c:v>300</c:v>
                </c:pt>
                <c:pt idx="350">
                  <c:v>300.85714285714198</c:v>
                </c:pt>
                <c:pt idx="351">
                  <c:v>301.71428571428498</c:v>
                </c:pt>
                <c:pt idx="352">
                  <c:v>302.57142857142799</c:v>
                </c:pt>
                <c:pt idx="353">
                  <c:v>303.42857142857099</c:v>
                </c:pt>
                <c:pt idx="354">
                  <c:v>304.28571428571399</c:v>
                </c:pt>
                <c:pt idx="355">
                  <c:v>305.142857142857</c:v>
                </c:pt>
                <c:pt idx="356">
                  <c:v>306</c:v>
                </c:pt>
                <c:pt idx="357">
                  <c:v>306.85714285714198</c:v>
                </c:pt>
                <c:pt idx="358">
                  <c:v>307.71428571428498</c:v>
                </c:pt>
                <c:pt idx="359">
                  <c:v>308.57142857142799</c:v>
                </c:pt>
                <c:pt idx="360">
                  <c:v>309.42857142857099</c:v>
                </c:pt>
                <c:pt idx="361">
                  <c:v>310.28571428571399</c:v>
                </c:pt>
                <c:pt idx="362">
                  <c:v>311.142857142857</c:v>
                </c:pt>
                <c:pt idx="363">
                  <c:v>312</c:v>
                </c:pt>
                <c:pt idx="364">
                  <c:v>312.85714285714198</c:v>
                </c:pt>
                <c:pt idx="365">
                  <c:v>313.71428571428498</c:v>
                </c:pt>
                <c:pt idx="366">
                  <c:v>314.57142857142799</c:v>
                </c:pt>
                <c:pt idx="367">
                  <c:v>315.42857142857099</c:v>
                </c:pt>
                <c:pt idx="368">
                  <c:v>316.28571428571399</c:v>
                </c:pt>
                <c:pt idx="369">
                  <c:v>317.142857142857</c:v>
                </c:pt>
                <c:pt idx="370">
                  <c:v>318</c:v>
                </c:pt>
                <c:pt idx="371">
                  <c:v>318.85714285714198</c:v>
                </c:pt>
                <c:pt idx="372">
                  <c:v>319.71428571428498</c:v>
                </c:pt>
                <c:pt idx="373">
                  <c:v>320.57142857142799</c:v>
                </c:pt>
                <c:pt idx="374">
                  <c:v>321.42857142857099</c:v>
                </c:pt>
                <c:pt idx="375">
                  <c:v>322.28571428571399</c:v>
                </c:pt>
                <c:pt idx="376">
                  <c:v>323.142857142857</c:v>
                </c:pt>
                <c:pt idx="377">
                  <c:v>324</c:v>
                </c:pt>
                <c:pt idx="378">
                  <c:v>324.85714285714198</c:v>
                </c:pt>
                <c:pt idx="379">
                  <c:v>325.71428571428498</c:v>
                </c:pt>
                <c:pt idx="380">
                  <c:v>326.57142857142799</c:v>
                </c:pt>
                <c:pt idx="381">
                  <c:v>327.42857142857099</c:v>
                </c:pt>
                <c:pt idx="382">
                  <c:v>328.28571428571399</c:v>
                </c:pt>
                <c:pt idx="383">
                  <c:v>329.142857142857</c:v>
                </c:pt>
                <c:pt idx="384">
                  <c:v>330</c:v>
                </c:pt>
                <c:pt idx="385">
                  <c:v>330.85714285714198</c:v>
                </c:pt>
                <c:pt idx="386">
                  <c:v>331.71428571428498</c:v>
                </c:pt>
                <c:pt idx="387">
                  <c:v>332.57142857142799</c:v>
                </c:pt>
                <c:pt idx="388">
                  <c:v>333.42857142857099</c:v>
                </c:pt>
                <c:pt idx="389">
                  <c:v>334.28571428571399</c:v>
                </c:pt>
                <c:pt idx="390">
                  <c:v>335.142857142857</c:v>
                </c:pt>
                <c:pt idx="391">
                  <c:v>336</c:v>
                </c:pt>
                <c:pt idx="392">
                  <c:v>336.85714285714198</c:v>
                </c:pt>
                <c:pt idx="393">
                  <c:v>337.71428571428498</c:v>
                </c:pt>
                <c:pt idx="394">
                  <c:v>338.57142857142799</c:v>
                </c:pt>
                <c:pt idx="395">
                  <c:v>339.42857142857099</c:v>
                </c:pt>
                <c:pt idx="396">
                  <c:v>340.28571428571399</c:v>
                </c:pt>
                <c:pt idx="397">
                  <c:v>341.142857142857</c:v>
                </c:pt>
                <c:pt idx="398">
                  <c:v>342</c:v>
                </c:pt>
                <c:pt idx="399">
                  <c:v>342.85714285714198</c:v>
                </c:pt>
                <c:pt idx="400">
                  <c:v>343.71428571428498</c:v>
                </c:pt>
                <c:pt idx="401">
                  <c:v>344.57142857142799</c:v>
                </c:pt>
                <c:pt idx="402">
                  <c:v>345.42857142857099</c:v>
                </c:pt>
                <c:pt idx="403">
                  <c:v>346.28571428571399</c:v>
                </c:pt>
                <c:pt idx="404">
                  <c:v>347.142857142857</c:v>
                </c:pt>
                <c:pt idx="405">
                  <c:v>348</c:v>
                </c:pt>
                <c:pt idx="406">
                  <c:v>348.85714285714198</c:v>
                </c:pt>
                <c:pt idx="407">
                  <c:v>349.71428571428498</c:v>
                </c:pt>
                <c:pt idx="408">
                  <c:v>350.57142857142799</c:v>
                </c:pt>
                <c:pt idx="409">
                  <c:v>351.42857142857099</c:v>
                </c:pt>
                <c:pt idx="410">
                  <c:v>352.28571428571399</c:v>
                </c:pt>
                <c:pt idx="411">
                  <c:v>353.142857142857</c:v>
                </c:pt>
                <c:pt idx="412">
                  <c:v>354</c:v>
                </c:pt>
                <c:pt idx="413">
                  <c:v>354.85714285714198</c:v>
                </c:pt>
                <c:pt idx="414">
                  <c:v>355.71428571428498</c:v>
                </c:pt>
                <c:pt idx="415">
                  <c:v>356.57142857142799</c:v>
                </c:pt>
                <c:pt idx="416">
                  <c:v>357.42857142857099</c:v>
                </c:pt>
                <c:pt idx="417">
                  <c:v>358.28571428571399</c:v>
                </c:pt>
                <c:pt idx="418">
                  <c:v>359.142857142857</c:v>
                </c:pt>
                <c:pt idx="419">
                  <c:v>360</c:v>
                </c:pt>
                <c:pt idx="420">
                  <c:v>360.85714285714198</c:v>
                </c:pt>
                <c:pt idx="421">
                  <c:v>361.71428571428498</c:v>
                </c:pt>
                <c:pt idx="422">
                  <c:v>362.57142857142799</c:v>
                </c:pt>
                <c:pt idx="423">
                  <c:v>363.42857142857099</c:v>
                </c:pt>
                <c:pt idx="424">
                  <c:v>364.28571428571399</c:v>
                </c:pt>
                <c:pt idx="425">
                  <c:v>365.142857142857</c:v>
                </c:pt>
                <c:pt idx="426">
                  <c:v>366</c:v>
                </c:pt>
                <c:pt idx="427">
                  <c:v>366.85714285714198</c:v>
                </c:pt>
                <c:pt idx="428">
                  <c:v>367.71428571428498</c:v>
                </c:pt>
                <c:pt idx="429">
                  <c:v>368.57142857142799</c:v>
                </c:pt>
                <c:pt idx="430">
                  <c:v>369.42857142857099</c:v>
                </c:pt>
                <c:pt idx="431">
                  <c:v>370.28571428571399</c:v>
                </c:pt>
                <c:pt idx="432">
                  <c:v>371.142857142857</c:v>
                </c:pt>
                <c:pt idx="433">
                  <c:v>372</c:v>
                </c:pt>
                <c:pt idx="434">
                  <c:v>372.85714285714198</c:v>
                </c:pt>
                <c:pt idx="435">
                  <c:v>373.71428571428498</c:v>
                </c:pt>
                <c:pt idx="436">
                  <c:v>374.57142857142799</c:v>
                </c:pt>
                <c:pt idx="437">
                  <c:v>375.42857142857099</c:v>
                </c:pt>
                <c:pt idx="438">
                  <c:v>376.28571428571399</c:v>
                </c:pt>
                <c:pt idx="439">
                  <c:v>377.142857142857</c:v>
                </c:pt>
                <c:pt idx="440">
                  <c:v>378</c:v>
                </c:pt>
                <c:pt idx="441">
                  <c:v>378.85714285714198</c:v>
                </c:pt>
                <c:pt idx="442">
                  <c:v>379.71428571428498</c:v>
                </c:pt>
                <c:pt idx="443">
                  <c:v>380.57142857142799</c:v>
                </c:pt>
                <c:pt idx="444">
                  <c:v>381.42857142857099</c:v>
                </c:pt>
                <c:pt idx="445">
                  <c:v>382.28571428571399</c:v>
                </c:pt>
                <c:pt idx="446">
                  <c:v>383.142857142857</c:v>
                </c:pt>
                <c:pt idx="447">
                  <c:v>384</c:v>
                </c:pt>
                <c:pt idx="448">
                  <c:v>384.85714285714198</c:v>
                </c:pt>
                <c:pt idx="449">
                  <c:v>385.71428571428498</c:v>
                </c:pt>
                <c:pt idx="450">
                  <c:v>386.57142857142799</c:v>
                </c:pt>
                <c:pt idx="451">
                  <c:v>387.42857142857099</c:v>
                </c:pt>
                <c:pt idx="452">
                  <c:v>388.28571428571399</c:v>
                </c:pt>
                <c:pt idx="453">
                  <c:v>389.142857142857</c:v>
                </c:pt>
                <c:pt idx="454">
                  <c:v>390</c:v>
                </c:pt>
                <c:pt idx="455">
                  <c:v>390.85714285714198</c:v>
                </c:pt>
                <c:pt idx="456">
                  <c:v>391.71428571428498</c:v>
                </c:pt>
                <c:pt idx="457">
                  <c:v>392.57142857142799</c:v>
                </c:pt>
                <c:pt idx="458">
                  <c:v>393.42857142857099</c:v>
                </c:pt>
                <c:pt idx="459">
                  <c:v>394.28571428571399</c:v>
                </c:pt>
                <c:pt idx="460">
                  <c:v>395.142857142857</c:v>
                </c:pt>
                <c:pt idx="461">
                  <c:v>396</c:v>
                </c:pt>
                <c:pt idx="462">
                  <c:v>396.85714285714198</c:v>
                </c:pt>
                <c:pt idx="463">
                  <c:v>397.71428571428498</c:v>
                </c:pt>
                <c:pt idx="464">
                  <c:v>398.57142857142799</c:v>
                </c:pt>
                <c:pt idx="465">
                  <c:v>399.42857142857099</c:v>
                </c:pt>
                <c:pt idx="466">
                  <c:v>400.28571428571399</c:v>
                </c:pt>
                <c:pt idx="467">
                  <c:v>401.142857142857</c:v>
                </c:pt>
                <c:pt idx="468">
                  <c:v>402</c:v>
                </c:pt>
                <c:pt idx="469">
                  <c:v>402.85714285714198</c:v>
                </c:pt>
                <c:pt idx="470">
                  <c:v>403.71428571428498</c:v>
                </c:pt>
                <c:pt idx="471">
                  <c:v>404.57142857142799</c:v>
                </c:pt>
                <c:pt idx="472">
                  <c:v>405.42857142857099</c:v>
                </c:pt>
                <c:pt idx="473">
                  <c:v>406.28571428571399</c:v>
                </c:pt>
                <c:pt idx="474">
                  <c:v>407.142857142857</c:v>
                </c:pt>
                <c:pt idx="475">
                  <c:v>408</c:v>
                </c:pt>
                <c:pt idx="476">
                  <c:v>408.85714285714198</c:v>
                </c:pt>
                <c:pt idx="477">
                  <c:v>409.71428571428498</c:v>
                </c:pt>
                <c:pt idx="478">
                  <c:v>410.57142857142799</c:v>
                </c:pt>
                <c:pt idx="479">
                  <c:v>411.42857142857099</c:v>
                </c:pt>
                <c:pt idx="480">
                  <c:v>412.28571428571399</c:v>
                </c:pt>
                <c:pt idx="481">
                  <c:v>413.142857142857</c:v>
                </c:pt>
                <c:pt idx="482">
                  <c:v>414</c:v>
                </c:pt>
                <c:pt idx="483">
                  <c:v>414.85714285714198</c:v>
                </c:pt>
                <c:pt idx="484">
                  <c:v>415.71428571428498</c:v>
                </c:pt>
                <c:pt idx="485">
                  <c:v>416.57142857142799</c:v>
                </c:pt>
                <c:pt idx="486">
                  <c:v>417.42857142857099</c:v>
                </c:pt>
                <c:pt idx="487">
                  <c:v>418.28571428571399</c:v>
                </c:pt>
                <c:pt idx="488">
                  <c:v>419.142857142857</c:v>
                </c:pt>
                <c:pt idx="489">
                  <c:v>420</c:v>
                </c:pt>
                <c:pt idx="490">
                  <c:v>420.85714285714198</c:v>
                </c:pt>
                <c:pt idx="491">
                  <c:v>421.71428571428498</c:v>
                </c:pt>
                <c:pt idx="492">
                  <c:v>422.57142857142799</c:v>
                </c:pt>
                <c:pt idx="493">
                  <c:v>423.42857142857099</c:v>
                </c:pt>
                <c:pt idx="494">
                  <c:v>424.28571428571399</c:v>
                </c:pt>
                <c:pt idx="495">
                  <c:v>425.142857142857</c:v>
                </c:pt>
                <c:pt idx="496">
                  <c:v>426</c:v>
                </c:pt>
                <c:pt idx="497">
                  <c:v>426.85714285714198</c:v>
                </c:pt>
                <c:pt idx="498">
                  <c:v>427.71428571428498</c:v>
                </c:pt>
                <c:pt idx="499">
                  <c:v>428.57142857142799</c:v>
                </c:pt>
                <c:pt idx="500">
                  <c:v>429.42857142857099</c:v>
                </c:pt>
                <c:pt idx="501">
                  <c:v>430.28571428571399</c:v>
                </c:pt>
                <c:pt idx="502">
                  <c:v>431.142857142857</c:v>
                </c:pt>
                <c:pt idx="503">
                  <c:v>432</c:v>
                </c:pt>
                <c:pt idx="504">
                  <c:v>432.85714285714198</c:v>
                </c:pt>
                <c:pt idx="505">
                  <c:v>433.71428571428498</c:v>
                </c:pt>
                <c:pt idx="506">
                  <c:v>434.57142857142799</c:v>
                </c:pt>
                <c:pt idx="507">
                  <c:v>435.42857142857099</c:v>
                </c:pt>
                <c:pt idx="508">
                  <c:v>436.28571428571399</c:v>
                </c:pt>
                <c:pt idx="509">
                  <c:v>437.142857142857</c:v>
                </c:pt>
                <c:pt idx="510">
                  <c:v>438</c:v>
                </c:pt>
                <c:pt idx="511">
                  <c:v>438.85714285714198</c:v>
                </c:pt>
                <c:pt idx="512">
                  <c:v>439.71428571428498</c:v>
                </c:pt>
                <c:pt idx="513">
                  <c:v>440.57142857142799</c:v>
                </c:pt>
                <c:pt idx="514">
                  <c:v>441.42857142857099</c:v>
                </c:pt>
                <c:pt idx="515">
                  <c:v>442.28571428571399</c:v>
                </c:pt>
                <c:pt idx="516">
                  <c:v>443.142857142857</c:v>
                </c:pt>
                <c:pt idx="517">
                  <c:v>444</c:v>
                </c:pt>
                <c:pt idx="518">
                  <c:v>444.85714285714198</c:v>
                </c:pt>
                <c:pt idx="519">
                  <c:v>445.71428571428498</c:v>
                </c:pt>
                <c:pt idx="520">
                  <c:v>446.57142857142799</c:v>
                </c:pt>
                <c:pt idx="521">
                  <c:v>447.42857142857099</c:v>
                </c:pt>
                <c:pt idx="522">
                  <c:v>448.28571428571399</c:v>
                </c:pt>
                <c:pt idx="523">
                  <c:v>449.142857142857</c:v>
                </c:pt>
                <c:pt idx="524">
                  <c:v>450</c:v>
                </c:pt>
                <c:pt idx="525">
                  <c:v>450.85714285714198</c:v>
                </c:pt>
                <c:pt idx="526">
                  <c:v>451.71428571428498</c:v>
                </c:pt>
                <c:pt idx="527">
                  <c:v>452.57142857142799</c:v>
                </c:pt>
                <c:pt idx="528">
                  <c:v>453.42857142857099</c:v>
                </c:pt>
                <c:pt idx="529">
                  <c:v>454.28571428571399</c:v>
                </c:pt>
                <c:pt idx="530">
                  <c:v>455.142857142857</c:v>
                </c:pt>
                <c:pt idx="531">
                  <c:v>456</c:v>
                </c:pt>
                <c:pt idx="532">
                  <c:v>456.85714285714198</c:v>
                </c:pt>
                <c:pt idx="533">
                  <c:v>457.71428571428498</c:v>
                </c:pt>
                <c:pt idx="534">
                  <c:v>458.57142857142799</c:v>
                </c:pt>
                <c:pt idx="535">
                  <c:v>459.42857142857099</c:v>
                </c:pt>
                <c:pt idx="536">
                  <c:v>460.28571428571399</c:v>
                </c:pt>
                <c:pt idx="537">
                  <c:v>461.142857142857</c:v>
                </c:pt>
                <c:pt idx="538">
                  <c:v>462</c:v>
                </c:pt>
                <c:pt idx="539">
                  <c:v>462.85714285714198</c:v>
                </c:pt>
                <c:pt idx="540">
                  <c:v>463.71428571428498</c:v>
                </c:pt>
                <c:pt idx="541">
                  <c:v>464.57142857142799</c:v>
                </c:pt>
                <c:pt idx="542">
                  <c:v>465.42857142857099</c:v>
                </c:pt>
                <c:pt idx="543">
                  <c:v>466.28571428571399</c:v>
                </c:pt>
                <c:pt idx="544">
                  <c:v>467.142857142857</c:v>
                </c:pt>
                <c:pt idx="545">
                  <c:v>468</c:v>
                </c:pt>
                <c:pt idx="546">
                  <c:v>468.85714285714198</c:v>
                </c:pt>
                <c:pt idx="547">
                  <c:v>469.71428571428498</c:v>
                </c:pt>
                <c:pt idx="548">
                  <c:v>470.57142857142799</c:v>
                </c:pt>
                <c:pt idx="549">
                  <c:v>471.42857142857099</c:v>
                </c:pt>
                <c:pt idx="550">
                  <c:v>472.28571428571399</c:v>
                </c:pt>
                <c:pt idx="551">
                  <c:v>473.142857142857</c:v>
                </c:pt>
                <c:pt idx="552">
                  <c:v>474</c:v>
                </c:pt>
                <c:pt idx="553">
                  <c:v>474.85714285714198</c:v>
                </c:pt>
                <c:pt idx="554">
                  <c:v>475.71428571428498</c:v>
                </c:pt>
                <c:pt idx="555">
                  <c:v>476.57142857142799</c:v>
                </c:pt>
                <c:pt idx="556">
                  <c:v>477.42857142857099</c:v>
                </c:pt>
                <c:pt idx="557">
                  <c:v>478.28571428571399</c:v>
                </c:pt>
                <c:pt idx="558">
                  <c:v>479.142857142857</c:v>
                </c:pt>
                <c:pt idx="559">
                  <c:v>480</c:v>
                </c:pt>
                <c:pt idx="560">
                  <c:v>480.85714285714198</c:v>
                </c:pt>
                <c:pt idx="561">
                  <c:v>481.71428571428498</c:v>
                </c:pt>
                <c:pt idx="562">
                  <c:v>482.57142857142799</c:v>
                </c:pt>
                <c:pt idx="563">
                  <c:v>483.42857142857099</c:v>
                </c:pt>
                <c:pt idx="564">
                  <c:v>484.28571428571399</c:v>
                </c:pt>
                <c:pt idx="565">
                  <c:v>485.142857142857</c:v>
                </c:pt>
                <c:pt idx="566">
                  <c:v>486</c:v>
                </c:pt>
                <c:pt idx="567">
                  <c:v>486.85714285714198</c:v>
                </c:pt>
                <c:pt idx="568">
                  <c:v>487.71428571428498</c:v>
                </c:pt>
                <c:pt idx="569">
                  <c:v>488.57142857142799</c:v>
                </c:pt>
                <c:pt idx="570">
                  <c:v>489.42857142857099</c:v>
                </c:pt>
                <c:pt idx="571">
                  <c:v>490.28571428571399</c:v>
                </c:pt>
                <c:pt idx="572">
                  <c:v>491.142857142857</c:v>
                </c:pt>
                <c:pt idx="573">
                  <c:v>492</c:v>
                </c:pt>
                <c:pt idx="574">
                  <c:v>492.85714285714198</c:v>
                </c:pt>
                <c:pt idx="575">
                  <c:v>493.71428571428498</c:v>
                </c:pt>
                <c:pt idx="576">
                  <c:v>494.57142857142799</c:v>
                </c:pt>
                <c:pt idx="577">
                  <c:v>495.42857142857099</c:v>
                </c:pt>
                <c:pt idx="578">
                  <c:v>496.28571428571399</c:v>
                </c:pt>
                <c:pt idx="579">
                  <c:v>497.142857142857</c:v>
                </c:pt>
                <c:pt idx="580">
                  <c:v>498</c:v>
                </c:pt>
                <c:pt idx="581">
                  <c:v>498.85714285714198</c:v>
                </c:pt>
                <c:pt idx="582">
                  <c:v>499.71428571428498</c:v>
                </c:pt>
                <c:pt idx="583">
                  <c:v>500.57142857142799</c:v>
                </c:pt>
                <c:pt idx="584">
                  <c:v>501.42857142857099</c:v>
                </c:pt>
                <c:pt idx="585">
                  <c:v>502.28571428571399</c:v>
                </c:pt>
                <c:pt idx="586">
                  <c:v>503.142857142857</c:v>
                </c:pt>
                <c:pt idx="587">
                  <c:v>504</c:v>
                </c:pt>
                <c:pt idx="588">
                  <c:v>504.85714285714198</c:v>
                </c:pt>
                <c:pt idx="589">
                  <c:v>505.71428571428498</c:v>
                </c:pt>
                <c:pt idx="590">
                  <c:v>506.57142857142799</c:v>
                </c:pt>
                <c:pt idx="591">
                  <c:v>507.42857142857099</c:v>
                </c:pt>
                <c:pt idx="592">
                  <c:v>508.28571428571399</c:v>
                </c:pt>
                <c:pt idx="593">
                  <c:v>509.142857142857</c:v>
                </c:pt>
                <c:pt idx="594">
                  <c:v>510</c:v>
                </c:pt>
                <c:pt idx="595">
                  <c:v>510.85714285714198</c:v>
                </c:pt>
                <c:pt idx="596">
                  <c:v>511.71428571428498</c:v>
                </c:pt>
                <c:pt idx="597">
                  <c:v>512.57142857142799</c:v>
                </c:pt>
                <c:pt idx="598">
                  <c:v>513.42857142857099</c:v>
                </c:pt>
                <c:pt idx="599">
                  <c:v>514.28571428571399</c:v>
                </c:pt>
                <c:pt idx="600">
                  <c:v>515.142857142857</c:v>
                </c:pt>
                <c:pt idx="601">
                  <c:v>516</c:v>
                </c:pt>
                <c:pt idx="602">
                  <c:v>516.85714285714198</c:v>
                </c:pt>
                <c:pt idx="603">
                  <c:v>517.71428571428498</c:v>
                </c:pt>
                <c:pt idx="604">
                  <c:v>518.57142857142799</c:v>
                </c:pt>
                <c:pt idx="605">
                  <c:v>519.42857142857099</c:v>
                </c:pt>
                <c:pt idx="606">
                  <c:v>520.28571428571399</c:v>
                </c:pt>
                <c:pt idx="607">
                  <c:v>521.142857142857</c:v>
                </c:pt>
                <c:pt idx="608">
                  <c:v>522</c:v>
                </c:pt>
                <c:pt idx="609">
                  <c:v>522.85714285714198</c:v>
                </c:pt>
                <c:pt idx="610">
                  <c:v>523.71428571428498</c:v>
                </c:pt>
                <c:pt idx="611">
                  <c:v>524.57142857142799</c:v>
                </c:pt>
                <c:pt idx="612">
                  <c:v>525.42857142857099</c:v>
                </c:pt>
                <c:pt idx="613">
                  <c:v>526.28571428571399</c:v>
                </c:pt>
                <c:pt idx="614">
                  <c:v>527.142857142857</c:v>
                </c:pt>
                <c:pt idx="615">
                  <c:v>528</c:v>
                </c:pt>
                <c:pt idx="616">
                  <c:v>528.85714285714198</c:v>
                </c:pt>
                <c:pt idx="617">
                  <c:v>529.71428571428498</c:v>
                </c:pt>
                <c:pt idx="618">
                  <c:v>530.57142857142799</c:v>
                </c:pt>
                <c:pt idx="619">
                  <c:v>531.42857142857099</c:v>
                </c:pt>
                <c:pt idx="620">
                  <c:v>532.28571428571399</c:v>
                </c:pt>
                <c:pt idx="621">
                  <c:v>533.142857142857</c:v>
                </c:pt>
                <c:pt idx="622">
                  <c:v>534</c:v>
                </c:pt>
                <c:pt idx="623">
                  <c:v>534.85714285714198</c:v>
                </c:pt>
                <c:pt idx="624">
                  <c:v>535.71428571428498</c:v>
                </c:pt>
                <c:pt idx="625">
                  <c:v>536.57142857142799</c:v>
                </c:pt>
                <c:pt idx="626">
                  <c:v>537.42857142857099</c:v>
                </c:pt>
                <c:pt idx="627">
                  <c:v>538.28571428571399</c:v>
                </c:pt>
                <c:pt idx="628">
                  <c:v>539.142857142857</c:v>
                </c:pt>
                <c:pt idx="629">
                  <c:v>540</c:v>
                </c:pt>
                <c:pt idx="630">
                  <c:v>540.85714285714198</c:v>
                </c:pt>
                <c:pt idx="631">
                  <c:v>541.71428571428498</c:v>
                </c:pt>
                <c:pt idx="632">
                  <c:v>542.57142857142799</c:v>
                </c:pt>
                <c:pt idx="633">
                  <c:v>543.42857142857099</c:v>
                </c:pt>
                <c:pt idx="634">
                  <c:v>544.28571428571399</c:v>
                </c:pt>
                <c:pt idx="635">
                  <c:v>545.142857142857</c:v>
                </c:pt>
                <c:pt idx="636">
                  <c:v>546</c:v>
                </c:pt>
                <c:pt idx="637">
                  <c:v>546.85714285714198</c:v>
                </c:pt>
                <c:pt idx="638">
                  <c:v>547.71428571428498</c:v>
                </c:pt>
                <c:pt idx="639">
                  <c:v>548.57142857142799</c:v>
                </c:pt>
                <c:pt idx="640">
                  <c:v>549.42857142857099</c:v>
                </c:pt>
                <c:pt idx="641">
                  <c:v>550.28571428571399</c:v>
                </c:pt>
                <c:pt idx="642">
                  <c:v>551.142857142857</c:v>
                </c:pt>
                <c:pt idx="643">
                  <c:v>552</c:v>
                </c:pt>
                <c:pt idx="644">
                  <c:v>552.85714285714198</c:v>
                </c:pt>
                <c:pt idx="645">
                  <c:v>553.71428571428498</c:v>
                </c:pt>
                <c:pt idx="646">
                  <c:v>554.57142857142799</c:v>
                </c:pt>
                <c:pt idx="647">
                  <c:v>555.42857142857099</c:v>
                </c:pt>
                <c:pt idx="648">
                  <c:v>556.28571428571399</c:v>
                </c:pt>
                <c:pt idx="649">
                  <c:v>557.142857142857</c:v>
                </c:pt>
                <c:pt idx="650">
                  <c:v>558</c:v>
                </c:pt>
                <c:pt idx="651">
                  <c:v>558.85714285714198</c:v>
                </c:pt>
                <c:pt idx="652">
                  <c:v>559.71428571428498</c:v>
                </c:pt>
                <c:pt idx="653">
                  <c:v>560.57142857142799</c:v>
                </c:pt>
                <c:pt idx="654">
                  <c:v>561.42857142857099</c:v>
                </c:pt>
                <c:pt idx="655">
                  <c:v>562.28571428571399</c:v>
                </c:pt>
                <c:pt idx="656">
                  <c:v>563.142857142857</c:v>
                </c:pt>
                <c:pt idx="657">
                  <c:v>564</c:v>
                </c:pt>
                <c:pt idx="658">
                  <c:v>564.85714285714198</c:v>
                </c:pt>
                <c:pt idx="659">
                  <c:v>565.71428571428498</c:v>
                </c:pt>
                <c:pt idx="660">
                  <c:v>566.57142857142799</c:v>
                </c:pt>
                <c:pt idx="661">
                  <c:v>567.42857142857099</c:v>
                </c:pt>
                <c:pt idx="662">
                  <c:v>568.28571428571399</c:v>
                </c:pt>
                <c:pt idx="663">
                  <c:v>569.142857142857</c:v>
                </c:pt>
                <c:pt idx="664">
                  <c:v>570</c:v>
                </c:pt>
                <c:pt idx="665">
                  <c:v>570.85714285714198</c:v>
                </c:pt>
                <c:pt idx="666">
                  <c:v>571.71428571428498</c:v>
                </c:pt>
                <c:pt idx="667">
                  <c:v>572.57142857142799</c:v>
                </c:pt>
                <c:pt idx="668">
                  <c:v>573.42857142857099</c:v>
                </c:pt>
                <c:pt idx="669">
                  <c:v>574.28571428571399</c:v>
                </c:pt>
                <c:pt idx="670">
                  <c:v>575.142857142857</c:v>
                </c:pt>
                <c:pt idx="671">
                  <c:v>576</c:v>
                </c:pt>
                <c:pt idx="672">
                  <c:v>576.85714285714198</c:v>
                </c:pt>
                <c:pt idx="673">
                  <c:v>577.71428571428498</c:v>
                </c:pt>
                <c:pt idx="674">
                  <c:v>578.57142857142799</c:v>
                </c:pt>
                <c:pt idx="675">
                  <c:v>579.42857142857099</c:v>
                </c:pt>
                <c:pt idx="676">
                  <c:v>580.28571428571399</c:v>
                </c:pt>
                <c:pt idx="677">
                  <c:v>581.142857142857</c:v>
                </c:pt>
                <c:pt idx="678">
                  <c:v>582</c:v>
                </c:pt>
                <c:pt idx="679">
                  <c:v>582.85714285714198</c:v>
                </c:pt>
                <c:pt idx="680">
                  <c:v>583.71428571428498</c:v>
                </c:pt>
                <c:pt idx="681">
                  <c:v>584.57142857142799</c:v>
                </c:pt>
                <c:pt idx="682">
                  <c:v>585.42857142857099</c:v>
                </c:pt>
                <c:pt idx="683">
                  <c:v>586.28571428571399</c:v>
                </c:pt>
                <c:pt idx="684">
                  <c:v>587.142857142857</c:v>
                </c:pt>
                <c:pt idx="685">
                  <c:v>588</c:v>
                </c:pt>
                <c:pt idx="686">
                  <c:v>588.85714285714198</c:v>
                </c:pt>
                <c:pt idx="687">
                  <c:v>589.71428571428498</c:v>
                </c:pt>
                <c:pt idx="688">
                  <c:v>590.57142857142799</c:v>
                </c:pt>
                <c:pt idx="689">
                  <c:v>591.42857142857099</c:v>
                </c:pt>
                <c:pt idx="690">
                  <c:v>592.28571428571399</c:v>
                </c:pt>
                <c:pt idx="691">
                  <c:v>593.142857142857</c:v>
                </c:pt>
                <c:pt idx="692">
                  <c:v>594</c:v>
                </c:pt>
                <c:pt idx="693">
                  <c:v>594.85714285714198</c:v>
                </c:pt>
                <c:pt idx="694">
                  <c:v>595.71428571428498</c:v>
                </c:pt>
                <c:pt idx="695">
                  <c:v>596.57142857142799</c:v>
                </c:pt>
                <c:pt idx="696">
                  <c:v>597.42857142857099</c:v>
                </c:pt>
                <c:pt idx="697">
                  <c:v>598.28571428571399</c:v>
                </c:pt>
                <c:pt idx="698">
                  <c:v>599.142857142857</c:v>
                </c:pt>
                <c:pt idx="699">
                  <c:v>600</c:v>
                </c:pt>
                <c:pt idx="700">
                  <c:v>600.85714285714198</c:v>
                </c:pt>
                <c:pt idx="701">
                  <c:v>601.71428571428498</c:v>
                </c:pt>
                <c:pt idx="702">
                  <c:v>602.57142857142799</c:v>
                </c:pt>
                <c:pt idx="703">
                  <c:v>603.42857142857099</c:v>
                </c:pt>
                <c:pt idx="704">
                  <c:v>604.28571428571399</c:v>
                </c:pt>
                <c:pt idx="705">
                  <c:v>605.142857142857</c:v>
                </c:pt>
                <c:pt idx="706">
                  <c:v>606</c:v>
                </c:pt>
                <c:pt idx="707">
                  <c:v>606.85714285714198</c:v>
                </c:pt>
                <c:pt idx="708">
                  <c:v>607.71428571428498</c:v>
                </c:pt>
                <c:pt idx="709">
                  <c:v>608.57142857142799</c:v>
                </c:pt>
                <c:pt idx="710">
                  <c:v>609.42857142857099</c:v>
                </c:pt>
                <c:pt idx="711">
                  <c:v>610.28571428571399</c:v>
                </c:pt>
                <c:pt idx="712">
                  <c:v>611.142857142857</c:v>
                </c:pt>
                <c:pt idx="713">
                  <c:v>612</c:v>
                </c:pt>
                <c:pt idx="714">
                  <c:v>612.85714285714198</c:v>
                </c:pt>
                <c:pt idx="715">
                  <c:v>613.71428571428498</c:v>
                </c:pt>
                <c:pt idx="716">
                  <c:v>614.57142857142799</c:v>
                </c:pt>
                <c:pt idx="717">
                  <c:v>615.42857142857099</c:v>
                </c:pt>
                <c:pt idx="718">
                  <c:v>616.28571428571399</c:v>
                </c:pt>
                <c:pt idx="719">
                  <c:v>617.142857142857</c:v>
                </c:pt>
                <c:pt idx="720">
                  <c:v>618</c:v>
                </c:pt>
                <c:pt idx="721">
                  <c:v>618.85714285714198</c:v>
                </c:pt>
                <c:pt idx="722">
                  <c:v>619.71428571428498</c:v>
                </c:pt>
                <c:pt idx="723">
                  <c:v>620.57142857142799</c:v>
                </c:pt>
                <c:pt idx="724">
                  <c:v>621.42857142857099</c:v>
                </c:pt>
                <c:pt idx="725">
                  <c:v>622.28571428571399</c:v>
                </c:pt>
                <c:pt idx="726">
                  <c:v>623.142857142857</c:v>
                </c:pt>
                <c:pt idx="727">
                  <c:v>624</c:v>
                </c:pt>
                <c:pt idx="728">
                  <c:v>624.85714285714198</c:v>
                </c:pt>
                <c:pt idx="729">
                  <c:v>625.71428571428498</c:v>
                </c:pt>
                <c:pt idx="730">
                  <c:v>626.57142857142799</c:v>
                </c:pt>
                <c:pt idx="731">
                  <c:v>627.42857142857099</c:v>
                </c:pt>
                <c:pt idx="732">
                  <c:v>628.28571428571399</c:v>
                </c:pt>
                <c:pt idx="733">
                  <c:v>629.142857142857</c:v>
                </c:pt>
                <c:pt idx="734">
                  <c:v>630</c:v>
                </c:pt>
                <c:pt idx="735">
                  <c:v>630.85714285714198</c:v>
                </c:pt>
                <c:pt idx="736">
                  <c:v>631.71428571428498</c:v>
                </c:pt>
                <c:pt idx="737">
                  <c:v>632.57142857142799</c:v>
                </c:pt>
                <c:pt idx="738">
                  <c:v>633.42857142857099</c:v>
                </c:pt>
                <c:pt idx="739">
                  <c:v>634.28571428571399</c:v>
                </c:pt>
                <c:pt idx="740">
                  <c:v>635.142857142857</c:v>
                </c:pt>
                <c:pt idx="741">
                  <c:v>636</c:v>
                </c:pt>
                <c:pt idx="742">
                  <c:v>636.85714285714198</c:v>
                </c:pt>
                <c:pt idx="743">
                  <c:v>637.71428571428498</c:v>
                </c:pt>
                <c:pt idx="744">
                  <c:v>638.57142857142799</c:v>
                </c:pt>
                <c:pt idx="745">
                  <c:v>639.42857142857099</c:v>
                </c:pt>
                <c:pt idx="746">
                  <c:v>640.28571428571399</c:v>
                </c:pt>
                <c:pt idx="747">
                  <c:v>641.142857142857</c:v>
                </c:pt>
                <c:pt idx="748">
                  <c:v>642</c:v>
                </c:pt>
                <c:pt idx="749">
                  <c:v>642.85714285714198</c:v>
                </c:pt>
                <c:pt idx="750">
                  <c:v>643.71428571428498</c:v>
                </c:pt>
                <c:pt idx="751">
                  <c:v>644.57142857142799</c:v>
                </c:pt>
                <c:pt idx="752">
                  <c:v>645.42857142857099</c:v>
                </c:pt>
                <c:pt idx="753">
                  <c:v>646.28571428571399</c:v>
                </c:pt>
                <c:pt idx="754">
                  <c:v>647.142857142857</c:v>
                </c:pt>
                <c:pt idx="755">
                  <c:v>648</c:v>
                </c:pt>
                <c:pt idx="756">
                  <c:v>648.85714285714198</c:v>
                </c:pt>
                <c:pt idx="757">
                  <c:v>649.71428571428498</c:v>
                </c:pt>
                <c:pt idx="758">
                  <c:v>650.57142857142799</c:v>
                </c:pt>
                <c:pt idx="759">
                  <c:v>651.42857142857099</c:v>
                </c:pt>
                <c:pt idx="760">
                  <c:v>652.28571428571399</c:v>
                </c:pt>
                <c:pt idx="761">
                  <c:v>653.142857142857</c:v>
                </c:pt>
                <c:pt idx="762">
                  <c:v>654</c:v>
                </c:pt>
                <c:pt idx="763">
                  <c:v>654.85714285714198</c:v>
                </c:pt>
                <c:pt idx="764">
                  <c:v>655.71428571428498</c:v>
                </c:pt>
                <c:pt idx="765">
                  <c:v>656.57142857142799</c:v>
                </c:pt>
                <c:pt idx="766">
                  <c:v>657.42857142857099</c:v>
                </c:pt>
                <c:pt idx="767">
                  <c:v>658.28571428571399</c:v>
                </c:pt>
                <c:pt idx="768">
                  <c:v>659.142857142857</c:v>
                </c:pt>
                <c:pt idx="769">
                  <c:v>660</c:v>
                </c:pt>
                <c:pt idx="770">
                  <c:v>660.85714285714198</c:v>
                </c:pt>
                <c:pt idx="771">
                  <c:v>661.71428571428498</c:v>
                </c:pt>
                <c:pt idx="772">
                  <c:v>662.57142857142799</c:v>
                </c:pt>
                <c:pt idx="773">
                  <c:v>663.42857142857099</c:v>
                </c:pt>
                <c:pt idx="774">
                  <c:v>664.28571428571399</c:v>
                </c:pt>
                <c:pt idx="775">
                  <c:v>665.142857142857</c:v>
                </c:pt>
                <c:pt idx="776">
                  <c:v>666</c:v>
                </c:pt>
                <c:pt idx="777">
                  <c:v>666.85714285714198</c:v>
                </c:pt>
                <c:pt idx="778">
                  <c:v>667.71428571428498</c:v>
                </c:pt>
                <c:pt idx="779">
                  <c:v>668.57142857142799</c:v>
                </c:pt>
                <c:pt idx="780">
                  <c:v>669.42857142857099</c:v>
                </c:pt>
                <c:pt idx="781">
                  <c:v>670.28571428571399</c:v>
                </c:pt>
                <c:pt idx="782">
                  <c:v>671.142857142857</c:v>
                </c:pt>
                <c:pt idx="783">
                  <c:v>672</c:v>
                </c:pt>
                <c:pt idx="784">
                  <c:v>672.85714285714198</c:v>
                </c:pt>
                <c:pt idx="785">
                  <c:v>673.71428571428498</c:v>
                </c:pt>
                <c:pt idx="786">
                  <c:v>674.57142857142799</c:v>
                </c:pt>
                <c:pt idx="787">
                  <c:v>675.42857142857099</c:v>
                </c:pt>
                <c:pt idx="788">
                  <c:v>676.28571428571399</c:v>
                </c:pt>
                <c:pt idx="789">
                  <c:v>677.142857142857</c:v>
                </c:pt>
                <c:pt idx="790">
                  <c:v>678</c:v>
                </c:pt>
                <c:pt idx="791">
                  <c:v>678.85714285714198</c:v>
                </c:pt>
                <c:pt idx="792">
                  <c:v>679.71428571428498</c:v>
                </c:pt>
                <c:pt idx="793">
                  <c:v>680.57142857142799</c:v>
                </c:pt>
                <c:pt idx="794">
                  <c:v>681.42857142857099</c:v>
                </c:pt>
                <c:pt idx="795">
                  <c:v>682.28571428571399</c:v>
                </c:pt>
                <c:pt idx="796">
                  <c:v>683.142857142857</c:v>
                </c:pt>
                <c:pt idx="797">
                  <c:v>684</c:v>
                </c:pt>
                <c:pt idx="798">
                  <c:v>684.85714285714198</c:v>
                </c:pt>
                <c:pt idx="799">
                  <c:v>685.71428571428498</c:v>
                </c:pt>
                <c:pt idx="800">
                  <c:v>686.57142857142799</c:v>
                </c:pt>
                <c:pt idx="801">
                  <c:v>687.42857142857099</c:v>
                </c:pt>
                <c:pt idx="802">
                  <c:v>688.28571428571399</c:v>
                </c:pt>
                <c:pt idx="803">
                  <c:v>689.142857142857</c:v>
                </c:pt>
                <c:pt idx="804">
                  <c:v>690</c:v>
                </c:pt>
                <c:pt idx="805">
                  <c:v>690.85714285714198</c:v>
                </c:pt>
                <c:pt idx="806">
                  <c:v>691.71428571428498</c:v>
                </c:pt>
                <c:pt idx="807">
                  <c:v>692.57142857142799</c:v>
                </c:pt>
                <c:pt idx="808">
                  <c:v>693.42857142857099</c:v>
                </c:pt>
                <c:pt idx="809">
                  <c:v>694.28571428571399</c:v>
                </c:pt>
                <c:pt idx="810">
                  <c:v>695.142857142857</c:v>
                </c:pt>
                <c:pt idx="811">
                  <c:v>696</c:v>
                </c:pt>
                <c:pt idx="812">
                  <c:v>696.85714285714198</c:v>
                </c:pt>
                <c:pt idx="813">
                  <c:v>697.71428571428498</c:v>
                </c:pt>
                <c:pt idx="814">
                  <c:v>698.57142857142799</c:v>
                </c:pt>
                <c:pt idx="815">
                  <c:v>699.42857142857099</c:v>
                </c:pt>
                <c:pt idx="816">
                  <c:v>700.28571428571399</c:v>
                </c:pt>
                <c:pt idx="817">
                  <c:v>701.142857142857</c:v>
                </c:pt>
                <c:pt idx="818">
                  <c:v>702</c:v>
                </c:pt>
                <c:pt idx="819">
                  <c:v>702.85714285714198</c:v>
                </c:pt>
                <c:pt idx="820">
                  <c:v>703.71428571428498</c:v>
                </c:pt>
                <c:pt idx="821">
                  <c:v>704.57142857142799</c:v>
                </c:pt>
                <c:pt idx="822">
                  <c:v>705.42857142857099</c:v>
                </c:pt>
                <c:pt idx="823">
                  <c:v>706.28571428571399</c:v>
                </c:pt>
                <c:pt idx="824">
                  <c:v>707.142857142857</c:v>
                </c:pt>
                <c:pt idx="825">
                  <c:v>708</c:v>
                </c:pt>
                <c:pt idx="826">
                  <c:v>708.85714285714198</c:v>
                </c:pt>
                <c:pt idx="827">
                  <c:v>709.71428571428498</c:v>
                </c:pt>
                <c:pt idx="828">
                  <c:v>710.57142857142799</c:v>
                </c:pt>
                <c:pt idx="829">
                  <c:v>711.42857142857099</c:v>
                </c:pt>
                <c:pt idx="830">
                  <c:v>712.28571428571399</c:v>
                </c:pt>
                <c:pt idx="831">
                  <c:v>713.142857142857</c:v>
                </c:pt>
                <c:pt idx="832">
                  <c:v>714</c:v>
                </c:pt>
                <c:pt idx="833">
                  <c:v>714.85714285714198</c:v>
                </c:pt>
                <c:pt idx="834">
                  <c:v>715.71428571428498</c:v>
                </c:pt>
                <c:pt idx="835">
                  <c:v>716.57142857142799</c:v>
                </c:pt>
                <c:pt idx="836">
                  <c:v>717.42857142857099</c:v>
                </c:pt>
                <c:pt idx="837">
                  <c:v>718.28571428571399</c:v>
                </c:pt>
                <c:pt idx="838">
                  <c:v>719.142857142857</c:v>
                </c:pt>
                <c:pt idx="839">
                  <c:v>720</c:v>
                </c:pt>
                <c:pt idx="840">
                  <c:v>720.85714285714198</c:v>
                </c:pt>
                <c:pt idx="841">
                  <c:v>721.71428571428498</c:v>
                </c:pt>
                <c:pt idx="842">
                  <c:v>722.57142857142799</c:v>
                </c:pt>
                <c:pt idx="843">
                  <c:v>723.42857142857099</c:v>
                </c:pt>
                <c:pt idx="844">
                  <c:v>724.28571428571399</c:v>
                </c:pt>
                <c:pt idx="845">
                  <c:v>725.142857142857</c:v>
                </c:pt>
                <c:pt idx="846">
                  <c:v>726</c:v>
                </c:pt>
                <c:pt idx="847">
                  <c:v>726.85714285714198</c:v>
                </c:pt>
                <c:pt idx="848">
                  <c:v>727.71428571428498</c:v>
                </c:pt>
                <c:pt idx="849">
                  <c:v>728.57142857142799</c:v>
                </c:pt>
                <c:pt idx="850">
                  <c:v>729.42857142857099</c:v>
                </c:pt>
                <c:pt idx="851">
                  <c:v>730.28571428571399</c:v>
                </c:pt>
                <c:pt idx="852">
                  <c:v>731.142857142857</c:v>
                </c:pt>
                <c:pt idx="853">
                  <c:v>732</c:v>
                </c:pt>
                <c:pt idx="854">
                  <c:v>732.85714285714198</c:v>
                </c:pt>
                <c:pt idx="855">
                  <c:v>733.71428571428498</c:v>
                </c:pt>
                <c:pt idx="856">
                  <c:v>734.57142857142799</c:v>
                </c:pt>
                <c:pt idx="857">
                  <c:v>735.42857142857099</c:v>
                </c:pt>
                <c:pt idx="858">
                  <c:v>736.28571428571399</c:v>
                </c:pt>
                <c:pt idx="859">
                  <c:v>737.142857142857</c:v>
                </c:pt>
                <c:pt idx="860">
                  <c:v>738</c:v>
                </c:pt>
                <c:pt idx="861">
                  <c:v>738.85714285714198</c:v>
                </c:pt>
                <c:pt idx="862">
                  <c:v>739.71428571428498</c:v>
                </c:pt>
                <c:pt idx="863">
                  <c:v>740.57142857142799</c:v>
                </c:pt>
                <c:pt idx="864">
                  <c:v>741.42857142857099</c:v>
                </c:pt>
                <c:pt idx="865">
                  <c:v>742.28571428571399</c:v>
                </c:pt>
                <c:pt idx="866">
                  <c:v>743.142857142857</c:v>
                </c:pt>
                <c:pt idx="867">
                  <c:v>744</c:v>
                </c:pt>
                <c:pt idx="868">
                  <c:v>744.85714285714198</c:v>
                </c:pt>
                <c:pt idx="869">
                  <c:v>745.71428571428498</c:v>
                </c:pt>
                <c:pt idx="870">
                  <c:v>746.57142857142799</c:v>
                </c:pt>
                <c:pt idx="871">
                  <c:v>747.42857142857099</c:v>
                </c:pt>
                <c:pt idx="872">
                  <c:v>748.28571428571399</c:v>
                </c:pt>
                <c:pt idx="873">
                  <c:v>749.142857142857</c:v>
                </c:pt>
                <c:pt idx="874">
                  <c:v>750</c:v>
                </c:pt>
                <c:pt idx="875">
                  <c:v>750.85714285714198</c:v>
                </c:pt>
                <c:pt idx="876">
                  <c:v>751.71428571428498</c:v>
                </c:pt>
                <c:pt idx="877">
                  <c:v>752.57142857142799</c:v>
                </c:pt>
                <c:pt idx="878">
                  <c:v>753.42857142857099</c:v>
                </c:pt>
                <c:pt idx="879">
                  <c:v>754.28571428571399</c:v>
                </c:pt>
                <c:pt idx="880">
                  <c:v>755.142857142857</c:v>
                </c:pt>
                <c:pt idx="881">
                  <c:v>756</c:v>
                </c:pt>
                <c:pt idx="882">
                  <c:v>756.85714285714198</c:v>
                </c:pt>
                <c:pt idx="883">
                  <c:v>757.71428571428498</c:v>
                </c:pt>
                <c:pt idx="884">
                  <c:v>758.57142857142799</c:v>
                </c:pt>
                <c:pt idx="885">
                  <c:v>759.42857142857099</c:v>
                </c:pt>
                <c:pt idx="886">
                  <c:v>760.28571428571399</c:v>
                </c:pt>
                <c:pt idx="887">
                  <c:v>761.142857142857</c:v>
                </c:pt>
                <c:pt idx="888">
                  <c:v>762</c:v>
                </c:pt>
                <c:pt idx="889">
                  <c:v>762.85714285714198</c:v>
                </c:pt>
                <c:pt idx="890">
                  <c:v>763.71428571428498</c:v>
                </c:pt>
                <c:pt idx="891">
                  <c:v>764.57142857142799</c:v>
                </c:pt>
                <c:pt idx="892">
                  <c:v>765.42857142857099</c:v>
                </c:pt>
                <c:pt idx="893">
                  <c:v>766.28571428571399</c:v>
                </c:pt>
                <c:pt idx="894">
                  <c:v>767.142857142857</c:v>
                </c:pt>
                <c:pt idx="895">
                  <c:v>768</c:v>
                </c:pt>
                <c:pt idx="896">
                  <c:v>768.85714285714198</c:v>
                </c:pt>
                <c:pt idx="897">
                  <c:v>769.71428571428498</c:v>
                </c:pt>
                <c:pt idx="898">
                  <c:v>770.57142857142799</c:v>
                </c:pt>
                <c:pt idx="899">
                  <c:v>771.42857142857099</c:v>
                </c:pt>
                <c:pt idx="900">
                  <c:v>772.28571428571399</c:v>
                </c:pt>
                <c:pt idx="901">
                  <c:v>773.142857142857</c:v>
                </c:pt>
                <c:pt idx="902">
                  <c:v>774</c:v>
                </c:pt>
                <c:pt idx="903">
                  <c:v>774.85714285714198</c:v>
                </c:pt>
                <c:pt idx="904">
                  <c:v>775.71428571428498</c:v>
                </c:pt>
                <c:pt idx="905">
                  <c:v>776.57142857142799</c:v>
                </c:pt>
                <c:pt idx="906">
                  <c:v>777.42857142857099</c:v>
                </c:pt>
                <c:pt idx="907">
                  <c:v>778.28571428571399</c:v>
                </c:pt>
                <c:pt idx="908">
                  <c:v>779.142857142857</c:v>
                </c:pt>
                <c:pt idx="909">
                  <c:v>780</c:v>
                </c:pt>
                <c:pt idx="910">
                  <c:v>780.85714285714198</c:v>
                </c:pt>
                <c:pt idx="911">
                  <c:v>781.71428571428498</c:v>
                </c:pt>
                <c:pt idx="912">
                  <c:v>782.57142857142799</c:v>
                </c:pt>
                <c:pt idx="913">
                  <c:v>783.42857142857099</c:v>
                </c:pt>
                <c:pt idx="914">
                  <c:v>784.28571428571399</c:v>
                </c:pt>
                <c:pt idx="915">
                  <c:v>785.142857142857</c:v>
                </c:pt>
                <c:pt idx="916">
                  <c:v>786</c:v>
                </c:pt>
                <c:pt idx="917">
                  <c:v>786.85714285714198</c:v>
                </c:pt>
                <c:pt idx="918">
                  <c:v>787.71428571428498</c:v>
                </c:pt>
                <c:pt idx="919">
                  <c:v>788.57142857142799</c:v>
                </c:pt>
                <c:pt idx="920">
                  <c:v>789.42857142857099</c:v>
                </c:pt>
                <c:pt idx="921">
                  <c:v>790.28571428571399</c:v>
                </c:pt>
                <c:pt idx="922">
                  <c:v>791.142857142857</c:v>
                </c:pt>
                <c:pt idx="923">
                  <c:v>792</c:v>
                </c:pt>
                <c:pt idx="924">
                  <c:v>792.85714285714198</c:v>
                </c:pt>
                <c:pt idx="925">
                  <c:v>793.71428571428498</c:v>
                </c:pt>
                <c:pt idx="926">
                  <c:v>794.57142857142799</c:v>
                </c:pt>
                <c:pt idx="927">
                  <c:v>795.42857142857099</c:v>
                </c:pt>
                <c:pt idx="928">
                  <c:v>796.28571428571399</c:v>
                </c:pt>
                <c:pt idx="929">
                  <c:v>797.142857142857</c:v>
                </c:pt>
                <c:pt idx="930">
                  <c:v>798</c:v>
                </c:pt>
                <c:pt idx="931">
                  <c:v>798.85714285714198</c:v>
                </c:pt>
                <c:pt idx="932">
                  <c:v>799.71428571428498</c:v>
                </c:pt>
                <c:pt idx="933">
                  <c:v>800.57142857142799</c:v>
                </c:pt>
                <c:pt idx="934">
                  <c:v>801.42857142857099</c:v>
                </c:pt>
                <c:pt idx="935">
                  <c:v>802.28571428571399</c:v>
                </c:pt>
                <c:pt idx="936">
                  <c:v>803.142857142857</c:v>
                </c:pt>
                <c:pt idx="937">
                  <c:v>804</c:v>
                </c:pt>
                <c:pt idx="938">
                  <c:v>804.85714285714198</c:v>
                </c:pt>
                <c:pt idx="939">
                  <c:v>805.71428571428498</c:v>
                </c:pt>
                <c:pt idx="940">
                  <c:v>806.57142857142799</c:v>
                </c:pt>
                <c:pt idx="941">
                  <c:v>807.42857142857099</c:v>
                </c:pt>
                <c:pt idx="942">
                  <c:v>808.28571428571399</c:v>
                </c:pt>
                <c:pt idx="943">
                  <c:v>809.142857142857</c:v>
                </c:pt>
                <c:pt idx="944">
                  <c:v>810</c:v>
                </c:pt>
                <c:pt idx="945">
                  <c:v>810.85714285714198</c:v>
                </c:pt>
                <c:pt idx="946">
                  <c:v>811.71428571428498</c:v>
                </c:pt>
                <c:pt idx="947">
                  <c:v>812.57142857142799</c:v>
                </c:pt>
                <c:pt idx="948">
                  <c:v>813.42857142857099</c:v>
                </c:pt>
                <c:pt idx="949">
                  <c:v>814.28571428571399</c:v>
                </c:pt>
                <c:pt idx="950">
                  <c:v>815.142857142857</c:v>
                </c:pt>
                <c:pt idx="951">
                  <c:v>816</c:v>
                </c:pt>
                <c:pt idx="952">
                  <c:v>816.85714285714198</c:v>
                </c:pt>
                <c:pt idx="953">
                  <c:v>817.71428571428498</c:v>
                </c:pt>
                <c:pt idx="954">
                  <c:v>818.57142857142799</c:v>
                </c:pt>
                <c:pt idx="955">
                  <c:v>819.42857142857099</c:v>
                </c:pt>
                <c:pt idx="956">
                  <c:v>820.28571428571399</c:v>
                </c:pt>
                <c:pt idx="957">
                  <c:v>821.142857142857</c:v>
                </c:pt>
                <c:pt idx="958">
                  <c:v>822</c:v>
                </c:pt>
                <c:pt idx="959">
                  <c:v>822.85714285714198</c:v>
                </c:pt>
                <c:pt idx="960">
                  <c:v>823.71428571428498</c:v>
                </c:pt>
                <c:pt idx="961">
                  <c:v>824.57142857142799</c:v>
                </c:pt>
                <c:pt idx="962">
                  <c:v>825.42857142857099</c:v>
                </c:pt>
                <c:pt idx="963">
                  <c:v>826.28571428571399</c:v>
                </c:pt>
                <c:pt idx="964">
                  <c:v>827.142857142857</c:v>
                </c:pt>
                <c:pt idx="965">
                  <c:v>828</c:v>
                </c:pt>
                <c:pt idx="966">
                  <c:v>828.85714285714198</c:v>
                </c:pt>
                <c:pt idx="967">
                  <c:v>829.71428571428498</c:v>
                </c:pt>
                <c:pt idx="968">
                  <c:v>830.57142857142799</c:v>
                </c:pt>
                <c:pt idx="969">
                  <c:v>831.42857142857099</c:v>
                </c:pt>
                <c:pt idx="970">
                  <c:v>832.28571428571399</c:v>
                </c:pt>
                <c:pt idx="971">
                  <c:v>833.142857142857</c:v>
                </c:pt>
                <c:pt idx="972">
                  <c:v>834</c:v>
                </c:pt>
                <c:pt idx="973">
                  <c:v>834.85714285714198</c:v>
                </c:pt>
                <c:pt idx="974">
                  <c:v>835.71428571428498</c:v>
                </c:pt>
                <c:pt idx="975">
                  <c:v>836.57142857142799</c:v>
                </c:pt>
                <c:pt idx="976">
                  <c:v>837.42857142857099</c:v>
                </c:pt>
                <c:pt idx="977">
                  <c:v>838.28571428571399</c:v>
                </c:pt>
                <c:pt idx="978">
                  <c:v>839.142857142857</c:v>
                </c:pt>
                <c:pt idx="979">
                  <c:v>840</c:v>
                </c:pt>
                <c:pt idx="980">
                  <c:v>840.85714285714198</c:v>
                </c:pt>
                <c:pt idx="981">
                  <c:v>841.71428571428498</c:v>
                </c:pt>
                <c:pt idx="982">
                  <c:v>842.57142857142799</c:v>
                </c:pt>
                <c:pt idx="983">
                  <c:v>843.42857142857099</c:v>
                </c:pt>
                <c:pt idx="984">
                  <c:v>844.28571428571399</c:v>
                </c:pt>
                <c:pt idx="985">
                  <c:v>845.142857142857</c:v>
                </c:pt>
                <c:pt idx="986">
                  <c:v>846</c:v>
                </c:pt>
                <c:pt idx="987">
                  <c:v>846.85714285714198</c:v>
                </c:pt>
                <c:pt idx="988">
                  <c:v>847.71428571428498</c:v>
                </c:pt>
                <c:pt idx="989">
                  <c:v>848.57142857142799</c:v>
                </c:pt>
                <c:pt idx="990">
                  <c:v>849.42857142857099</c:v>
                </c:pt>
                <c:pt idx="991">
                  <c:v>850.28571428571399</c:v>
                </c:pt>
                <c:pt idx="992">
                  <c:v>851.142857142857</c:v>
                </c:pt>
                <c:pt idx="993">
                  <c:v>852</c:v>
                </c:pt>
                <c:pt idx="994">
                  <c:v>852.85714285714198</c:v>
                </c:pt>
                <c:pt idx="995">
                  <c:v>853.71428571428498</c:v>
                </c:pt>
                <c:pt idx="996">
                  <c:v>854.57142857142799</c:v>
                </c:pt>
                <c:pt idx="997">
                  <c:v>855.42857142857099</c:v>
                </c:pt>
                <c:pt idx="998">
                  <c:v>856.28571428571399</c:v>
                </c:pt>
                <c:pt idx="999">
                  <c:v>857.142857142857</c:v>
                </c:pt>
                <c:pt idx="1000">
                  <c:v>858</c:v>
                </c:pt>
                <c:pt idx="1001">
                  <c:v>858.85714285714198</c:v>
                </c:pt>
                <c:pt idx="1002">
                  <c:v>859.71428571428498</c:v>
                </c:pt>
                <c:pt idx="1003">
                  <c:v>860.57142857142799</c:v>
                </c:pt>
                <c:pt idx="1004">
                  <c:v>861.42857142857099</c:v>
                </c:pt>
                <c:pt idx="1005">
                  <c:v>862.28571428571399</c:v>
                </c:pt>
                <c:pt idx="1006">
                  <c:v>863.142857142857</c:v>
                </c:pt>
                <c:pt idx="1007">
                  <c:v>864</c:v>
                </c:pt>
                <c:pt idx="1008">
                  <c:v>864.85714285714198</c:v>
                </c:pt>
                <c:pt idx="1009">
                  <c:v>865.71428571428498</c:v>
                </c:pt>
                <c:pt idx="1010">
                  <c:v>866.57142857142799</c:v>
                </c:pt>
                <c:pt idx="1011">
                  <c:v>867.42857142857099</c:v>
                </c:pt>
                <c:pt idx="1012">
                  <c:v>868.28571428571399</c:v>
                </c:pt>
                <c:pt idx="1013">
                  <c:v>869.142857142857</c:v>
                </c:pt>
                <c:pt idx="1014">
                  <c:v>870</c:v>
                </c:pt>
                <c:pt idx="1015">
                  <c:v>870.85714285714198</c:v>
                </c:pt>
                <c:pt idx="1016">
                  <c:v>871.71428571428498</c:v>
                </c:pt>
                <c:pt idx="1017">
                  <c:v>872.57142857142799</c:v>
                </c:pt>
                <c:pt idx="1018">
                  <c:v>873.42857142857099</c:v>
                </c:pt>
                <c:pt idx="1019">
                  <c:v>874.28571428571399</c:v>
                </c:pt>
                <c:pt idx="1020">
                  <c:v>875.142857142857</c:v>
                </c:pt>
                <c:pt idx="1021">
                  <c:v>876</c:v>
                </c:pt>
                <c:pt idx="1022">
                  <c:v>876.85714285714198</c:v>
                </c:pt>
                <c:pt idx="1023">
                  <c:v>877.71428571428498</c:v>
                </c:pt>
                <c:pt idx="1024">
                  <c:v>878.57142857142799</c:v>
                </c:pt>
                <c:pt idx="1025">
                  <c:v>879.42857142857099</c:v>
                </c:pt>
                <c:pt idx="1026">
                  <c:v>880.28571428571399</c:v>
                </c:pt>
                <c:pt idx="1027">
                  <c:v>881.142857142857</c:v>
                </c:pt>
                <c:pt idx="1028">
                  <c:v>882</c:v>
                </c:pt>
                <c:pt idx="1029">
                  <c:v>882.85714285714198</c:v>
                </c:pt>
                <c:pt idx="1030">
                  <c:v>883.71428571428498</c:v>
                </c:pt>
                <c:pt idx="1031">
                  <c:v>884.57142857142799</c:v>
                </c:pt>
                <c:pt idx="1032">
                  <c:v>885.42857142857099</c:v>
                </c:pt>
                <c:pt idx="1033">
                  <c:v>886.28571428571399</c:v>
                </c:pt>
                <c:pt idx="1034">
                  <c:v>887.142857142857</c:v>
                </c:pt>
                <c:pt idx="1035">
                  <c:v>888</c:v>
                </c:pt>
                <c:pt idx="1036">
                  <c:v>888.85714285714198</c:v>
                </c:pt>
                <c:pt idx="1037">
                  <c:v>889.71428571428498</c:v>
                </c:pt>
                <c:pt idx="1038">
                  <c:v>890.57142857142799</c:v>
                </c:pt>
                <c:pt idx="1039">
                  <c:v>891.42857142857099</c:v>
                </c:pt>
                <c:pt idx="1040">
                  <c:v>892.28571428571399</c:v>
                </c:pt>
                <c:pt idx="1041">
                  <c:v>893.142857142857</c:v>
                </c:pt>
                <c:pt idx="1042">
                  <c:v>894</c:v>
                </c:pt>
                <c:pt idx="1043">
                  <c:v>894.85714285714198</c:v>
                </c:pt>
                <c:pt idx="1044">
                  <c:v>895.71428571428498</c:v>
                </c:pt>
                <c:pt idx="1045">
                  <c:v>896.57142857142799</c:v>
                </c:pt>
                <c:pt idx="1046">
                  <c:v>897.42857142857099</c:v>
                </c:pt>
                <c:pt idx="1047">
                  <c:v>898.28571428571399</c:v>
                </c:pt>
                <c:pt idx="1048">
                  <c:v>899.142857142857</c:v>
                </c:pt>
                <c:pt idx="1049">
                  <c:v>900</c:v>
                </c:pt>
                <c:pt idx="1050">
                  <c:v>900.85714285714198</c:v>
                </c:pt>
                <c:pt idx="1051">
                  <c:v>901.71428571428498</c:v>
                </c:pt>
                <c:pt idx="1052">
                  <c:v>902.57142857142799</c:v>
                </c:pt>
                <c:pt idx="1053">
                  <c:v>903.42857142857099</c:v>
                </c:pt>
                <c:pt idx="1054">
                  <c:v>904.28571428571399</c:v>
                </c:pt>
                <c:pt idx="1055">
                  <c:v>905.142857142857</c:v>
                </c:pt>
                <c:pt idx="1056">
                  <c:v>906</c:v>
                </c:pt>
                <c:pt idx="1057">
                  <c:v>906.85714285714198</c:v>
                </c:pt>
                <c:pt idx="1058">
                  <c:v>907.71428571428498</c:v>
                </c:pt>
                <c:pt idx="1059">
                  <c:v>908.57142857142799</c:v>
                </c:pt>
                <c:pt idx="1060">
                  <c:v>909.42857142857099</c:v>
                </c:pt>
                <c:pt idx="1061">
                  <c:v>910.28571428571399</c:v>
                </c:pt>
                <c:pt idx="1062">
                  <c:v>911.142857142857</c:v>
                </c:pt>
                <c:pt idx="1063">
                  <c:v>912</c:v>
                </c:pt>
                <c:pt idx="1064">
                  <c:v>912.85714285714198</c:v>
                </c:pt>
                <c:pt idx="1065">
                  <c:v>913.71428571428498</c:v>
                </c:pt>
                <c:pt idx="1066">
                  <c:v>914.57142857142799</c:v>
                </c:pt>
                <c:pt idx="1067">
                  <c:v>915.42857142857099</c:v>
                </c:pt>
                <c:pt idx="1068">
                  <c:v>916.28571428571399</c:v>
                </c:pt>
                <c:pt idx="1069">
                  <c:v>917.142857142857</c:v>
                </c:pt>
                <c:pt idx="1070">
                  <c:v>918</c:v>
                </c:pt>
                <c:pt idx="1071">
                  <c:v>918.85714285714198</c:v>
                </c:pt>
                <c:pt idx="1072">
                  <c:v>919.71428571428498</c:v>
                </c:pt>
                <c:pt idx="1073">
                  <c:v>920.57142857142799</c:v>
                </c:pt>
                <c:pt idx="1074">
                  <c:v>921.42857142857099</c:v>
                </c:pt>
                <c:pt idx="1075">
                  <c:v>922.28571428571399</c:v>
                </c:pt>
                <c:pt idx="1076">
                  <c:v>923.142857142857</c:v>
                </c:pt>
                <c:pt idx="1077">
                  <c:v>924</c:v>
                </c:pt>
                <c:pt idx="1078">
                  <c:v>924.85714285714198</c:v>
                </c:pt>
                <c:pt idx="1079">
                  <c:v>925.71428571428498</c:v>
                </c:pt>
                <c:pt idx="1080">
                  <c:v>926.57142857142799</c:v>
                </c:pt>
                <c:pt idx="1081">
                  <c:v>927.42857142857099</c:v>
                </c:pt>
                <c:pt idx="1082">
                  <c:v>928.28571428571399</c:v>
                </c:pt>
                <c:pt idx="1083">
                  <c:v>929.142857142857</c:v>
                </c:pt>
                <c:pt idx="1084">
                  <c:v>930</c:v>
                </c:pt>
                <c:pt idx="1085">
                  <c:v>930.85714285714198</c:v>
                </c:pt>
                <c:pt idx="1086">
                  <c:v>931.71428571428498</c:v>
                </c:pt>
                <c:pt idx="1087">
                  <c:v>932.57142857142799</c:v>
                </c:pt>
                <c:pt idx="1088">
                  <c:v>933.42857142857099</c:v>
                </c:pt>
                <c:pt idx="1089">
                  <c:v>934.28571428571399</c:v>
                </c:pt>
                <c:pt idx="1090">
                  <c:v>935.142857142857</c:v>
                </c:pt>
                <c:pt idx="1091">
                  <c:v>936</c:v>
                </c:pt>
                <c:pt idx="1092">
                  <c:v>936.85714285714198</c:v>
                </c:pt>
                <c:pt idx="1093">
                  <c:v>937.71428571428498</c:v>
                </c:pt>
                <c:pt idx="1094">
                  <c:v>938.57142857142799</c:v>
                </c:pt>
                <c:pt idx="1095">
                  <c:v>939.42857142857099</c:v>
                </c:pt>
                <c:pt idx="1096">
                  <c:v>940.28571428571399</c:v>
                </c:pt>
                <c:pt idx="1097">
                  <c:v>941.142857142857</c:v>
                </c:pt>
                <c:pt idx="1098">
                  <c:v>942</c:v>
                </c:pt>
                <c:pt idx="1099">
                  <c:v>942.85714285714198</c:v>
                </c:pt>
                <c:pt idx="1100">
                  <c:v>943.71428571428498</c:v>
                </c:pt>
                <c:pt idx="1101">
                  <c:v>944.57142857142799</c:v>
                </c:pt>
                <c:pt idx="1102">
                  <c:v>945.42857142857099</c:v>
                </c:pt>
                <c:pt idx="1103">
                  <c:v>946.28571428571399</c:v>
                </c:pt>
                <c:pt idx="1104">
                  <c:v>947.142857142857</c:v>
                </c:pt>
                <c:pt idx="1105">
                  <c:v>948</c:v>
                </c:pt>
                <c:pt idx="1106">
                  <c:v>948.85714285714198</c:v>
                </c:pt>
                <c:pt idx="1107">
                  <c:v>949.71428571428498</c:v>
                </c:pt>
                <c:pt idx="1108">
                  <c:v>950.57142857142799</c:v>
                </c:pt>
                <c:pt idx="1109">
                  <c:v>951.42857142857099</c:v>
                </c:pt>
                <c:pt idx="1110">
                  <c:v>952.28571428571399</c:v>
                </c:pt>
                <c:pt idx="1111">
                  <c:v>953.142857142857</c:v>
                </c:pt>
                <c:pt idx="1112">
                  <c:v>954</c:v>
                </c:pt>
                <c:pt idx="1113">
                  <c:v>954.85714285714198</c:v>
                </c:pt>
                <c:pt idx="1114">
                  <c:v>955.71428571428498</c:v>
                </c:pt>
                <c:pt idx="1115">
                  <c:v>956.57142857142799</c:v>
                </c:pt>
                <c:pt idx="1116">
                  <c:v>957.42857142857099</c:v>
                </c:pt>
                <c:pt idx="1117">
                  <c:v>958.28571428571399</c:v>
                </c:pt>
                <c:pt idx="1118">
                  <c:v>959.142857142857</c:v>
                </c:pt>
                <c:pt idx="1119">
                  <c:v>960</c:v>
                </c:pt>
                <c:pt idx="1120">
                  <c:v>960.85714285714198</c:v>
                </c:pt>
                <c:pt idx="1121">
                  <c:v>961.71428571428498</c:v>
                </c:pt>
                <c:pt idx="1122">
                  <c:v>962.57142857142799</c:v>
                </c:pt>
                <c:pt idx="1123">
                  <c:v>963.42857142857099</c:v>
                </c:pt>
                <c:pt idx="1124">
                  <c:v>964.28571428571399</c:v>
                </c:pt>
                <c:pt idx="1125">
                  <c:v>965.142857142857</c:v>
                </c:pt>
                <c:pt idx="1126">
                  <c:v>966</c:v>
                </c:pt>
                <c:pt idx="1127">
                  <c:v>966.85714285714198</c:v>
                </c:pt>
                <c:pt idx="1128">
                  <c:v>967.71428571428498</c:v>
                </c:pt>
                <c:pt idx="1129">
                  <c:v>968.57142857142799</c:v>
                </c:pt>
                <c:pt idx="1130">
                  <c:v>969.42857142857099</c:v>
                </c:pt>
                <c:pt idx="1131">
                  <c:v>970.28571428571399</c:v>
                </c:pt>
                <c:pt idx="1132">
                  <c:v>971.142857142857</c:v>
                </c:pt>
                <c:pt idx="1133">
                  <c:v>972</c:v>
                </c:pt>
                <c:pt idx="1134">
                  <c:v>972.85714285714198</c:v>
                </c:pt>
                <c:pt idx="1135">
                  <c:v>973.71428571428498</c:v>
                </c:pt>
                <c:pt idx="1136">
                  <c:v>974.57142857142799</c:v>
                </c:pt>
                <c:pt idx="1137">
                  <c:v>975.42857142857099</c:v>
                </c:pt>
                <c:pt idx="1138">
                  <c:v>976.28571428571399</c:v>
                </c:pt>
                <c:pt idx="1139">
                  <c:v>977.142857142857</c:v>
                </c:pt>
                <c:pt idx="1140">
                  <c:v>978</c:v>
                </c:pt>
                <c:pt idx="1141">
                  <c:v>978.85714285714198</c:v>
                </c:pt>
                <c:pt idx="1142">
                  <c:v>979.71428571428498</c:v>
                </c:pt>
                <c:pt idx="1143">
                  <c:v>980.57142857142799</c:v>
                </c:pt>
                <c:pt idx="1144">
                  <c:v>981.42857142857099</c:v>
                </c:pt>
                <c:pt idx="1145">
                  <c:v>982.28571428571399</c:v>
                </c:pt>
                <c:pt idx="1146">
                  <c:v>983.142857142857</c:v>
                </c:pt>
                <c:pt idx="1147">
                  <c:v>984</c:v>
                </c:pt>
                <c:pt idx="1148">
                  <c:v>984.85714285714198</c:v>
                </c:pt>
                <c:pt idx="1149">
                  <c:v>985.71428571428498</c:v>
                </c:pt>
                <c:pt idx="1150">
                  <c:v>986.57142857142799</c:v>
                </c:pt>
                <c:pt idx="1151">
                  <c:v>987.42857142857099</c:v>
                </c:pt>
                <c:pt idx="1152">
                  <c:v>988.28571428571399</c:v>
                </c:pt>
                <c:pt idx="1153">
                  <c:v>989.142857142857</c:v>
                </c:pt>
                <c:pt idx="1154">
                  <c:v>990</c:v>
                </c:pt>
                <c:pt idx="1155">
                  <c:v>990.85714285714198</c:v>
                </c:pt>
                <c:pt idx="1156">
                  <c:v>991.71428571428498</c:v>
                </c:pt>
                <c:pt idx="1157">
                  <c:v>992.57142857142799</c:v>
                </c:pt>
                <c:pt idx="1158">
                  <c:v>993.42857142857099</c:v>
                </c:pt>
                <c:pt idx="1159">
                  <c:v>994.28571428571399</c:v>
                </c:pt>
                <c:pt idx="1160">
                  <c:v>995.142857142857</c:v>
                </c:pt>
                <c:pt idx="1161">
                  <c:v>996</c:v>
                </c:pt>
                <c:pt idx="1162">
                  <c:v>996.85714285714198</c:v>
                </c:pt>
                <c:pt idx="1163">
                  <c:v>997.71428571428498</c:v>
                </c:pt>
                <c:pt idx="1164">
                  <c:v>998.57142857142799</c:v>
                </c:pt>
                <c:pt idx="1165">
                  <c:v>999.42857142857099</c:v>
                </c:pt>
                <c:pt idx="1166">
                  <c:v>1000.28571428571</c:v>
                </c:pt>
                <c:pt idx="1167">
                  <c:v>1001.1428571428499</c:v>
                </c:pt>
                <c:pt idx="1168">
                  <c:v>1002</c:v>
                </c:pt>
                <c:pt idx="1169">
                  <c:v>1002.85714285714</c:v>
                </c:pt>
                <c:pt idx="1170">
                  <c:v>1003.71428571428</c:v>
                </c:pt>
                <c:pt idx="1171">
                  <c:v>1004.57142857142</c:v>
                </c:pt>
                <c:pt idx="1172">
                  <c:v>1005.42857142856</c:v>
                </c:pt>
                <c:pt idx="1173">
                  <c:v>1006.2857142857</c:v>
                </c:pt>
                <c:pt idx="1174">
                  <c:v>1007.1428571428399</c:v>
                </c:pt>
                <c:pt idx="1175">
                  <c:v>1007.99999999998</c:v>
                </c:pt>
                <c:pt idx="1176">
                  <c:v>1008.85714285712</c:v>
                </c:pt>
                <c:pt idx="1177">
                  <c:v>1009.71428571426</c:v>
                </c:pt>
                <c:pt idx="1178">
                  <c:v>1010.5714285714</c:v>
                </c:pt>
                <c:pt idx="1179">
                  <c:v>1011.42857142854</c:v>
                </c:pt>
                <c:pt idx="1180">
                  <c:v>1012.28571428568</c:v>
                </c:pt>
                <c:pt idx="1181">
                  <c:v>1013.14285714282</c:v>
                </c:pt>
                <c:pt idx="1182">
                  <c:v>1013.99999999996</c:v>
                </c:pt>
                <c:pt idx="1183">
                  <c:v>1014.8571428571</c:v>
                </c:pt>
                <c:pt idx="1184">
                  <c:v>1015.71428571424</c:v>
                </c:pt>
                <c:pt idx="1185">
                  <c:v>1016.57142857138</c:v>
                </c:pt>
                <c:pt idx="1186">
                  <c:v>1017.4285714285199</c:v>
                </c:pt>
                <c:pt idx="1187">
                  <c:v>1018.28571428566</c:v>
                </c:pt>
                <c:pt idx="1188">
                  <c:v>1019.1428571428</c:v>
                </c:pt>
                <c:pt idx="1189">
                  <c:v>1019.99999999994</c:v>
                </c:pt>
                <c:pt idx="1190">
                  <c:v>1020.85714285708</c:v>
                </c:pt>
                <c:pt idx="1191">
                  <c:v>1021.71428571422</c:v>
                </c:pt>
                <c:pt idx="1192">
                  <c:v>1022.57142857136</c:v>
                </c:pt>
                <c:pt idx="1193">
                  <c:v>1023.4285714285</c:v>
                </c:pt>
                <c:pt idx="1194">
                  <c:v>1024.2857142856401</c:v>
                </c:pt>
                <c:pt idx="1195">
                  <c:v>1025.14285714278</c:v>
                </c:pt>
                <c:pt idx="1196">
                  <c:v>1025.99999999992</c:v>
                </c:pt>
                <c:pt idx="1197">
                  <c:v>1026.8571428570599</c:v>
                </c:pt>
                <c:pt idx="1198">
                  <c:v>1027.7142857142001</c:v>
                </c:pt>
                <c:pt idx="1199">
                  <c:v>1028.57142857134</c:v>
                </c:pt>
                <c:pt idx="1200">
                  <c:v>1029.4285714284799</c:v>
                </c:pt>
                <c:pt idx="1201">
                  <c:v>1030.2857142856201</c:v>
                </c:pt>
                <c:pt idx="1202">
                  <c:v>1031.14285714276</c:v>
                </c:pt>
                <c:pt idx="1203">
                  <c:v>1031.9999999999</c:v>
                </c:pt>
                <c:pt idx="1204">
                  <c:v>1032.8571428570399</c:v>
                </c:pt>
                <c:pt idx="1205">
                  <c:v>1033.7142857141801</c:v>
                </c:pt>
                <c:pt idx="1206">
                  <c:v>1034.57142857132</c:v>
                </c:pt>
                <c:pt idx="1207">
                  <c:v>1035.4285714284599</c:v>
                </c:pt>
                <c:pt idx="1208">
                  <c:v>1036.2857142856001</c:v>
                </c:pt>
                <c:pt idx="1209">
                  <c:v>1037.14285714274</c:v>
                </c:pt>
                <c:pt idx="1210">
                  <c:v>1037.9999999998799</c:v>
                </c:pt>
                <c:pt idx="1211">
                  <c:v>1038.8571428570201</c:v>
                </c:pt>
                <c:pt idx="1212">
                  <c:v>1039.71428571416</c:v>
                </c:pt>
                <c:pt idx="1213">
                  <c:v>1040.5714285713</c:v>
                </c:pt>
                <c:pt idx="1214">
                  <c:v>1041.4285714284399</c:v>
                </c:pt>
                <c:pt idx="1215">
                  <c:v>1042.2857142855801</c:v>
                </c:pt>
                <c:pt idx="1216">
                  <c:v>1043.14285714272</c:v>
                </c:pt>
                <c:pt idx="1217">
                  <c:v>1043.9999999998599</c:v>
                </c:pt>
                <c:pt idx="1218">
                  <c:v>1044.8571428570001</c:v>
                </c:pt>
                <c:pt idx="1219">
                  <c:v>1045.71428571414</c:v>
                </c:pt>
                <c:pt idx="1220">
                  <c:v>1046.57142857128</c:v>
                </c:pt>
                <c:pt idx="1221">
                  <c:v>1047.4285714284199</c:v>
                </c:pt>
                <c:pt idx="1222">
                  <c:v>1048.2857142855601</c:v>
                </c:pt>
                <c:pt idx="1223">
                  <c:v>1049.1428571427</c:v>
                </c:pt>
                <c:pt idx="1224">
                  <c:v>1049.9999999998399</c:v>
                </c:pt>
                <c:pt idx="1225">
                  <c:v>1050.8571428569801</c:v>
                </c:pt>
                <c:pt idx="1226">
                  <c:v>1051.71428571412</c:v>
                </c:pt>
                <c:pt idx="1227">
                  <c:v>1052.57142857126</c:v>
                </c:pt>
                <c:pt idx="1228">
                  <c:v>1053.4285714283999</c:v>
                </c:pt>
                <c:pt idx="1229">
                  <c:v>1054.2857142855401</c:v>
                </c:pt>
                <c:pt idx="1230">
                  <c:v>1055.14285714268</c:v>
                </c:pt>
                <c:pt idx="1231">
                  <c:v>1055.9999999998199</c:v>
                </c:pt>
                <c:pt idx="1232">
                  <c:v>1056.8571428569601</c:v>
                </c:pt>
                <c:pt idx="1233">
                  <c:v>1057.7142857141</c:v>
                </c:pt>
                <c:pt idx="1234">
                  <c:v>1058.5714285712399</c:v>
                </c:pt>
                <c:pt idx="1235">
                  <c:v>1059.4285714283801</c:v>
                </c:pt>
                <c:pt idx="1236">
                  <c:v>1060.28571428552</c:v>
                </c:pt>
                <c:pt idx="1237">
                  <c:v>1061.14285714266</c:v>
                </c:pt>
                <c:pt idx="1238">
                  <c:v>1061.9999999997999</c:v>
                </c:pt>
                <c:pt idx="1239">
                  <c:v>1062.8571428569401</c:v>
                </c:pt>
                <c:pt idx="1240">
                  <c:v>1063.71428571408</c:v>
                </c:pt>
                <c:pt idx="1241">
                  <c:v>1064.5714285712199</c:v>
                </c:pt>
                <c:pt idx="1242">
                  <c:v>1065.4285714283601</c:v>
                </c:pt>
                <c:pt idx="1243">
                  <c:v>1066.2857142855</c:v>
                </c:pt>
                <c:pt idx="1244">
                  <c:v>1067.14285714264</c:v>
                </c:pt>
                <c:pt idx="1245">
                  <c:v>1067.9999999997799</c:v>
                </c:pt>
                <c:pt idx="1246">
                  <c:v>1068.8571428569201</c:v>
                </c:pt>
                <c:pt idx="1247">
                  <c:v>1069.71428571406</c:v>
                </c:pt>
                <c:pt idx="1248">
                  <c:v>1070.5714285711999</c:v>
                </c:pt>
                <c:pt idx="1249">
                  <c:v>1071.4285714283401</c:v>
                </c:pt>
                <c:pt idx="1250">
                  <c:v>1072.28571428548</c:v>
                </c:pt>
                <c:pt idx="1251">
                  <c:v>1073.14285714262</c:v>
                </c:pt>
                <c:pt idx="1252">
                  <c:v>1073.9999999997599</c:v>
                </c:pt>
                <c:pt idx="1253">
                  <c:v>1074.8571428569001</c:v>
                </c:pt>
                <c:pt idx="1254">
                  <c:v>1075.71428571404</c:v>
                </c:pt>
                <c:pt idx="1255">
                  <c:v>1076.5714285711799</c:v>
                </c:pt>
                <c:pt idx="1256">
                  <c:v>1077.4285714283201</c:v>
                </c:pt>
                <c:pt idx="1257">
                  <c:v>1078.28571428546</c:v>
                </c:pt>
                <c:pt idx="1258">
                  <c:v>1079.1428571426</c:v>
                </c:pt>
                <c:pt idx="1259">
                  <c:v>1079.9999999997401</c:v>
                </c:pt>
                <c:pt idx="1260">
                  <c:v>1080.85714285688</c:v>
                </c:pt>
                <c:pt idx="1261">
                  <c:v>1081.71428571402</c:v>
                </c:pt>
                <c:pt idx="1262">
                  <c:v>1082.5714285711599</c:v>
                </c:pt>
                <c:pt idx="1263">
                  <c:v>1083.4285714283001</c:v>
                </c:pt>
                <c:pt idx="1264">
                  <c:v>1084.28571428544</c:v>
                </c:pt>
                <c:pt idx="1265">
                  <c:v>1085.1428571425799</c:v>
                </c:pt>
                <c:pt idx="1266">
                  <c:v>1085.9999999997201</c:v>
                </c:pt>
                <c:pt idx="1267">
                  <c:v>1086.85714285686</c:v>
                </c:pt>
                <c:pt idx="1268">
                  <c:v>1087.714285714</c:v>
                </c:pt>
                <c:pt idx="1269">
                  <c:v>1088.5714285711399</c:v>
                </c:pt>
                <c:pt idx="1270">
                  <c:v>1089.4285714282801</c:v>
                </c:pt>
                <c:pt idx="1271">
                  <c:v>1090.28571428543</c:v>
                </c:pt>
                <c:pt idx="1272">
                  <c:v>1091.1428571425599</c:v>
                </c:pt>
                <c:pt idx="1273">
                  <c:v>1091.9999999997101</c:v>
                </c:pt>
                <c:pt idx="1274">
                  <c:v>1092.85714285685</c:v>
                </c:pt>
                <c:pt idx="1275">
                  <c:v>1093.71428571399</c:v>
                </c:pt>
                <c:pt idx="1276">
                  <c:v>1094.5714285711299</c:v>
                </c:pt>
                <c:pt idx="1277">
                  <c:v>1095.4285714282701</c:v>
                </c:pt>
                <c:pt idx="1278">
                  <c:v>1096.28571428541</c:v>
                </c:pt>
                <c:pt idx="1279">
                  <c:v>1097.1428571425499</c:v>
                </c:pt>
                <c:pt idx="1280">
                  <c:v>1097.9999999996901</c:v>
                </c:pt>
                <c:pt idx="1281">
                  <c:v>1098.85714285683</c:v>
                </c:pt>
                <c:pt idx="1282">
                  <c:v>1099.71428571397</c:v>
                </c:pt>
                <c:pt idx="1283">
                  <c:v>1100.5714285711099</c:v>
                </c:pt>
                <c:pt idx="1284">
                  <c:v>1101.4285714282501</c:v>
                </c:pt>
                <c:pt idx="1285">
                  <c:v>1102.28571428539</c:v>
                </c:pt>
                <c:pt idx="1286">
                  <c:v>1103.1428571425299</c:v>
                </c:pt>
                <c:pt idx="1287">
                  <c:v>1103.9999999996701</c:v>
                </c:pt>
                <c:pt idx="1288">
                  <c:v>1104.85714285681</c:v>
                </c:pt>
                <c:pt idx="1289">
                  <c:v>1105.7142857139499</c:v>
                </c:pt>
                <c:pt idx="1290">
                  <c:v>1106.5714285710901</c:v>
                </c:pt>
                <c:pt idx="1291">
                  <c:v>1107.42857142823</c:v>
                </c:pt>
                <c:pt idx="1292">
                  <c:v>1108.28571428537</c:v>
                </c:pt>
                <c:pt idx="1293">
                  <c:v>1109.1428571425099</c:v>
                </c:pt>
                <c:pt idx="1294">
                  <c:v>1109.9999999996501</c:v>
                </c:pt>
                <c:pt idx="1295">
                  <c:v>1110.85714285679</c:v>
                </c:pt>
                <c:pt idx="1296">
                  <c:v>1111.7142857139299</c:v>
                </c:pt>
                <c:pt idx="1297">
                  <c:v>1112.5714285710701</c:v>
                </c:pt>
                <c:pt idx="1298">
                  <c:v>1113.42857142821</c:v>
                </c:pt>
                <c:pt idx="1299">
                  <c:v>1114.28571428535</c:v>
                </c:pt>
                <c:pt idx="1300">
                  <c:v>1115.1428571424899</c:v>
                </c:pt>
                <c:pt idx="1301">
                  <c:v>1115.9999999996301</c:v>
                </c:pt>
                <c:pt idx="1302">
                  <c:v>1116.85714285677</c:v>
                </c:pt>
                <c:pt idx="1303">
                  <c:v>1117.7142857139099</c:v>
                </c:pt>
                <c:pt idx="1304">
                  <c:v>1118.5714285710501</c:v>
                </c:pt>
                <c:pt idx="1305">
                  <c:v>1119.42857142819</c:v>
                </c:pt>
                <c:pt idx="1306">
                  <c:v>1120.28571428533</c:v>
                </c:pt>
                <c:pt idx="1307">
                  <c:v>1121.1428571424699</c:v>
                </c:pt>
                <c:pt idx="1308">
                  <c:v>1121.9999999996101</c:v>
                </c:pt>
                <c:pt idx="1309">
                  <c:v>1122.85714285675</c:v>
                </c:pt>
                <c:pt idx="1310">
                  <c:v>1123.7142857138899</c:v>
                </c:pt>
                <c:pt idx="1311">
                  <c:v>1124.5714285710301</c:v>
                </c:pt>
                <c:pt idx="1312">
                  <c:v>1125.42857142817</c:v>
                </c:pt>
                <c:pt idx="1313">
                  <c:v>1126.28571428531</c:v>
                </c:pt>
                <c:pt idx="1314">
                  <c:v>1127.1428571424501</c:v>
                </c:pt>
                <c:pt idx="1315">
                  <c:v>1127.99999999959</c:v>
                </c:pt>
                <c:pt idx="1316">
                  <c:v>1128.85714285673</c:v>
                </c:pt>
                <c:pt idx="1317">
                  <c:v>1129.7142857138699</c:v>
                </c:pt>
                <c:pt idx="1318">
                  <c:v>1130.5714285710101</c:v>
                </c:pt>
                <c:pt idx="1319">
                  <c:v>1131.42857142815</c:v>
                </c:pt>
                <c:pt idx="1320">
                  <c:v>1132.2857142852899</c:v>
                </c:pt>
                <c:pt idx="1321">
                  <c:v>1133.1428571424301</c:v>
                </c:pt>
                <c:pt idx="1322">
                  <c:v>1133.99999999957</c:v>
                </c:pt>
                <c:pt idx="1323">
                  <c:v>1134.85714285671</c:v>
                </c:pt>
                <c:pt idx="1324">
                  <c:v>1135.7142857138499</c:v>
                </c:pt>
                <c:pt idx="1325">
                  <c:v>1136.5714285709901</c:v>
                </c:pt>
                <c:pt idx="1326">
                  <c:v>1137.42857142813</c:v>
                </c:pt>
                <c:pt idx="1327">
                  <c:v>1138.2857142852699</c:v>
                </c:pt>
                <c:pt idx="1328">
                  <c:v>1139.1428571424101</c:v>
                </c:pt>
                <c:pt idx="1329">
                  <c:v>1139.99999999955</c:v>
                </c:pt>
                <c:pt idx="1330">
                  <c:v>1140.85714285669</c:v>
                </c:pt>
                <c:pt idx="1331">
                  <c:v>1141.7142857138299</c:v>
                </c:pt>
                <c:pt idx="1332">
                  <c:v>1142.5714285709701</c:v>
                </c:pt>
                <c:pt idx="1333">
                  <c:v>1143.42857142811</c:v>
                </c:pt>
                <c:pt idx="1334">
                  <c:v>1144.2857142852499</c:v>
                </c:pt>
                <c:pt idx="1335">
                  <c:v>1145.1428571423901</c:v>
                </c:pt>
                <c:pt idx="1336">
                  <c:v>1145.99999999953</c:v>
                </c:pt>
                <c:pt idx="1337">
                  <c:v>1146.85714285667</c:v>
                </c:pt>
                <c:pt idx="1338">
                  <c:v>1147.7142857138101</c:v>
                </c:pt>
                <c:pt idx="1339">
                  <c:v>1148.57142857095</c:v>
                </c:pt>
                <c:pt idx="1340">
                  <c:v>1149.42857142809</c:v>
                </c:pt>
                <c:pt idx="1341">
                  <c:v>1150.2857142852299</c:v>
                </c:pt>
                <c:pt idx="1342">
                  <c:v>1151.1428571423701</c:v>
                </c:pt>
                <c:pt idx="1343">
                  <c:v>1151.99999999951</c:v>
                </c:pt>
                <c:pt idx="1344">
                  <c:v>1152.8571428566499</c:v>
                </c:pt>
                <c:pt idx="1345">
                  <c:v>1153.7142857137901</c:v>
                </c:pt>
                <c:pt idx="1346">
                  <c:v>1154.57142857093</c:v>
                </c:pt>
                <c:pt idx="1347">
                  <c:v>1155.42857142807</c:v>
                </c:pt>
                <c:pt idx="1348">
                  <c:v>1156.2857142852099</c:v>
                </c:pt>
                <c:pt idx="1349">
                  <c:v>1157.1428571423501</c:v>
                </c:pt>
                <c:pt idx="1350">
                  <c:v>1157.99999999949</c:v>
                </c:pt>
                <c:pt idx="1351">
                  <c:v>1158.8571428566299</c:v>
                </c:pt>
                <c:pt idx="1352">
                  <c:v>1159.7142857137701</c:v>
                </c:pt>
                <c:pt idx="1353">
                  <c:v>1160.57142857091</c:v>
                </c:pt>
                <c:pt idx="1354">
                  <c:v>1161.42857142805</c:v>
                </c:pt>
                <c:pt idx="1355">
                  <c:v>1162.2857142851899</c:v>
                </c:pt>
                <c:pt idx="1356">
                  <c:v>1163.1428571423301</c:v>
                </c:pt>
                <c:pt idx="1357">
                  <c:v>1163.99999999947</c:v>
                </c:pt>
                <c:pt idx="1358">
                  <c:v>1164.8571428566099</c:v>
                </c:pt>
                <c:pt idx="1359">
                  <c:v>1165.7142857137501</c:v>
                </c:pt>
                <c:pt idx="1360">
                  <c:v>1166.57142857089</c:v>
                </c:pt>
                <c:pt idx="1361">
                  <c:v>1167.42857142803</c:v>
                </c:pt>
                <c:pt idx="1362">
                  <c:v>1168.2857142851699</c:v>
                </c:pt>
                <c:pt idx="1363">
                  <c:v>1169.14285714231</c:v>
                </c:pt>
                <c:pt idx="1364">
                  <c:v>1169.99999999945</c:v>
                </c:pt>
                <c:pt idx="1365">
                  <c:v>1170.8571428565899</c:v>
                </c:pt>
                <c:pt idx="1366">
                  <c:v>1171.7142857137301</c:v>
                </c:pt>
                <c:pt idx="1367">
                  <c:v>1172.57142857087</c:v>
                </c:pt>
                <c:pt idx="1368">
                  <c:v>1173.4285714280099</c:v>
                </c:pt>
                <c:pt idx="1369">
                  <c:v>1174.2857142851501</c:v>
                </c:pt>
                <c:pt idx="1370">
                  <c:v>1175.14285714229</c:v>
                </c:pt>
                <c:pt idx="1371">
                  <c:v>1175.99999999943</c:v>
                </c:pt>
                <c:pt idx="1372">
                  <c:v>1176.8571428565699</c:v>
                </c:pt>
                <c:pt idx="1373">
                  <c:v>1177.7142857137101</c:v>
                </c:pt>
                <c:pt idx="1374">
                  <c:v>1178.57142857085</c:v>
                </c:pt>
                <c:pt idx="1375">
                  <c:v>1179.4285714279899</c:v>
                </c:pt>
                <c:pt idx="1376">
                  <c:v>1180.2857142851301</c:v>
                </c:pt>
                <c:pt idx="1377">
                  <c:v>1181.14285714227</c:v>
                </c:pt>
                <c:pt idx="1378">
                  <c:v>1181.99999999941</c:v>
                </c:pt>
                <c:pt idx="1379">
                  <c:v>1182.8571428565499</c:v>
                </c:pt>
                <c:pt idx="1380">
                  <c:v>1183.7142857136901</c:v>
                </c:pt>
                <c:pt idx="1381">
                  <c:v>1184.57142857083</c:v>
                </c:pt>
                <c:pt idx="1382">
                  <c:v>1185.4285714279699</c:v>
                </c:pt>
                <c:pt idx="1383">
                  <c:v>1186.2857142851101</c:v>
                </c:pt>
                <c:pt idx="1384">
                  <c:v>1187.14285714225</c:v>
                </c:pt>
                <c:pt idx="1385">
                  <c:v>1187.99999999939</c:v>
                </c:pt>
                <c:pt idx="1386">
                  <c:v>1188.8571428565299</c:v>
                </c:pt>
                <c:pt idx="1387">
                  <c:v>1189.7142857136701</c:v>
                </c:pt>
                <c:pt idx="1388">
                  <c:v>1190.57142857081</c:v>
                </c:pt>
                <c:pt idx="1389">
                  <c:v>1191.4285714279499</c:v>
                </c:pt>
                <c:pt idx="1390">
                  <c:v>1192.2857142850901</c:v>
                </c:pt>
                <c:pt idx="1391">
                  <c:v>1193.14285714223</c:v>
                </c:pt>
                <c:pt idx="1392">
                  <c:v>1193.9999999993699</c:v>
                </c:pt>
                <c:pt idx="1393">
                  <c:v>1194.8571428565101</c:v>
                </c:pt>
                <c:pt idx="1394">
                  <c:v>1195.71428571365</c:v>
                </c:pt>
                <c:pt idx="1395">
                  <c:v>1196.57142857079</c:v>
                </c:pt>
                <c:pt idx="1396">
                  <c:v>1197.4285714279299</c:v>
                </c:pt>
                <c:pt idx="1397">
                  <c:v>1198.2857142850701</c:v>
                </c:pt>
                <c:pt idx="1398">
                  <c:v>1199.14285714221</c:v>
                </c:pt>
                <c:pt idx="1399">
                  <c:v>1199.9999999993499</c:v>
                </c:pt>
                <c:pt idx="1400">
                  <c:v>1200.8571428564901</c:v>
                </c:pt>
                <c:pt idx="1401">
                  <c:v>1201.71428571363</c:v>
                </c:pt>
                <c:pt idx="1402">
                  <c:v>1202.57142857077</c:v>
                </c:pt>
                <c:pt idx="1403">
                  <c:v>1203.4285714279099</c:v>
                </c:pt>
                <c:pt idx="1404">
                  <c:v>1204.2857142850501</c:v>
                </c:pt>
                <c:pt idx="1405">
                  <c:v>1205.14285714219</c:v>
                </c:pt>
                <c:pt idx="1406">
                  <c:v>1205.9999999993299</c:v>
                </c:pt>
                <c:pt idx="1407">
                  <c:v>1206.8571428564701</c:v>
                </c:pt>
                <c:pt idx="1408">
                  <c:v>1207.71428571361</c:v>
                </c:pt>
                <c:pt idx="1409">
                  <c:v>1208.57142857075</c:v>
                </c:pt>
                <c:pt idx="1410">
                  <c:v>1209.4285714278899</c:v>
                </c:pt>
                <c:pt idx="1411">
                  <c:v>1210.2857142850301</c:v>
                </c:pt>
                <c:pt idx="1412">
                  <c:v>1211.14285714217</c:v>
                </c:pt>
                <c:pt idx="1413">
                  <c:v>1211.9999999993099</c:v>
                </c:pt>
                <c:pt idx="1414">
                  <c:v>1212.8571428564501</c:v>
                </c:pt>
                <c:pt idx="1415">
                  <c:v>1213.71428571359</c:v>
                </c:pt>
                <c:pt idx="1416">
                  <c:v>1214.5714285707299</c:v>
                </c:pt>
                <c:pt idx="1417">
                  <c:v>1215.4285714278701</c:v>
                </c:pt>
                <c:pt idx="1418">
                  <c:v>1216.28571428501</c:v>
                </c:pt>
                <c:pt idx="1419">
                  <c:v>1217.14285714215</c:v>
                </c:pt>
                <c:pt idx="1420">
                  <c:v>1217.9999999992899</c:v>
                </c:pt>
                <c:pt idx="1421">
                  <c:v>1218.8571428564301</c:v>
                </c:pt>
                <c:pt idx="1422">
                  <c:v>1219.71428571357</c:v>
                </c:pt>
                <c:pt idx="1423">
                  <c:v>1220.5714285707099</c:v>
                </c:pt>
                <c:pt idx="1424">
                  <c:v>1221.4285714278501</c:v>
                </c:pt>
                <c:pt idx="1425">
                  <c:v>1222.28571428499</c:v>
                </c:pt>
                <c:pt idx="1426">
                  <c:v>1223.14285714213</c:v>
                </c:pt>
                <c:pt idx="1427">
                  <c:v>1223.9999999992699</c:v>
                </c:pt>
                <c:pt idx="1428">
                  <c:v>1224.8571428564101</c:v>
                </c:pt>
                <c:pt idx="1429">
                  <c:v>1225.71428571355</c:v>
                </c:pt>
                <c:pt idx="1430">
                  <c:v>1226.5714285706899</c:v>
                </c:pt>
                <c:pt idx="1431">
                  <c:v>1227.4285714278301</c:v>
                </c:pt>
                <c:pt idx="1432">
                  <c:v>1228.28571428497</c:v>
                </c:pt>
                <c:pt idx="1433">
                  <c:v>1229.14285714211</c:v>
                </c:pt>
                <c:pt idx="1434">
                  <c:v>1229.9999999992499</c:v>
                </c:pt>
                <c:pt idx="1435">
                  <c:v>1230.8571428563901</c:v>
                </c:pt>
                <c:pt idx="1436">
                  <c:v>1231.71428571353</c:v>
                </c:pt>
                <c:pt idx="1437">
                  <c:v>1232.5714285706699</c:v>
                </c:pt>
                <c:pt idx="1438">
                  <c:v>1233.4285714278101</c:v>
                </c:pt>
                <c:pt idx="1439">
                  <c:v>1234.28571428495</c:v>
                </c:pt>
                <c:pt idx="1440">
                  <c:v>1235.14285714209</c:v>
                </c:pt>
                <c:pt idx="1441">
                  <c:v>1235.9999999992301</c:v>
                </c:pt>
                <c:pt idx="1442">
                  <c:v>1236.85714285637</c:v>
                </c:pt>
                <c:pt idx="1443">
                  <c:v>1237.71428571351</c:v>
                </c:pt>
                <c:pt idx="1444">
                  <c:v>1238.5714285706499</c:v>
                </c:pt>
                <c:pt idx="1445">
                  <c:v>1239.4285714277901</c:v>
                </c:pt>
                <c:pt idx="1446">
                  <c:v>1240.28571428493</c:v>
                </c:pt>
                <c:pt idx="1447">
                  <c:v>1241.1428571420699</c:v>
                </c:pt>
                <c:pt idx="1448">
                  <c:v>1241.9999999992101</c:v>
                </c:pt>
                <c:pt idx="1449">
                  <c:v>1242.85714285635</c:v>
                </c:pt>
                <c:pt idx="1450">
                  <c:v>1243.71428571349</c:v>
                </c:pt>
                <c:pt idx="1451">
                  <c:v>1244.5714285706299</c:v>
                </c:pt>
                <c:pt idx="1452">
                  <c:v>1245.4285714277701</c:v>
                </c:pt>
                <c:pt idx="1453">
                  <c:v>1246.28571428491</c:v>
                </c:pt>
                <c:pt idx="1454">
                  <c:v>1247.1428571420499</c:v>
                </c:pt>
                <c:pt idx="1455">
                  <c:v>1247.9999999991901</c:v>
                </c:pt>
                <c:pt idx="1456">
                  <c:v>1248.85714285633</c:v>
                </c:pt>
                <c:pt idx="1457">
                  <c:v>1249.71428571347</c:v>
                </c:pt>
                <c:pt idx="1458">
                  <c:v>1250.5714285706099</c:v>
                </c:pt>
                <c:pt idx="1459">
                  <c:v>1251.4285714277501</c:v>
                </c:pt>
                <c:pt idx="1460">
                  <c:v>1252.28571428489</c:v>
                </c:pt>
                <c:pt idx="1461">
                  <c:v>1253.1428571420299</c:v>
                </c:pt>
                <c:pt idx="1462">
                  <c:v>1253.9999999991701</c:v>
                </c:pt>
                <c:pt idx="1463">
                  <c:v>1254.85714285631</c:v>
                </c:pt>
                <c:pt idx="1464">
                  <c:v>1255.71428571345</c:v>
                </c:pt>
                <c:pt idx="1465">
                  <c:v>1256.5714285705899</c:v>
                </c:pt>
                <c:pt idx="1466">
                  <c:v>1257.42857142773</c:v>
                </c:pt>
                <c:pt idx="1467">
                  <c:v>1258.28571428487</c:v>
                </c:pt>
                <c:pt idx="1468">
                  <c:v>1259.1428571420099</c:v>
                </c:pt>
                <c:pt idx="1469">
                  <c:v>1259.9999999991501</c:v>
                </c:pt>
                <c:pt idx="1470">
                  <c:v>1260.85714285629</c:v>
                </c:pt>
                <c:pt idx="1471">
                  <c:v>1261.7142857134299</c:v>
                </c:pt>
                <c:pt idx="1472">
                  <c:v>1262.5714285705701</c:v>
                </c:pt>
                <c:pt idx="1473">
                  <c:v>1263.42857142771</c:v>
                </c:pt>
                <c:pt idx="1474">
                  <c:v>1264.28571428485</c:v>
                </c:pt>
                <c:pt idx="1475">
                  <c:v>1265.1428571419999</c:v>
                </c:pt>
                <c:pt idx="1476">
                  <c:v>1265.9999999991401</c:v>
                </c:pt>
                <c:pt idx="1477">
                  <c:v>1266.85714285628</c:v>
                </c:pt>
                <c:pt idx="1478">
                  <c:v>1267.7142857134099</c:v>
                </c:pt>
                <c:pt idx="1479">
                  <c:v>1268.5714285705501</c:v>
                </c:pt>
                <c:pt idx="1480">
                  <c:v>1269.4285714277</c:v>
                </c:pt>
                <c:pt idx="1481">
                  <c:v>1270.28571428483</c:v>
                </c:pt>
                <c:pt idx="1482">
                  <c:v>1271.1428571419799</c:v>
                </c:pt>
                <c:pt idx="1483">
                  <c:v>1271.9999999991201</c:v>
                </c:pt>
                <c:pt idx="1484">
                  <c:v>1272.85714285625</c:v>
                </c:pt>
                <c:pt idx="1485">
                  <c:v>1273.7142857133899</c:v>
                </c:pt>
                <c:pt idx="1486">
                  <c:v>1274.7142857133899</c:v>
                </c:pt>
                <c:pt idx="1487">
                  <c:v>1275.7142857133899</c:v>
                </c:pt>
                <c:pt idx="1488">
                  <c:v>1276.7142857133899</c:v>
                </c:pt>
                <c:pt idx="1489">
                  <c:v>1277.7142857133899</c:v>
                </c:pt>
                <c:pt idx="1490">
                  <c:v>1278.7142857133899</c:v>
                </c:pt>
                <c:pt idx="1491">
                  <c:v>1279.7142857133899</c:v>
                </c:pt>
                <c:pt idx="1492">
                  <c:v>1280.7142857133899</c:v>
                </c:pt>
                <c:pt idx="1493">
                  <c:v>1281.7142857133899</c:v>
                </c:pt>
                <c:pt idx="1494">
                  <c:v>1282.7142857133899</c:v>
                </c:pt>
                <c:pt idx="1495">
                  <c:v>1283.7142857133899</c:v>
                </c:pt>
                <c:pt idx="1496">
                  <c:v>1284.7142857133899</c:v>
                </c:pt>
                <c:pt idx="1497">
                  <c:v>1285.7142857133899</c:v>
                </c:pt>
                <c:pt idx="1498">
                  <c:v>1286.7142857133899</c:v>
                </c:pt>
                <c:pt idx="1499">
                  <c:v>1287.7142857133899</c:v>
                </c:pt>
                <c:pt idx="1500">
                  <c:v>1288.7142857133899</c:v>
                </c:pt>
                <c:pt idx="1501">
                  <c:v>1289.7142857133899</c:v>
                </c:pt>
                <c:pt idx="1502">
                  <c:v>1290.7142857133899</c:v>
                </c:pt>
                <c:pt idx="1503">
                  <c:v>1291.7142857133899</c:v>
                </c:pt>
                <c:pt idx="1504">
                  <c:v>1292.7142857133899</c:v>
                </c:pt>
                <c:pt idx="1505">
                  <c:v>1293.7142857133899</c:v>
                </c:pt>
                <c:pt idx="1506">
                  <c:v>1294.7142857133899</c:v>
                </c:pt>
                <c:pt idx="1507">
                  <c:v>1295.7142857133899</c:v>
                </c:pt>
                <c:pt idx="1508">
                  <c:v>1296.7142857133899</c:v>
                </c:pt>
                <c:pt idx="1509">
                  <c:v>1297.7142857133899</c:v>
                </c:pt>
                <c:pt idx="1510">
                  <c:v>1298.7142857133899</c:v>
                </c:pt>
                <c:pt idx="1511">
                  <c:v>1299.7142857133899</c:v>
                </c:pt>
                <c:pt idx="1512">
                  <c:v>1300.7142857133899</c:v>
                </c:pt>
                <c:pt idx="1513">
                  <c:v>1301.7142857133899</c:v>
                </c:pt>
                <c:pt idx="1514">
                  <c:v>1302.7142857133899</c:v>
                </c:pt>
                <c:pt idx="1515">
                  <c:v>1303.7142857133899</c:v>
                </c:pt>
                <c:pt idx="1516">
                  <c:v>1304.7142857133899</c:v>
                </c:pt>
                <c:pt idx="1517">
                  <c:v>1305.7142857133899</c:v>
                </c:pt>
                <c:pt idx="1518">
                  <c:v>1306.7142857133899</c:v>
                </c:pt>
                <c:pt idx="1519">
                  <c:v>1307.7142857133899</c:v>
                </c:pt>
                <c:pt idx="1520">
                  <c:v>1308.7142857133899</c:v>
                </c:pt>
                <c:pt idx="1521">
                  <c:v>1309.7142857133899</c:v>
                </c:pt>
                <c:pt idx="1522">
                  <c:v>1310.7142857133899</c:v>
                </c:pt>
                <c:pt idx="1523">
                  <c:v>1311.7142857133899</c:v>
                </c:pt>
                <c:pt idx="1524">
                  <c:v>1312.7142857133899</c:v>
                </c:pt>
                <c:pt idx="1525">
                  <c:v>1313.7142857133899</c:v>
                </c:pt>
                <c:pt idx="1526">
                  <c:v>1314.7142857133899</c:v>
                </c:pt>
                <c:pt idx="1527">
                  <c:v>1315.7142857133899</c:v>
                </c:pt>
                <c:pt idx="1528">
                  <c:v>1316.7142857133899</c:v>
                </c:pt>
                <c:pt idx="1529">
                  <c:v>1317.7142857133899</c:v>
                </c:pt>
                <c:pt idx="1530">
                  <c:v>1318.7142857133899</c:v>
                </c:pt>
                <c:pt idx="1531">
                  <c:v>1319.7142857133899</c:v>
                </c:pt>
                <c:pt idx="1532">
                  <c:v>1320.7142857133899</c:v>
                </c:pt>
                <c:pt idx="1533">
                  <c:v>1321.7142857133899</c:v>
                </c:pt>
                <c:pt idx="1534">
                  <c:v>1322.7142857133899</c:v>
                </c:pt>
                <c:pt idx="1535">
                  <c:v>1323.7142857133899</c:v>
                </c:pt>
                <c:pt idx="1536">
                  <c:v>1324.7142857133899</c:v>
                </c:pt>
                <c:pt idx="1537">
                  <c:v>1325.7142857133899</c:v>
                </c:pt>
                <c:pt idx="1538">
                  <c:v>1326.7142857133899</c:v>
                </c:pt>
                <c:pt idx="1539">
                  <c:v>1327.7142857133899</c:v>
                </c:pt>
                <c:pt idx="1540">
                  <c:v>1328.7142857133899</c:v>
                </c:pt>
                <c:pt idx="1541">
                  <c:v>1329.7142857133899</c:v>
                </c:pt>
                <c:pt idx="1542">
                  <c:v>1330.7142857133899</c:v>
                </c:pt>
                <c:pt idx="1543">
                  <c:v>1331.7142857133899</c:v>
                </c:pt>
                <c:pt idx="1544">
                  <c:v>1332.7142857133899</c:v>
                </c:pt>
                <c:pt idx="1545">
                  <c:v>1333.7142857133899</c:v>
                </c:pt>
                <c:pt idx="1546">
                  <c:v>1334.7142857133899</c:v>
                </c:pt>
                <c:pt idx="1547">
                  <c:v>1335.7142857133899</c:v>
                </c:pt>
                <c:pt idx="1548">
                  <c:v>1336.7142857133899</c:v>
                </c:pt>
                <c:pt idx="1549">
                  <c:v>1337.7142857133899</c:v>
                </c:pt>
                <c:pt idx="1550">
                  <c:v>1338.7142857133899</c:v>
                </c:pt>
                <c:pt idx="1551">
                  <c:v>1339.7142857133899</c:v>
                </c:pt>
                <c:pt idx="1552">
                  <c:v>1340.7142857133899</c:v>
                </c:pt>
                <c:pt idx="1553">
                  <c:v>1341.7142857133899</c:v>
                </c:pt>
                <c:pt idx="1554">
                  <c:v>1342.7142857133899</c:v>
                </c:pt>
                <c:pt idx="1555">
                  <c:v>1343.7142857133899</c:v>
                </c:pt>
                <c:pt idx="1556">
                  <c:v>1344.7142857133899</c:v>
                </c:pt>
                <c:pt idx="1557">
                  <c:v>1345.7142857133899</c:v>
                </c:pt>
                <c:pt idx="1558">
                  <c:v>1346.7142857133899</c:v>
                </c:pt>
                <c:pt idx="1559">
                  <c:v>1347.7142857133899</c:v>
                </c:pt>
                <c:pt idx="1560">
                  <c:v>1348.7142857133899</c:v>
                </c:pt>
                <c:pt idx="1561">
                  <c:v>1349.7142857133899</c:v>
                </c:pt>
                <c:pt idx="1562">
                  <c:v>1350.7142857133899</c:v>
                </c:pt>
                <c:pt idx="1563">
                  <c:v>1351.7142857133899</c:v>
                </c:pt>
                <c:pt idx="1564">
                  <c:v>1352.7142857133899</c:v>
                </c:pt>
                <c:pt idx="1565">
                  <c:v>1353.7142857133899</c:v>
                </c:pt>
                <c:pt idx="1566">
                  <c:v>1354.7142857133899</c:v>
                </c:pt>
                <c:pt idx="1567">
                  <c:v>1355.7142857133899</c:v>
                </c:pt>
                <c:pt idx="1568">
                  <c:v>1356.7142857133899</c:v>
                </c:pt>
                <c:pt idx="1569">
                  <c:v>1357.7142857133899</c:v>
                </c:pt>
                <c:pt idx="1570">
                  <c:v>1358.7142857133899</c:v>
                </c:pt>
                <c:pt idx="1571">
                  <c:v>1359.7142857133899</c:v>
                </c:pt>
                <c:pt idx="1572">
                  <c:v>1360.7142857133899</c:v>
                </c:pt>
                <c:pt idx="1573">
                  <c:v>1361.7142857133899</c:v>
                </c:pt>
                <c:pt idx="1574">
                  <c:v>1362.7142857133899</c:v>
                </c:pt>
                <c:pt idx="1575">
                  <c:v>1363.7142857133899</c:v>
                </c:pt>
                <c:pt idx="1576">
                  <c:v>1364.7142857133899</c:v>
                </c:pt>
                <c:pt idx="1577">
                  <c:v>1365.7142857133899</c:v>
                </c:pt>
                <c:pt idx="1578">
                  <c:v>1366.7142857133899</c:v>
                </c:pt>
                <c:pt idx="1579">
                  <c:v>1367.7142857133899</c:v>
                </c:pt>
                <c:pt idx="1580">
                  <c:v>1368.7142857133899</c:v>
                </c:pt>
                <c:pt idx="1581">
                  <c:v>1369.7142857133899</c:v>
                </c:pt>
                <c:pt idx="1582">
                  <c:v>1370.7142857133899</c:v>
                </c:pt>
                <c:pt idx="1583">
                  <c:v>1371.7142857133899</c:v>
                </c:pt>
                <c:pt idx="1584">
                  <c:v>1372.7142857133899</c:v>
                </c:pt>
                <c:pt idx="1585">
                  <c:v>1373.7142857133899</c:v>
                </c:pt>
                <c:pt idx="1586">
                  <c:v>1374.7142857133899</c:v>
                </c:pt>
                <c:pt idx="1587">
                  <c:v>1375.7142857133899</c:v>
                </c:pt>
                <c:pt idx="1588">
                  <c:v>1376.7142857133899</c:v>
                </c:pt>
                <c:pt idx="1589">
                  <c:v>1377.7142857133899</c:v>
                </c:pt>
                <c:pt idx="1590">
                  <c:v>1378.7142857133899</c:v>
                </c:pt>
                <c:pt idx="1591">
                  <c:v>1379.7142857133899</c:v>
                </c:pt>
                <c:pt idx="1592">
                  <c:v>1380.7142857133899</c:v>
                </c:pt>
                <c:pt idx="1593">
                  <c:v>1381.7142857133899</c:v>
                </c:pt>
                <c:pt idx="1594">
                  <c:v>1382.7142857133899</c:v>
                </c:pt>
                <c:pt idx="1595">
                  <c:v>1383.7142857133899</c:v>
                </c:pt>
                <c:pt idx="1596">
                  <c:v>1384.7142857133899</c:v>
                </c:pt>
                <c:pt idx="1597">
                  <c:v>1385.7142857133899</c:v>
                </c:pt>
                <c:pt idx="1598">
                  <c:v>1386.7142857133899</c:v>
                </c:pt>
                <c:pt idx="1599">
                  <c:v>1387.7142857133899</c:v>
                </c:pt>
                <c:pt idx="1600">
                  <c:v>1388.7142857133899</c:v>
                </c:pt>
                <c:pt idx="1601">
                  <c:v>1389.7142857133899</c:v>
                </c:pt>
                <c:pt idx="1602">
                  <c:v>1390.7142857133899</c:v>
                </c:pt>
                <c:pt idx="1603">
                  <c:v>1391.7142857133899</c:v>
                </c:pt>
                <c:pt idx="1604">
                  <c:v>1392.7142857133899</c:v>
                </c:pt>
                <c:pt idx="1605">
                  <c:v>1393.7142857133899</c:v>
                </c:pt>
                <c:pt idx="1606">
                  <c:v>1394.7142857133899</c:v>
                </c:pt>
                <c:pt idx="1607">
                  <c:v>1395.7142857133899</c:v>
                </c:pt>
                <c:pt idx="1608">
                  <c:v>1396.7142857133899</c:v>
                </c:pt>
                <c:pt idx="1609">
                  <c:v>1397.7142857133899</c:v>
                </c:pt>
                <c:pt idx="1610">
                  <c:v>1398.7142857133899</c:v>
                </c:pt>
                <c:pt idx="1611">
                  <c:v>1399.7142857133899</c:v>
                </c:pt>
                <c:pt idx="1612">
                  <c:v>1400.7142857133899</c:v>
                </c:pt>
                <c:pt idx="1613">
                  <c:v>1401.7142857133899</c:v>
                </c:pt>
                <c:pt idx="1614">
                  <c:v>1402.7142857133899</c:v>
                </c:pt>
                <c:pt idx="1615">
                  <c:v>1403.7142857133899</c:v>
                </c:pt>
                <c:pt idx="1616">
                  <c:v>1404.7142857133899</c:v>
                </c:pt>
                <c:pt idx="1617">
                  <c:v>1405.7142857133899</c:v>
                </c:pt>
                <c:pt idx="1618">
                  <c:v>1406.7142857133899</c:v>
                </c:pt>
                <c:pt idx="1619">
                  <c:v>1407.7142857133899</c:v>
                </c:pt>
                <c:pt idx="1620">
                  <c:v>1408.7142857133899</c:v>
                </c:pt>
                <c:pt idx="1621">
                  <c:v>1409.7142857133899</c:v>
                </c:pt>
                <c:pt idx="1622">
                  <c:v>1410.7142857133899</c:v>
                </c:pt>
              </c:numCache>
            </c:numRef>
          </c:xVal>
          <c:yVal>
            <c:numRef>
              <c:f>'Amplitude (appxi)'!$L$3:$L$1625</c:f>
              <c:numCache>
                <c:formatCode>0.00E+00</c:formatCode>
                <c:ptCount val="1623"/>
                <c:pt idx="0">
                  <c:v>12.2589723672017</c:v>
                </c:pt>
                <c:pt idx="1">
                  <c:v>8.5541848843666308</c:v>
                </c:pt>
                <c:pt idx="2">
                  <c:v>8.7602565043526095</c:v>
                </c:pt>
                <c:pt idx="3">
                  <c:v>7.5745611750677702</c:v>
                </c:pt>
                <c:pt idx="4">
                  <c:v>7.3305383320281603</c:v>
                </c:pt>
                <c:pt idx="5">
                  <c:v>7.1363158798284498</c:v>
                </c:pt>
                <c:pt idx="6">
                  <c:v>6.9931159017751803</c:v>
                </c:pt>
                <c:pt idx="7">
                  <c:v>6.8827456683118502</c:v>
                </c:pt>
                <c:pt idx="8">
                  <c:v>6.8022370075167</c:v>
                </c:pt>
                <c:pt idx="9">
                  <c:v>6.73644311815797</c:v>
                </c:pt>
                <c:pt idx="10">
                  <c:v>6.6836229860273297</c:v>
                </c:pt>
                <c:pt idx="11">
                  <c:v>6.6372524481232302</c:v>
                </c:pt>
                <c:pt idx="12">
                  <c:v>6.5930405839118</c:v>
                </c:pt>
                <c:pt idx="13">
                  <c:v>6.5513655687495298</c:v>
                </c:pt>
                <c:pt idx="14">
                  <c:v>6.5156755851749297</c:v>
                </c:pt>
                <c:pt idx="15">
                  <c:v>6.4761677720455504</c:v>
                </c:pt>
                <c:pt idx="16">
                  <c:v>6.4376462788614504</c:v>
                </c:pt>
                <c:pt idx="17">
                  <c:v>6.4006398964728497</c:v>
                </c:pt>
                <c:pt idx="18">
                  <c:v>6.3600547460262904</c:v>
                </c:pt>
                <c:pt idx="19">
                  <c:v>6.3151373381005502</c:v>
                </c:pt>
                <c:pt idx="20">
                  <c:v>6.2724373881469502</c:v>
                </c:pt>
                <c:pt idx="21">
                  <c:v>6.2320708872279598</c:v>
                </c:pt>
                <c:pt idx="22">
                  <c:v>6.1858112202651698</c:v>
                </c:pt>
                <c:pt idx="23">
                  <c:v>6.1424551881052301</c:v>
                </c:pt>
                <c:pt idx="24">
                  <c:v>6.0969942448451704</c:v>
                </c:pt>
                <c:pt idx="25">
                  <c:v>6.0532671245618896</c:v>
                </c:pt>
                <c:pt idx="26">
                  <c:v>6.0084807069767097</c:v>
                </c:pt>
                <c:pt idx="27">
                  <c:v>5.9596503599948303</c:v>
                </c:pt>
                <c:pt idx="28">
                  <c:v>5.9108956873268399</c:v>
                </c:pt>
                <c:pt idx="29">
                  <c:v>5.8623821652246297</c:v>
                </c:pt>
                <c:pt idx="30">
                  <c:v>5.8115534133251199</c:v>
                </c:pt>
                <c:pt idx="31">
                  <c:v>5.7605192312724096</c:v>
                </c:pt>
                <c:pt idx="32">
                  <c:v>5.71070788161264</c:v>
                </c:pt>
                <c:pt idx="33">
                  <c:v>5.6580840284566403</c:v>
                </c:pt>
                <c:pt idx="34">
                  <c:v>5.6109070092287503</c:v>
                </c:pt>
                <c:pt idx="35">
                  <c:v>5.5569227155717398</c:v>
                </c:pt>
                <c:pt idx="36">
                  <c:v>5.5073745413033004</c:v>
                </c:pt>
                <c:pt idx="37">
                  <c:v>5.4550366450655998</c:v>
                </c:pt>
                <c:pt idx="38">
                  <c:v>5.4037742560097302</c:v>
                </c:pt>
                <c:pt idx="39">
                  <c:v>5.3504212671952001</c:v>
                </c:pt>
                <c:pt idx="40">
                  <c:v>5.2941958021390496</c:v>
                </c:pt>
                <c:pt idx="41">
                  <c:v>5.2417876837888802</c:v>
                </c:pt>
                <c:pt idx="42">
                  <c:v>5.1884375347179903</c:v>
                </c:pt>
                <c:pt idx="43">
                  <c:v>5.1349568283750298</c:v>
                </c:pt>
                <c:pt idx="44">
                  <c:v>5.2842502241342899</c:v>
                </c:pt>
                <c:pt idx="45">
                  <c:v>5.0291000763034202</c:v>
                </c:pt>
                <c:pt idx="46">
                  <c:v>4.9733760962020002</c:v>
                </c:pt>
                <c:pt idx="47">
                  <c:v>4.9262133267809203</c:v>
                </c:pt>
                <c:pt idx="48">
                  <c:v>5.0662164416364703</c:v>
                </c:pt>
                <c:pt idx="49">
                  <c:v>4.8170960929904796</c:v>
                </c:pt>
                <c:pt idx="50">
                  <c:v>4.7654305064971503</c:v>
                </c:pt>
                <c:pt idx="51">
                  <c:v>4.90724971083488</c:v>
                </c:pt>
                <c:pt idx="52">
                  <c:v>4.6631665307579899</c:v>
                </c:pt>
                <c:pt idx="53">
                  <c:v>4.6086595268114898</c:v>
                </c:pt>
                <c:pt idx="54">
                  <c:v>4.7446285612643599</c:v>
                </c:pt>
                <c:pt idx="55">
                  <c:v>4.5038921895133504</c:v>
                </c:pt>
                <c:pt idx="56">
                  <c:v>4.44951110292146</c:v>
                </c:pt>
                <c:pt idx="57">
                  <c:v>4.5782967048486096</c:v>
                </c:pt>
                <c:pt idx="58">
                  <c:v>4.3472589904879104</c:v>
                </c:pt>
                <c:pt idx="59">
                  <c:v>4.29236488164244</c:v>
                </c:pt>
                <c:pt idx="60">
                  <c:v>4.4141534974622498</c:v>
                </c:pt>
                <c:pt idx="61">
                  <c:v>4.1941715012731802</c:v>
                </c:pt>
                <c:pt idx="62">
                  <c:v>4.3266738319674403</c:v>
                </c:pt>
                <c:pt idx="63">
                  <c:v>4.0952590084946996</c:v>
                </c:pt>
                <c:pt idx="64">
                  <c:v>4.22638581027695</c:v>
                </c:pt>
                <c:pt idx="65">
                  <c:v>3.99398078036534</c:v>
                </c:pt>
                <c:pt idx="66">
                  <c:v>4.1212210074089297</c:v>
                </c:pt>
                <c:pt idx="67">
                  <c:v>3.8909602855542502</c:v>
                </c:pt>
                <c:pt idx="68">
                  <c:v>4.0170939902310101</c:v>
                </c:pt>
                <c:pt idx="69">
                  <c:v>3.78980687650485</c:v>
                </c:pt>
                <c:pt idx="70">
                  <c:v>3.91245834433317</c:v>
                </c:pt>
                <c:pt idx="71">
                  <c:v>3.69224029206682</c:v>
                </c:pt>
                <c:pt idx="72">
                  <c:v>3.81154867568398</c:v>
                </c:pt>
                <c:pt idx="73">
                  <c:v>3.5953542075410398</c:v>
                </c:pt>
                <c:pt idx="74">
                  <c:v>3.7110087640321798</c:v>
                </c:pt>
                <c:pt idx="75">
                  <c:v>3.50061604833382</c:v>
                </c:pt>
                <c:pt idx="76">
                  <c:v>3.6139556964100699</c:v>
                </c:pt>
                <c:pt idx="77">
                  <c:v>3.4008792815059699</c:v>
                </c:pt>
                <c:pt idx="78">
                  <c:v>3.5113913552307801</c:v>
                </c:pt>
                <c:pt idx="79">
                  <c:v>3.3107162044743998</c:v>
                </c:pt>
                <c:pt idx="80">
                  <c:v>3.41523363543183</c:v>
                </c:pt>
                <c:pt idx="81">
                  <c:v>3.21923981388306</c:v>
                </c:pt>
                <c:pt idx="82">
                  <c:v>3.3212871694261898</c:v>
                </c:pt>
                <c:pt idx="83">
                  <c:v>3.1290389781436501</c:v>
                </c:pt>
                <c:pt idx="84">
                  <c:v>3.22910702914495</c:v>
                </c:pt>
                <c:pt idx="85">
                  <c:v>3.04066010369197</c:v>
                </c:pt>
                <c:pt idx="86">
                  <c:v>3.1370150399254402</c:v>
                </c:pt>
                <c:pt idx="87">
                  <c:v>2.9551649311939299</c:v>
                </c:pt>
                <c:pt idx="88">
                  <c:v>3.0491354885958701</c:v>
                </c:pt>
                <c:pt idx="89">
                  <c:v>2.8703615542838099</c:v>
                </c:pt>
                <c:pt idx="90">
                  <c:v>2.96096547864235</c:v>
                </c:pt>
                <c:pt idx="91">
                  <c:v>2.7866300244524198</c:v>
                </c:pt>
                <c:pt idx="92">
                  <c:v>2.8747000535214702</c:v>
                </c:pt>
                <c:pt idx="93">
                  <c:v>2.7040076437662299</c:v>
                </c:pt>
                <c:pt idx="94">
                  <c:v>2.7887931561334298</c:v>
                </c:pt>
                <c:pt idx="95">
                  <c:v>2.6242397792077199</c:v>
                </c:pt>
                <c:pt idx="96">
                  <c:v>2.7061808614715801</c:v>
                </c:pt>
                <c:pt idx="97">
                  <c:v>2.5438462460088802</c:v>
                </c:pt>
                <c:pt idx="98">
                  <c:v>2.62470667809486</c:v>
                </c:pt>
                <c:pt idx="99">
                  <c:v>2.4657856112116501</c:v>
                </c:pt>
                <c:pt idx="100">
                  <c:v>2.54429817343097</c:v>
                </c:pt>
                <c:pt idx="101">
                  <c:v>2.38930769747531</c:v>
                </c:pt>
                <c:pt idx="102">
                  <c:v>2.4656337121382399</c:v>
                </c:pt>
                <c:pt idx="103">
                  <c:v>2.3160240518863802</c:v>
                </c:pt>
                <c:pt idx="104">
                  <c:v>2.3893606915069898</c:v>
                </c:pt>
                <c:pt idx="105">
                  <c:v>2.4268187590076802</c:v>
                </c:pt>
                <c:pt idx="106">
                  <c:v>2.1859152282182999</c:v>
                </c:pt>
                <c:pt idx="107">
                  <c:v>2.2819674523593299</c:v>
                </c:pt>
                <c:pt idx="108">
                  <c:v>2.1319704236005301</c:v>
                </c:pt>
                <c:pt idx="109">
                  <c:v>2.2028888090796599</c:v>
                </c:pt>
                <c:pt idx="110">
                  <c:v>2.2368141183560999</c:v>
                </c:pt>
                <c:pt idx="111">
                  <c:v>2.00762951187482</c:v>
                </c:pt>
                <c:pt idx="112">
                  <c:v>2.0987291436847402</c:v>
                </c:pt>
                <c:pt idx="113">
                  <c:v>2.1307989183803402</c:v>
                </c:pt>
                <c:pt idx="114">
                  <c:v>1.9001253896880399</c:v>
                </c:pt>
                <c:pt idx="115">
                  <c:v>1.9886211916740699</c:v>
                </c:pt>
                <c:pt idx="116">
                  <c:v>2.0186224539220299</c:v>
                </c:pt>
                <c:pt idx="117">
                  <c:v>1.80237163747401</c:v>
                </c:pt>
                <c:pt idx="118">
                  <c:v>1.88634070155754</c:v>
                </c:pt>
                <c:pt idx="119">
                  <c:v>1.9150977501655</c:v>
                </c:pt>
                <c:pt idx="120">
                  <c:v>1.7057648946959001</c:v>
                </c:pt>
                <c:pt idx="121">
                  <c:v>1.78660708814641</c:v>
                </c:pt>
                <c:pt idx="122">
                  <c:v>1.8144769438867101</c:v>
                </c:pt>
                <c:pt idx="123">
                  <c:v>1.6117057376401001</c:v>
                </c:pt>
                <c:pt idx="124">
                  <c:v>1.6894895672284</c:v>
                </c:pt>
                <c:pt idx="125">
                  <c:v>1.7152097455011399</c:v>
                </c:pt>
                <c:pt idx="126">
                  <c:v>1.52216703014795</c:v>
                </c:pt>
                <c:pt idx="127">
                  <c:v>1.59667244358738</c:v>
                </c:pt>
                <c:pt idx="128">
                  <c:v>1.62065730814467</c:v>
                </c:pt>
                <c:pt idx="129">
                  <c:v>1.43410078905526</c:v>
                </c:pt>
                <c:pt idx="130">
                  <c:v>1.5053158366999899</c:v>
                </c:pt>
                <c:pt idx="131">
                  <c:v>1.52925609116184</c:v>
                </c:pt>
                <c:pt idx="132">
                  <c:v>1.3487899547562801</c:v>
                </c:pt>
                <c:pt idx="133">
                  <c:v>1.4171367327745299</c:v>
                </c:pt>
                <c:pt idx="134">
                  <c:v>1.4399469179761499</c:v>
                </c:pt>
                <c:pt idx="135">
                  <c:v>1.2655724892470901</c:v>
                </c:pt>
                <c:pt idx="136">
                  <c:v>1.33091743887862</c:v>
                </c:pt>
                <c:pt idx="137">
                  <c:v>1.35294990791868</c:v>
                </c:pt>
                <c:pt idx="138">
                  <c:v>1.18465039777532</c:v>
                </c:pt>
                <c:pt idx="139">
                  <c:v>1.24875792729034</c:v>
                </c:pt>
                <c:pt idx="140">
                  <c:v>1.26958036070675</c:v>
                </c:pt>
                <c:pt idx="141">
                  <c:v>1.10689861430819</c:v>
                </c:pt>
                <c:pt idx="142">
                  <c:v>1.16827700806339</c:v>
                </c:pt>
                <c:pt idx="143">
                  <c:v>1.1881717006527801</c:v>
                </c:pt>
                <c:pt idx="144">
                  <c:v>1.20790447942778</c:v>
                </c:pt>
                <c:pt idx="145">
                  <c:v>1.0025697937484199</c:v>
                </c:pt>
                <c:pt idx="146">
                  <c:v>1.0713790723830201</c:v>
                </c:pt>
                <c:pt idx="147">
                  <c:v>1.09032431923426</c:v>
                </c:pt>
                <c:pt idx="148">
                  <c:v>1.1092549826342399</c:v>
                </c:pt>
                <c:pt idx="149">
                  <c:v>0.90519079865282404</c:v>
                </c:pt>
                <c:pt idx="150">
                  <c:v>0.97303956261234203</c:v>
                </c:pt>
                <c:pt idx="151">
                  <c:v>0.99054472326344001</c:v>
                </c:pt>
                <c:pt idx="152">
                  <c:v>1.00862071351863</c:v>
                </c:pt>
                <c:pt idx="153">
                  <c:v>0.81365137496098305</c:v>
                </c:pt>
                <c:pt idx="154">
                  <c:v>0.87800126045613003</c:v>
                </c:pt>
                <c:pt idx="155">
                  <c:v>0.89462785461941496</c:v>
                </c:pt>
                <c:pt idx="156">
                  <c:v>0.91156875026644002</c:v>
                </c:pt>
                <c:pt idx="157">
                  <c:v>0.72457167572463199</c:v>
                </c:pt>
                <c:pt idx="158">
                  <c:v>0.78627596827658397</c:v>
                </c:pt>
                <c:pt idx="159">
                  <c:v>0.80174456736449395</c:v>
                </c:pt>
                <c:pt idx="160">
                  <c:v>0.81752087803795304</c:v>
                </c:pt>
                <c:pt idx="161">
                  <c:v>0.64046980168942003</c:v>
                </c:pt>
                <c:pt idx="162">
                  <c:v>0.69909163796532403</c:v>
                </c:pt>
                <c:pt idx="163">
                  <c:v>0.71390331721377698</c:v>
                </c:pt>
                <c:pt idx="164">
                  <c:v>0.72907833911327202</c:v>
                </c:pt>
                <c:pt idx="165">
                  <c:v>0.55969207488215</c:v>
                </c:pt>
                <c:pt idx="166">
                  <c:v>0.61655237395100904</c:v>
                </c:pt>
                <c:pt idx="167">
                  <c:v>0.63116372653348596</c:v>
                </c:pt>
                <c:pt idx="168">
                  <c:v>0.64568283191459797</c:v>
                </c:pt>
                <c:pt idx="169">
                  <c:v>0.48140005829094401</c:v>
                </c:pt>
                <c:pt idx="170">
                  <c:v>0.53590870256789402</c:v>
                </c:pt>
                <c:pt idx="171">
                  <c:v>0.54901442967249603</c:v>
                </c:pt>
                <c:pt idx="172">
                  <c:v>0.56248222281362803</c:v>
                </c:pt>
                <c:pt idx="173">
                  <c:v>0.57621832638582704</c:v>
                </c:pt>
                <c:pt idx="174">
                  <c:v>0.38085652256142999</c:v>
                </c:pt>
                <c:pt idx="175">
                  <c:v>0.44305802725207799</c:v>
                </c:pt>
                <c:pt idx="176">
                  <c:v>0.454825287714612</c:v>
                </c:pt>
                <c:pt idx="177">
                  <c:v>0.46788714017955602</c:v>
                </c:pt>
                <c:pt idx="178">
                  <c:v>0.48081241567822902</c:v>
                </c:pt>
                <c:pt idx="179">
                  <c:v>0.29189254799993503</c:v>
                </c:pt>
                <c:pt idx="180">
                  <c:v>0.35091002853133002</c:v>
                </c:pt>
                <c:pt idx="181">
                  <c:v>0.36185093239279797</c:v>
                </c:pt>
                <c:pt idx="182">
                  <c:v>0.37416797402795499</c:v>
                </c:pt>
                <c:pt idx="183">
                  <c:v>0.386635118852098</c:v>
                </c:pt>
                <c:pt idx="184">
                  <c:v>0.208449562867315</c:v>
                </c:pt>
                <c:pt idx="185">
                  <c:v>0.26404267073681298</c:v>
                </c:pt>
                <c:pt idx="186">
                  <c:v>0.27464163318180101</c:v>
                </c:pt>
                <c:pt idx="187">
                  <c:v>0.28629798085160002</c:v>
                </c:pt>
                <c:pt idx="188">
                  <c:v>0.29764671588213698</c:v>
                </c:pt>
                <c:pt idx="189">
                  <c:v>0.13102270492760201</c:v>
                </c:pt>
                <c:pt idx="190">
                  <c:v>0.18412910122682999</c:v>
                </c:pt>
                <c:pt idx="191">
                  <c:v>0.193867119833214</c:v>
                </c:pt>
                <c:pt idx="192">
                  <c:v>0.204799591095394</c:v>
                </c:pt>
                <c:pt idx="193">
                  <c:v>0.21544217910906099</c:v>
                </c:pt>
                <c:pt idx="194">
                  <c:v>0.225443118040175</c:v>
                </c:pt>
                <c:pt idx="195">
                  <c:v>3.67642688987928E-2</c:v>
                </c:pt>
                <c:pt idx="196">
                  <c:v>9.3626021730955203E-2</c:v>
                </c:pt>
                <c:pt idx="197">
                  <c:v>0.102380128316212</c:v>
                </c:pt>
                <c:pt idx="198">
                  <c:v>0.112694706018771</c:v>
                </c:pt>
                <c:pt idx="199">
                  <c:v>0.122648957596624</c:v>
                </c:pt>
                <c:pt idx="200">
                  <c:v>0.132050861174974</c:v>
                </c:pt>
                <c:pt idx="201">
                  <c:v>-4.6797740004279803E-2</c:v>
                </c:pt>
                <c:pt idx="202">
                  <c:v>7.4132487111455703E-3</c:v>
                </c:pt>
                <c:pt idx="203">
                  <c:v>1.5151275758938701E-2</c:v>
                </c:pt>
                <c:pt idx="204">
                  <c:v>2.4613218717661301E-2</c:v>
                </c:pt>
                <c:pt idx="205">
                  <c:v>3.3842481080313201E-2</c:v>
                </c:pt>
                <c:pt idx="206">
                  <c:v>4.2556881528866997E-2</c:v>
                </c:pt>
                <c:pt idx="207">
                  <c:v>-0.124211289853917</c:v>
                </c:pt>
                <c:pt idx="208">
                  <c:v>-7.3115309648841206E-2</c:v>
                </c:pt>
                <c:pt idx="209">
                  <c:v>-6.5662515556056095E-2</c:v>
                </c:pt>
                <c:pt idx="210">
                  <c:v>-5.6761646801163503E-2</c:v>
                </c:pt>
                <c:pt idx="211">
                  <c:v>-4.8068644093774503E-2</c:v>
                </c:pt>
                <c:pt idx="212">
                  <c:v>-3.9934880683290402E-2</c:v>
                </c:pt>
                <c:pt idx="213">
                  <c:v>-3.1807664507738302E-2</c:v>
                </c:pt>
                <c:pt idx="214">
                  <c:v>-0.215497834143661</c:v>
                </c:pt>
                <c:pt idx="215">
                  <c:v>-0.161848088339553</c:v>
                </c:pt>
                <c:pt idx="216">
                  <c:v>-0.15488346441995299</c:v>
                </c:pt>
                <c:pt idx="217">
                  <c:v>-0.146192344723971</c:v>
                </c:pt>
                <c:pt idx="218">
                  <c:v>-0.13823831333473799</c:v>
                </c:pt>
                <c:pt idx="219">
                  <c:v>-0.13065081855316399</c:v>
                </c:pt>
                <c:pt idx="220">
                  <c:v>-0.122772172858617</c:v>
                </c:pt>
                <c:pt idx="221">
                  <c:v>-0.296974601626459</c:v>
                </c:pt>
                <c:pt idx="222">
                  <c:v>-0.245742354797954</c:v>
                </c:pt>
                <c:pt idx="223">
                  <c:v>-0.23979485088059899</c:v>
                </c:pt>
                <c:pt idx="224">
                  <c:v>-0.231946767003023</c:v>
                </c:pt>
                <c:pt idx="225">
                  <c:v>-0.224521530283396</c:v>
                </c:pt>
                <c:pt idx="226">
                  <c:v>-0.21749658709126099</c:v>
                </c:pt>
                <c:pt idx="227">
                  <c:v>-0.21094538453755199</c:v>
                </c:pt>
                <c:pt idx="228">
                  <c:v>-0.20372247385543499</c:v>
                </c:pt>
                <c:pt idx="229">
                  <c:v>-0.38385604313702898</c:v>
                </c:pt>
                <c:pt idx="230">
                  <c:v>-0.33265147969629499</c:v>
                </c:pt>
                <c:pt idx="231">
                  <c:v>-0.32725754231447002</c:v>
                </c:pt>
                <c:pt idx="232">
                  <c:v>-0.31992634273063902</c:v>
                </c:pt>
                <c:pt idx="233">
                  <c:v>-0.31400108792604398</c:v>
                </c:pt>
                <c:pt idx="234">
                  <c:v>-0.30759625269868701</c:v>
                </c:pt>
                <c:pt idx="235">
                  <c:v>-0.30092600847788697</c:v>
                </c:pt>
                <c:pt idx="236">
                  <c:v>-0.29446732263869502</c:v>
                </c:pt>
                <c:pt idx="237">
                  <c:v>-0.46195287088889297</c:v>
                </c:pt>
                <c:pt idx="238">
                  <c:v>-0.41401136627638302</c:v>
                </c:pt>
                <c:pt idx="239">
                  <c:v>-0.40917844735875503</c:v>
                </c:pt>
                <c:pt idx="240">
                  <c:v>-0.40255615073576201</c:v>
                </c:pt>
                <c:pt idx="241">
                  <c:v>-0.39639416196888499</c:v>
                </c:pt>
                <c:pt idx="242">
                  <c:v>-0.39018260527131998</c:v>
                </c:pt>
                <c:pt idx="243">
                  <c:v>-0.38395325187644802</c:v>
                </c:pt>
                <c:pt idx="244">
                  <c:v>-0.377991938046704</c:v>
                </c:pt>
                <c:pt idx="245">
                  <c:v>-0.37200128379646402</c:v>
                </c:pt>
                <c:pt idx="246">
                  <c:v>-0.54632832418920396</c:v>
                </c:pt>
                <c:pt idx="247">
                  <c:v>-0.49799737260164501</c:v>
                </c:pt>
                <c:pt idx="248">
                  <c:v>-0.49354278067065099</c:v>
                </c:pt>
                <c:pt idx="249">
                  <c:v>-0.487260044073764</c:v>
                </c:pt>
                <c:pt idx="250">
                  <c:v>-0.48158864649531002</c:v>
                </c:pt>
                <c:pt idx="251">
                  <c:v>-0.47644501303986397</c:v>
                </c:pt>
                <c:pt idx="252">
                  <c:v>-0.47151573038675498</c:v>
                </c:pt>
                <c:pt idx="253">
                  <c:v>-0.46610135642575301</c:v>
                </c:pt>
                <c:pt idx="254">
                  <c:v>-0.46090300921363703</c:v>
                </c:pt>
                <c:pt idx="255">
                  <c:v>-0.45562385973769798</c:v>
                </c:pt>
                <c:pt idx="256">
                  <c:v>-0.62958907654021301</c:v>
                </c:pt>
                <c:pt idx="257">
                  <c:v>-0.58163929181563301</c:v>
                </c:pt>
                <c:pt idx="258">
                  <c:v>-0.57827307511681103</c:v>
                </c:pt>
                <c:pt idx="259">
                  <c:v>-0.572674186659895</c:v>
                </c:pt>
                <c:pt idx="260">
                  <c:v>-0.56770904497935204</c:v>
                </c:pt>
                <c:pt idx="261">
                  <c:v>-0.56297679003029</c:v>
                </c:pt>
                <c:pt idx="262">
                  <c:v>-0.55805948222746304</c:v>
                </c:pt>
                <c:pt idx="263">
                  <c:v>-0.55329769949310004</c:v>
                </c:pt>
                <c:pt idx="264">
                  <c:v>-0.54846238789886503</c:v>
                </c:pt>
                <c:pt idx="265">
                  <c:v>-0.54368375351910403</c:v>
                </c:pt>
                <c:pt idx="266">
                  <c:v>-0.53883423439475497</c:v>
                </c:pt>
                <c:pt idx="267">
                  <c:v>-0.71264857863883402</c:v>
                </c:pt>
                <c:pt idx="268">
                  <c:v>-0.66403667394197796</c:v>
                </c:pt>
                <c:pt idx="269">
                  <c:v>-0.66124243384061199</c:v>
                </c:pt>
                <c:pt idx="270">
                  <c:v>-0.656051993974898</c:v>
                </c:pt>
                <c:pt idx="271">
                  <c:v>-0.65152483241314396</c:v>
                </c:pt>
                <c:pt idx="272">
                  <c:v>-0.64719968452899901</c:v>
                </c:pt>
                <c:pt idx="273">
                  <c:v>-0.64267948757878901</c:v>
                </c:pt>
                <c:pt idx="274">
                  <c:v>-0.63829235625365699</c:v>
                </c:pt>
                <c:pt idx="275">
                  <c:v>-0.63384819250586499</c:v>
                </c:pt>
                <c:pt idx="276">
                  <c:v>-0.62946938740773795</c:v>
                </c:pt>
                <c:pt idx="277">
                  <c:v>-0.62510574887443204</c:v>
                </c:pt>
                <c:pt idx="278">
                  <c:v>-0.68598457060017637</c:v>
                </c:pt>
                <c:pt idx="279">
                  <c:v>-0.69316168022403346</c:v>
                </c:pt>
                <c:pt idx="280">
                  <c:v>-0.70031320295000477</c:v>
                </c:pt>
                <c:pt idx="281">
                  <c:v>-0.70743932056836734</c:v>
                </c:pt>
                <c:pt idx="282">
                  <c:v>-0.71454021293884828</c:v>
                </c:pt>
                <c:pt idx="283">
                  <c:v>-0.72161605801789364</c:v>
                </c:pt>
                <c:pt idx="284">
                  <c:v>-0.72866703188542914</c:v>
                </c:pt>
                <c:pt idx="285">
                  <c:v>-0.73569330877114147</c:v>
                </c:pt>
                <c:pt idx="286">
                  <c:v>-0.74269506108031713</c:v>
                </c:pt>
                <c:pt idx="287">
                  <c:v>-0.74967245941921945</c:v>
                </c:pt>
                <c:pt idx="288">
                  <c:v>-0.75662567262005176</c:v>
                </c:pt>
                <c:pt idx="289">
                  <c:v>-0.76355486776543557</c:v>
                </c:pt>
                <c:pt idx="290">
                  <c:v>-0.7704602102125282</c:v>
                </c:pt>
                <c:pt idx="291">
                  <c:v>-0.77734186361668911</c:v>
                </c:pt>
                <c:pt idx="292">
                  <c:v>-0.78419998995475559</c:v>
                </c:pt>
                <c:pt idx="293">
                  <c:v>-0.79103474954791331</c:v>
                </c:pt>
                <c:pt idx="294">
                  <c:v>-0.79784630108419208</c:v>
                </c:pt>
                <c:pt idx="295">
                  <c:v>-0.80463480164057799</c:v>
                </c:pt>
                <c:pt idx="296">
                  <c:v>-0.81140040670472935</c:v>
                </c:pt>
                <c:pt idx="297">
                  <c:v>-0.81814327019635691</c:v>
                </c:pt>
                <c:pt idx="298">
                  <c:v>-0.82486354448823285</c:v>
                </c:pt>
                <c:pt idx="299">
                  <c:v>-0.8315613804268569</c:v>
                </c:pt>
                <c:pt idx="300">
                  <c:v>-0.83823692735276367</c:v>
                </c:pt>
                <c:pt idx="301">
                  <c:v>-0.84489033312050132</c:v>
                </c:pt>
                <c:pt idx="302">
                  <c:v>-0.85152174411830828</c:v>
                </c:pt>
                <c:pt idx="303">
                  <c:v>-0.85813130528739379</c:v>
                </c:pt>
                <c:pt idx="304">
                  <c:v>-0.86471916014098404</c:v>
                </c:pt>
                <c:pt idx="305">
                  <c:v>-0.87128545078299346</c:v>
                </c:pt>
                <c:pt idx="306">
                  <c:v>-0.87783031792643484</c:v>
                </c:pt>
                <c:pt idx="307">
                  <c:v>-0.88435390091150801</c:v>
                </c:pt>
                <c:pt idx="308">
                  <c:v>-0.89085633772339001</c:v>
                </c:pt>
                <c:pt idx="309">
                  <c:v>-0.89733776500977136</c:v>
                </c:pt>
                <c:pt idx="310">
                  <c:v>-0.90379831809805644</c:v>
                </c:pt>
                <c:pt idx="311">
                  <c:v>-0.91023813101233664</c:v>
                </c:pt>
                <c:pt idx="312">
                  <c:v>-0.9166573364900632</c:v>
                </c:pt>
                <c:pt idx="313">
                  <c:v>-0.92305606599847323</c:v>
                </c:pt>
                <c:pt idx="314">
                  <c:v>-0.92943444975073852</c:v>
                </c:pt>
                <c:pt idx="315">
                  <c:v>-0.93579261672185865</c:v>
                </c:pt>
                <c:pt idx="316">
                  <c:v>-0.9421306946643373</c:v>
                </c:pt>
                <c:pt idx="317">
                  <c:v>-0.94844881012354776</c:v>
                </c:pt>
                <c:pt idx="318">
                  <c:v>-0.95474708845291367</c:v>
                </c:pt>
                <c:pt idx="319">
                  <c:v>-0.96102565382882332</c:v>
                </c:pt>
                <c:pt idx="320">
                  <c:v>-0.96728462926532899</c:v>
                </c:pt>
                <c:pt idx="321">
                  <c:v>-0.97352413662860116</c:v>
                </c:pt>
                <c:pt idx="322">
                  <c:v>-0.9797442966511607</c:v>
                </c:pt>
                <c:pt idx="323">
                  <c:v>-0.98594522894592629</c:v>
                </c:pt>
                <c:pt idx="324">
                  <c:v>-0.99212705201996876</c:v>
                </c:pt>
                <c:pt idx="325">
                  <c:v>-0.9982898832881304</c:v>
                </c:pt>
                <c:pt idx="326">
                  <c:v>-1.0044338390864063</c:v>
                </c:pt>
                <c:pt idx="327">
                  <c:v>-1.0105590346851105</c:v>
                </c:pt>
                <c:pt idx="328">
                  <c:v>-1.0166655843018546</c:v>
                </c:pt>
                <c:pt idx="329">
                  <c:v>-1.0227536011143261</c:v>
                </c:pt>
                <c:pt idx="330">
                  <c:v>-1.0288231972729012</c:v>
                </c:pt>
                <c:pt idx="331">
                  <c:v>-1.03487448391299</c:v>
                </c:pt>
                <c:pt idx="332">
                  <c:v>-1.0409075711672866</c:v>
                </c:pt>
                <c:pt idx="333">
                  <c:v>-1.0469225681777772</c:v>
                </c:pt>
                <c:pt idx="334">
                  <c:v>-1.0529195831076006</c:v>
                </c:pt>
                <c:pt idx="335">
                  <c:v>-1.0588987231527067</c:v>
                </c:pt>
                <c:pt idx="336">
                  <c:v>-1.0648600945533495</c:v>
                </c:pt>
                <c:pt idx="337">
                  <c:v>-1.0708038026054503</c:v>
                </c:pt>
                <c:pt idx="338">
                  <c:v>-1.0767299516716982</c:v>
                </c:pt>
                <c:pt idx="339">
                  <c:v>-1.082638645192592</c:v>
                </c:pt>
                <c:pt idx="340">
                  <c:v>-1.0885299856972512</c:v>
                </c:pt>
                <c:pt idx="341">
                  <c:v>-1.0944040748141042</c:v>
                </c:pt>
                <c:pt idx="342">
                  <c:v>-1.1002610132813935</c:v>
                </c:pt>
                <c:pt idx="343">
                  <c:v>-1.10610090095755</c:v>
                </c:pt>
                <c:pt idx="344">
                  <c:v>-1.111923836831421</c:v>
                </c:pt>
                <c:pt idx="345">
                  <c:v>-1.1177299190323087</c:v>
                </c:pt>
                <c:pt idx="346">
                  <c:v>-1.1235192448399154</c:v>
                </c:pt>
                <c:pt idx="347">
                  <c:v>-1.1292919106941106</c:v>
                </c:pt>
                <c:pt idx="348">
                  <c:v>-1.1350480122045852</c:v>
                </c:pt>
                <c:pt idx="349">
                  <c:v>-1.1407876441603371</c:v>
                </c:pt>
                <c:pt idx="350">
                  <c:v>-1.1465109005390399</c:v>
                </c:pt>
                <c:pt idx="351">
                  <c:v>-1.1522178745162961</c:v>
                </c:pt>
                <c:pt idx="352">
                  <c:v>-1.1579086584747085</c:v>
                </c:pt>
                <c:pt idx="353">
                  <c:v>-1.1635833440128671</c:v>
                </c:pt>
                <c:pt idx="354">
                  <c:v>-1.169242021954199</c:v>
                </c:pt>
                <c:pt idx="355">
                  <c:v>-1.17488478235569</c:v>
                </c:pt>
                <c:pt idx="356">
                  <c:v>-1.1805117145164736</c:v>
                </c:pt>
                <c:pt idx="357">
                  <c:v>-1.1861229069863164</c:v>
                </c:pt>
                <c:pt idx="358">
                  <c:v>-1.1917184475740008</c:v>
                </c:pt>
                <c:pt idx="359">
                  <c:v>-1.1972984233555266</c:v>
                </c:pt>
                <c:pt idx="360">
                  <c:v>-1.202862920682275</c:v>
                </c:pt>
                <c:pt idx="361">
                  <c:v>-1.2084120251890127</c:v>
                </c:pt>
                <c:pt idx="362">
                  <c:v>-1.2139458218018095</c:v>
                </c:pt>
                <c:pt idx="363">
                  <c:v>-1.2194643947458204</c:v>
                </c:pt>
                <c:pt idx="364">
                  <c:v>-1.2249678275529909</c:v>
                </c:pt>
                <c:pt idx="365">
                  <c:v>-1.2304562030696555</c:v>
                </c:pt>
                <c:pt idx="366">
                  <c:v>-1.2359296034639815</c:v>
                </c:pt>
                <c:pt idx="367">
                  <c:v>-1.241388110233391</c:v>
                </c:pt>
                <c:pt idx="368">
                  <c:v>-1.2468318042118138</c:v>
                </c:pt>
                <c:pt idx="369">
                  <c:v>-1.2522607655768887</c:v>
                </c:pt>
                <c:pt idx="370">
                  <c:v>-1.2576750738570333</c:v>
                </c:pt>
                <c:pt idx="371">
                  <c:v>-1.2630748079384446</c:v>
                </c:pt>
                <c:pt idx="372">
                  <c:v>-1.2684600460720077</c:v>
                </c:pt>
                <c:pt idx="373">
                  <c:v>-1.2738308658800648</c:v>
                </c:pt>
                <c:pt idx="374">
                  <c:v>-1.2791873443631587</c:v>
                </c:pt>
                <c:pt idx="375">
                  <c:v>-1.2845295579066462</c:v>
                </c:pt>
                <c:pt idx="376">
                  <c:v>-1.2898575822872278</c:v>
                </c:pt>
                <c:pt idx="377">
                  <c:v>-1.29517149267941</c:v>
                </c:pt>
                <c:pt idx="378">
                  <c:v>-1.3004713636618614</c:v>
                </c:pt>
                <c:pt idx="379">
                  <c:v>-1.3057572692236992</c:v>
                </c:pt>
                <c:pt idx="380">
                  <c:v>-1.3110292827706758</c:v>
                </c:pt>
                <c:pt idx="381">
                  <c:v>-1.316287477131306</c:v>
                </c:pt>
                <c:pt idx="382">
                  <c:v>-1.3215319245628923</c:v>
                </c:pt>
                <c:pt idx="383">
                  <c:v>-1.3267626967574966</c:v>
                </c:pt>
                <c:pt idx="384">
                  <c:v>-1.3319798648478134</c:v>
                </c:pt>
                <c:pt idx="385">
                  <c:v>-1.3371834994129639</c:v>
                </c:pt>
                <c:pt idx="386">
                  <c:v>-1.3423736704842568</c:v>
                </c:pt>
                <c:pt idx="387">
                  <c:v>-1.3475504475508018</c:v>
                </c:pt>
                <c:pt idx="388">
                  <c:v>-1.3527138995651189</c:v>
                </c:pt>
                <c:pt idx="389">
                  <c:v>-1.3578640949486438</c:v>
                </c:pt>
                <c:pt idx="390">
                  <c:v>-1.3630011015971615</c:v>
                </c:pt>
                <c:pt idx="391">
                  <c:v>-1.3681249868861869</c:v>
                </c:pt>
                <c:pt idx="392">
                  <c:v>-1.3732358176762514</c:v>
                </c:pt>
                <c:pt idx="393">
                  <c:v>-1.3783336603181695</c:v>
                </c:pt>
                <c:pt idx="394">
                  <c:v>-1.3834185806581658</c:v>
                </c:pt>
                <c:pt idx="395">
                  <c:v>-1.3884906440430029</c:v>
                </c:pt>
                <c:pt idx="396">
                  <c:v>-1.3935499153250195</c:v>
                </c:pt>
                <c:pt idx="397">
                  <c:v>-1.3985964588670985</c:v>
                </c:pt>
                <c:pt idx="398">
                  <c:v>-1.4036303385475843</c:v>
                </c:pt>
                <c:pt idx="399">
                  <c:v>-1.4086516177651252</c:v>
                </c:pt>
                <c:pt idx="400">
                  <c:v>-1.413660359443492</c:v>
                </c:pt>
                <c:pt idx="401">
                  <c:v>-1.4186566260362721</c:v>
                </c:pt>
                <c:pt idx="402">
                  <c:v>-1.4236404795315618</c:v>
                </c:pt>
                <c:pt idx="403">
                  <c:v>-1.4286119814565836</c:v>
                </c:pt>
                <c:pt idx="404">
                  <c:v>-1.4335711928822352</c:v>
                </c:pt>
                <c:pt idx="405">
                  <c:v>-1.4385181744275943</c:v>
                </c:pt>
                <c:pt idx="406">
                  <c:v>-1.4434529862643579</c:v>
                </c:pt>
                <c:pt idx="407">
                  <c:v>-1.4483756881212635</c:v>
                </c:pt>
                <c:pt idx="408">
                  <c:v>-1.4532863392883755</c:v>
                </c:pt>
                <c:pt idx="409">
                  <c:v>-1.4581849986214124</c:v>
                </c:pt>
                <c:pt idx="410">
                  <c:v>-1.4630717245459621</c:v>
                </c:pt>
                <c:pt idx="411">
                  <c:v>-1.4679465750616671</c:v>
                </c:pt>
                <c:pt idx="412">
                  <c:v>-1.4728096077463491</c:v>
                </c:pt>
                <c:pt idx="413">
                  <c:v>-1.4776608797600943</c:v>
                </c:pt>
                <c:pt idx="414">
                  <c:v>-1.4825004478492954</c:v>
                </c:pt>
                <c:pt idx="415">
                  <c:v>-1.4873283683506102</c:v>
                </c:pt>
                <c:pt idx="416">
                  <c:v>-1.4921446971949113</c:v>
                </c:pt>
                <c:pt idx="417">
                  <c:v>-1.496949489911179</c:v>
                </c:pt>
                <c:pt idx="418">
                  <c:v>-1.5017428016303267</c:v>
                </c:pt>
                <c:pt idx="419">
                  <c:v>-1.5065246870890103</c:v>
                </c:pt>
                <c:pt idx="420">
                  <c:v>-1.51129520063337</c:v>
                </c:pt>
                <c:pt idx="421">
                  <c:v>-1.5160543962227546</c:v>
                </c:pt>
                <c:pt idx="422">
                  <c:v>-1.5208023274333478</c:v>
                </c:pt>
                <c:pt idx="423">
                  <c:v>-1.5255390474618231</c:v>
                </c:pt>
                <c:pt idx="424">
                  <c:v>-1.5302646091288956</c:v>
                </c:pt>
                <c:pt idx="425">
                  <c:v>-1.5349790648828758</c:v>
                </c:pt>
                <c:pt idx="426">
                  <c:v>-1.5396824668031392</c:v>
                </c:pt>
                <c:pt idx="427">
                  <c:v>-1.5443748666035972</c:v>
                </c:pt>
                <c:pt idx="428">
                  <c:v>-1.5490563156361148</c:v>
                </c:pt>
                <c:pt idx="429">
                  <c:v>-1.5537268648938571</c:v>
                </c:pt>
                <c:pt idx="430">
                  <c:v>-1.5583865650146347</c:v>
                </c:pt>
                <c:pt idx="431">
                  <c:v>-1.5630354662842016</c:v>
                </c:pt>
                <c:pt idx="432">
                  <c:v>-1.5676736186395122</c:v>
                </c:pt>
                <c:pt idx="433">
                  <c:v>-1.5723010716719301</c:v>
                </c:pt>
                <c:pt idx="434">
                  <c:v>-1.5769178746304142</c:v>
                </c:pt>
                <c:pt idx="435">
                  <c:v>-1.5815240764246781</c:v>
                </c:pt>
                <c:pt idx="436">
                  <c:v>-1.5861197256282686</c:v>
                </c:pt>
                <c:pt idx="437">
                  <c:v>-1.590704870481666</c:v>
                </c:pt>
                <c:pt idx="438">
                  <c:v>-1.5952795588953119</c:v>
                </c:pt>
                <c:pt idx="439">
                  <c:v>-1.599843838452605</c:v>
                </c:pt>
                <c:pt idx="440">
                  <c:v>-1.604397756412892</c:v>
                </c:pt>
                <c:pt idx="441">
                  <c:v>-1.6089413597143754</c:v>
                </c:pt>
                <c:pt idx="442">
                  <c:v>-1.6134746949770573</c:v>
                </c:pt>
                <c:pt idx="443">
                  <c:v>-1.6179978085055584</c:v>
                </c:pt>
                <c:pt idx="444">
                  <c:v>-1.6225107462919937</c:v>
                </c:pt>
                <c:pt idx="445">
                  <c:v>-1.6270135540187667</c:v>
                </c:pt>
                <c:pt idx="446">
                  <c:v>-1.6315062770613373</c:v>
                </c:pt>
                <c:pt idx="447">
                  <c:v>-1.6359889604909785</c:v>
                </c:pt>
                <c:pt idx="448">
                  <c:v>-1.6404616490774764</c:v>
                </c:pt>
                <c:pt idx="449">
                  <c:v>-1.6449243872918302</c:v>
                </c:pt>
                <c:pt idx="450">
                  <c:v>-1.6493772193088887</c:v>
                </c:pt>
                <c:pt idx="451">
                  <c:v>-1.6538201890099717</c:v>
                </c:pt>
                <c:pt idx="452">
                  <c:v>-1.6582533399854835</c:v>
                </c:pt>
                <c:pt idx="453">
                  <c:v>-1.6626767155374615</c:v>
                </c:pt>
                <c:pt idx="454">
                  <c:v>-1.6670903586821257</c:v>
                </c:pt>
                <c:pt idx="455">
                  <c:v>-1.6714943121523724</c:v>
                </c:pt>
                <c:pt idx="456">
                  <c:v>-1.6758886184002897</c:v>
                </c:pt>
                <c:pt idx="457">
                  <c:v>-1.6802733195995714</c:v>
                </c:pt>
                <c:pt idx="458">
                  <c:v>-1.6846484576479686</c:v>
                </c:pt>
                <c:pt idx="459">
                  <c:v>-1.6890140741696982</c:v>
                </c:pt>
                <c:pt idx="460">
                  <c:v>-1.693370210517795</c:v>
                </c:pt>
                <c:pt idx="461">
                  <c:v>-1.6977169077764867</c:v>
                </c:pt>
                <c:pt idx="462">
                  <c:v>-1.7020542067634992</c:v>
                </c:pt>
                <c:pt idx="463">
                  <c:v>-1.7063821480323842</c:v>
                </c:pt>
                <c:pt idx="464">
                  <c:v>-1.7107007718747536</c:v>
                </c:pt>
                <c:pt idx="465">
                  <c:v>-1.7150101183225619</c:v>
                </c:pt>
                <c:pt idx="466">
                  <c:v>-1.7196871431136656</c:v>
                </c:pt>
                <c:pt idx="467">
                  <c:v>-1.7197727046436155</c:v>
                </c:pt>
                <c:pt idx="468">
                  <c:v>-1.7198580835447608</c:v>
                </c:pt>
                <c:pt idx="469">
                  <c:v>-1.7199432805950736</c:v>
                </c:pt>
                <c:pt idx="470">
                  <c:v>-1.7200282965675664</c:v>
                </c:pt>
                <c:pt idx="471">
                  <c:v>-1.7201131322303318</c:v>
                </c:pt>
                <c:pt idx="472">
                  <c:v>-1.7201977883465869</c:v>
                </c:pt>
                <c:pt idx="473">
                  <c:v>-1.7202822656747128</c:v>
                </c:pt>
                <c:pt idx="474">
                  <c:v>-1.7203665649682953</c:v>
                </c:pt>
                <c:pt idx="475">
                  <c:v>-1.7204506869761664</c:v>
                </c:pt>
                <c:pt idx="476">
                  <c:v>-1.7205346324424433</c:v>
                </c:pt>
                <c:pt idx="477">
                  <c:v>-1.7206184021065678</c:v>
                </c:pt>
                <c:pt idx="478">
                  <c:v>-1.7207019967033461</c:v>
                </c:pt>
                <c:pt idx="479">
                  <c:v>-1.720785416962987</c:v>
                </c:pt>
                <c:pt idx="480">
                  <c:v>-1.7208686636111401</c:v>
                </c:pt>
                <c:pt idx="481">
                  <c:v>-1.7209517373689336</c:v>
                </c:pt>
                <c:pt idx="482">
                  <c:v>-1.7210346389530127</c:v>
                </c:pt>
                <c:pt idx="483">
                  <c:v>-1.7211173690755748</c:v>
                </c:pt>
                <c:pt idx="484">
                  <c:v>-1.7211999284444088</c:v>
                </c:pt>
                <c:pt idx="485">
                  <c:v>-1.7212823177629293</c:v>
                </c:pt>
                <c:pt idx="486">
                  <c:v>-1.7213645377302131</c:v>
                </c:pt>
                <c:pt idx="487">
                  <c:v>-1.7214465890410355</c:v>
                </c:pt>
                <c:pt idx="488">
                  <c:v>-1.7215284723859046</c:v>
                </c:pt>
                <c:pt idx="489">
                  <c:v>-1.7216101884510966</c:v>
                </c:pt>
                <c:pt idx="490">
                  <c:v>-1.7216917379186905</c:v>
                </c:pt>
                <c:pt idx="491">
                  <c:v>-1.7217731214666019</c:v>
                </c:pt>
                <c:pt idx="492">
                  <c:v>-1.7218543397686172</c:v>
                </c:pt>
                <c:pt idx="493">
                  <c:v>-1.7219353934944266</c:v>
                </c:pt>
                <c:pt idx="494">
                  <c:v>-1.7220162833096573</c:v>
                </c:pt>
                <c:pt idx="495">
                  <c:v>-1.7220970098759067</c:v>
                </c:pt>
                <c:pt idx="496">
                  <c:v>-1.7221775738507747</c:v>
                </c:pt>
                <c:pt idx="497">
                  <c:v>-1.7222579758878958</c:v>
                </c:pt>
                <c:pt idx="498">
                  <c:v>-1.7223382166369703</c:v>
                </c:pt>
                <c:pt idx="499">
                  <c:v>-1.7224182967437973</c:v>
                </c:pt>
                <c:pt idx="500">
                  <c:v>-1.7224982168503042</c:v>
                </c:pt>
                <c:pt idx="501">
                  <c:v>-1.7225779775945789</c:v>
                </c:pt>
                <c:pt idx="502">
                  <c:v>-1.7226575796108992</c:v>
                </c:pt>
                <c:pt idx="503">
                  <c:v>-1.7227370235297643</c:v>
                </c:pt>
                <c:pt idx="504">
                  <c:v>-1.7228163099779239</c:v>
                </c:pt>
                <c:pt idx="505">
                  <c:v>-1.7228954395784082</c:v>
                </c:pt>
                <c:pt idx="506">
                  <c:v>-1.7229744129505569</c:v>
                </c:pt>
                <c:pt idx="507">
                  <c:v>-1.7230532307100488</c:v>
                </c:pt>
                <c:pt idx="508">
                  <c:v>-1.7231318934689306</c:v>
                </c:pt>
                <c:pt idx="509">
                  <c:v>-1.7232104018356444</c:v>
                </c:pt>
                <c:pt idx="510">
                  <c:v>-1.7232887564150579</c:v>
                </c:pt>
                <c:pt idx="511">
                  <c:v>-1.7233669578084898</c:v>
                </c:pt>
                <c:pt idx="512">
                  <c:v>-1.7234450066137403</c:v>
                </c:pt>
                <c:pt idx="513">
                  <c:v>-1.7235229034251163</c:v>
                </c:pt>
                <c:pt idx="514">
                  <c:v>-1.723600648833459</c:v>
                </c:pt>
                <c:pt idx="515">
                  <c:v>-1.7236782434261722</c:v>
                </c:pt>
                <c:pt idx="516">
                  <c:v>-1.7237556877872469</c:v>
                </c:pt>
                <c:pt idx="517">
                  <c:v>-1.7238329824972889</c:v>
                </c:pt>
                <c:pt idx="518">
                  <c:v>-1.7239101281335452</c:v>
                </c:pt>
                <c:pt idx="519">
                  <c:v>-1.7239871252699286</c:v>
                </c:pt>
                <c:pt idx="520">
                  <c:v>-1.7240639744770443</c:v>
                </c:pt>
                <c:pt idx="521">
                  <c:v>-1.7241406763222151</c:v>
                </c:pt>
                <c:pt idx="522">
                  <c:v>-1.7242172313695066</c:v>
                </c:pt>
                <c:pt idx="523">
                  <c:v>-1.7242936401797513</c:v>
                </c:pt>
                <c:pt idx="524">
                  <c:v>-1.7243699033105746</c:v>
                </c:pt>
                <c:pt idx="525">
                  <c:v>-1.7244460213164179</c:v>
                </c:pt>
                <c:pt idx="526">
                  <c:v>-1.7245219947485642</c:v>
                </c:pt>
                <c:pt idx="527">
                  <c:v>-1.7245978241551601</c:v>
                </c:pt>
                <c:pt idx="528">
                  <c:v>-1.7246735100812416</c:v>
                </c:pt>
                <c:pt idx="529">
                  <c:v>-1.7247490530687564</c:v>
                </c:pt>
                <c:pt idx="530">
                  <c:v>-1.7248244536565871</c:v>
                </c:pt>
                <c:pt idx="531">
                  <c:v>-1.7248997123805754</c:v>
                </c:pt>
                <c:pt idx="532">
                  <c:v>-1.7249748297735434</c:v>
                </c:pt>
                <c:pt idx="533">
                  <c:v>-1.7250498063653175</c:v>
                </c:pt>
                <c:pt idx="534">
                  <c:v>-1.7251246426827498</c:v>
                </c:pt>
                <c:pt idx="535">
                  <c:v>-1.7251993392497418</c:v>
                </c:pt>
                <c:pt idx="536">
                  <c:v>-1.7252738965872643</c:v>
                </c:pt>
                <c:pt idx="537">
                  <c:v>-1.7253483152133811</c:v>
                </c:pt>
                <c:pt idx="538">
                  <c:v>-1.7254225956432696</c:v>
                </c:pt>
                <c:pt idx="539">
                  <c:v>-1.7254967383892423</c:v>
                </c:pt>
                <c:pt idx="540">
                  <c:v>-1.7255707439607688</c:v>
                </c:pt>
                <c:pt idx="541">
                  <c:v>-1.7256446128644956</c:v>
                </c:pt>
                <c:pt idx="542">
                  <c:v>-1.7257183456042671</c:v>
                </c:pt>
                <c:pt idx="543">
                  <c:v>-1.7257919426811474</c:v>
                </c:pt>
                <c:pt idx="544">
                  <c:v>-1.7258654045934394</c:v>
                </c:pt>
                <c:pt idx="545">
                  <c:v>-1.7259387318367059</c:v>
                </c:pt>
                <c:pt idx="546">
                  <c:v>-1.7260119249037889</c:v>
                </c:pt>
                <c:pt idx="547">
                  <c:v>-1.7260849842848303</c:v>
                </c:pt>
                <c:pt idx="548">
                  <c:v>-1.7261579104672908</c:v>
                </c:pt>
                <c:pt idx="549">
                  <c:v>-1.7262307039359703</c:v>
                </c:pt>
                <c:pt idx="550">
                  <c:v>-1.7263033651730262</c:v>
                </c:pt>
                <c:pt idx="551">
                  <c:v>-1.7263758946579935</c:v>
                </c:pt>
                <c:pt idx="552">
                  <c:v>-1.7264482928678031</c:v>
                </c:pt>
                <c:pt idx="553">
                  <c:v>-1.726520560276801</c:v>
                </c:pt>
                <c:pt idx="554">
                  <c:v>-1.7265926973567669</c:v>
                </c:pt>
                <c:pt idx="555">
                  <c:v>-1.7266647045769328</c:v>
                </c:pt>
                <c:pt idx="556">
                  <c:v>-1.7267365824040009</c:v>
                </c:pt>
                <c:pt idx="557">
                  <c:v>-1.726808331302162</c:v>
                </c:pt>
                <c:pt idx="558">
                  <c:v>-1.7268799517331135</c:v>
                </c:pt>
                <c:pt idx="559">
                  <c:v>-1.7269514441560774</c:v>
                </c:pt>
                <c:pt idx="560">
                  <c:v>-1.7270228090278175</c:v>
                </c:pt>
                <c:pt idx="561">
                  <c:v>-1.7270940468026572</c:v>
                </c:pt>
                <c:pt idx="562">
                  <c:v>-1.7271651579324971</c:v>
                </c:pt>
                <c:pt idx="563">
                  <c:v>-1.7272361428668319</c:v>
                </c:pt>
                <c:pt idx="564">
                  <c:v>-1.7273070020527672</c:v>
                </c:pt>
                <c:pt idx="565">
                  <c:v>-1.7273777359350371</c:v>
                </c:pt>
                <c:pt idx="566">
                  <c:v>-1.7274483449560196</c:v>
                </c:pt>
                <c:pt idx="567">
                  <c:v>-1.7275188295557555</c:v>
                </c:pt>
                <c:pt idx="568">
                  <c:v>-1.7275891901719629</c:v>
                </c:pt>
                <c:pt idx="569">
                  <c:v>-1.7276594272400534</c:v>
                </c:pt>
                <c:pt idx="570">
                  <c:v>-1.7277295411931499</c:v>
                </c:pt>
                <c:pt idx="571">
                  <c:v>-1.7277995324621016</c:v>
                </c:pt>
                <c:pt idx="572">
                  <c:v>-1.7278694014754992</c:v>
                </c:pt>
                <c:pt idx="573">
                  <c:v>-1.7279391486596922</c:v>
                </c:pt>
                <c:pt idx="574">
                  <c:v>-1.7280087744388035</c:v>
                </c:pt>
                <c:pt idx="575">
                  <c:v>-1.7280782792347453</c:v>
                </c:pt>
                <c:pt idx="576">
                  <c:v>-1.7281476634672335</c:v>
                </c:pt>
                <c:pt idx="577">
                  <c:v>-1.7282169275538046</c:v>
                </c:pt>
                <c:pt idx="578">
                  <c:v>-1.7282860719098294</c:v>
                </c:pt>
                <c:pt idx="579">
                  <c:v>-1.7283550969485282</c:v>
                </c:pt>
                <c:pt idx="580">
                  <c:v>-1.7284240030809861</c:v>
                </c:pt>
                <c:pt idx="581">
                  <c:v>-1.7284927907161671</c:v>
                </c:pt>
                <c:pt idx="582">
                  <c:v>-1.7285614602609294</c:v>
                </c:pt>
                <c:pt idx="583">
                  <c:v>-1.7286300121200386</c:v>
                </c:pt>
                <c:pt idx="584">
                  <c:v>-1.7286984466961839</c:v>
                </c:pt>
                <c:pt idx="585">
                  <c:v>-1.7287667643899902</c:v>
                </c:pt>
                <c:pt idx="586">
                  <c:v>-1.7288349656000335</c:v>
                </c:pt>
                <c:pt idx="587">
                  <c:v>-1.7289030507228547</c:v>
                </c:pt>
                <c:pt idx="588">
                  <c:v>-1.7289710201529731</c:v>
                </c:pt>
                <c:pt idx="589">
                  <c:v>-1.7290388742829002</c:v>
                </c:pt>
                <c:pt idx="590">
                  <c:v>-1.7291066135031534</c:v>
                </c:pt>
                <c:pt idx="591">
                  <c:v>-1.7291742382022699</c:v>
                </c:pt>
                <c:pt idx="592">
                  <c:v>-1.7292417487668186</c:v>
                </c:pt>
                <c:pt idx="593">
                  <c:v>-1.7293091455814154</c:v>
                </c:pt>
                <c:pt idx="594">
                  <c:v>-1.7293764290287348</c:v>
                </c:pt>
                <c:pt idx="595">
                  <c:v>-1.7294435994895236</c:v>
                </c:pt>
                <c:pt idx="596">
                  <c:v>-1.7295106573426138</c:v>
                </c:pt>
                <c:pt idx="597">
                  <c:v>-1.7295776029649348</c:v>
                </c:pt>
                <c:pt idx="598">
                  <c:v>-1.7296444367315276</c:v>
                </c:pt>
                <c:pt idx="599">
                  <c:v>-1.7297111590155554</c:v>
                </c:pt>
                <c:pt idx="600">
                  <c:v>-1.7297777701883179</c:v>
                </c:pt>
                <c:pt idx="601">
                  <c:v>-1.7298442706192625</c:v>
                </c:pt>
                <c:pt idx="602">
                  <c:v>-1.7299106606759971</c:v>
                </c:pt>
                <c:pt idx="603">
                  <c:v>-1.7299769407243022</c:v>
                </c:pt>
                <c:pt idx="604">
                  <c:v>-1.7300431111281434</c:v>
                </c:pt>
                <c:pt idx="605">
                  <c:v>-1.7301091722496822</c:v>
                </c:pt>
                <c:pt idx="606">
                  <c:v>-1.7301751244492896</c:v>
                </c:pt>
                <c:pt idx="607">
                  <c:v>-1.7302409680855564</c:v>
                </c:pt>
                <c:pt idx="608">
                  <c:v>-1.7303067035153057</c:v>
                </c:pt>
                <c:pt idx="609">
                  <c:v>-1.7303723310936039</c:v>
                </c:pt>
                <c:pt idx="610">
                  <c:v>-1.7304378511737735</c:v>
                </c:pt>
                <c:pt idx="611">
                  <c:v>-1.7305032641074027</c:v>
                </c:pt>
                <c:pt idx="612">
                  <c:v>-1.7305685702443581</c:v>
                </c:pt>
                <c:pt idx="613">
                  <c:v>-1.7306337699327954</c:v>
                </c:pt>
                <c:pt idx="614">
                  <c:v>-1.7306988635191702</c:v>
                </c:pt>
                <c:pt idx="615">
                  <c:v>-1.7307638513482504</c:v>
                </c:pt>
                <c:pt idx="616">
                  <c:v>-1.7308287337631252</c:v>
                </c:pt>
                <c:pt idx="617">
                  <c:v>-1.7308935111052173</c:v>
                </c:pt>
                <c:pt idx="618">
                  <c:v>-1.7309581837142933</c:v>
                </c:pt>
                <c:pt idx="619">
                  <c:v>-1.7310227519284751</c:v>
                </c:pt>
                <c:pt idx="620">
                  <c:v>-1.7310872160842488</c:v>
                </c:pt>
                <c:pt idx="621">
                  <c:v>-1.7311515765164769</c:v>
                </c:pt>
                <c:pt idx="622">
                  <c:v>-1.7312158335584078</c:v>
                </c:pt>
                <c:pt idx="623">
                  <c:v>-1.7312799875416867</c:v>
                </c:pt>
                <c:pt idx="624">
                  <c:v>-1.7313440387963657</c:v>
                </c:pt>
                <c:pt idx="625">
                  <c:v>-1.7314079876509136</c:v>
                </c:pt>
                <c:pt idx="626">
                  <c:v>-1.7314718344322264</c:v>
                </c:pt>
                <c:pt idx="627">
                  <c:v>-1.7315355794656375</c:v>
                </c:pt>
                <c:pt idx="628">
                  <c:v>-1.7315992230749273</c:v>
                </c:pt>
                <c:pt idx="629">
                  <c:v>-1.7316627655823327</c:v>
                </c:pt>
                <c:pt idx="630">
                  <c:v>-1.731726207308558</c:v>
                </c:pt>
                <c:pt idx="631">
                  <c:v>-1.7317895485727839</c:v>
                </c:pt>
                <c:pt idx="632">
                  <c:v>-1.7318527896926765</c:v>
                </c:pt>
                <c:pt idx="633">
                  <c:v>-1.7319159309843988</c:v>
                </c:pt>
                <c:pt idx="634">
                  <c:v>-1.7319789727626174</c:v>
                </c:pt>
                <c:pt idx="635">
                  <c:v>-1.7320419153405147</c:v>
                </c:pt>
                <c:pt idx="636">
                  <c:v>-1.7321047590297962</c:v>
                </c:pt>
                <c:pt idx="637">
                  <c:v>-1.7321675041407012</c:v>
                </c:pt>
                <c:pt idx="638">
                  <c:v>-1.7322301509820111</c:v>
                </c:pt>
                <c:pt idx="639">
                  <c:v>-1.7322926998610584</c:v>
                </c:pt>
                <c:pt idx="640">
                  <c:v>-1.7323551510837365</c:v>
                </c:pt>
                <c:pt idx="641">
                  <c:v>-1.7324175049545081</c:v>
                </c:pt>
                <c:pt idx="642">
                  <c:v>-1.7324797617764145</c:v>
                </c:pt>
                <c:pt idx="643">
                  <c:v>-1.7325419218510838</c:v>
                </c:pt>
                <c:pt idx="644">
                  <c:v>-1.7326039854787405</c:v>
                </c:pt>
                <c:pt idx="645">
                  <c:v>-1.7326659529582136</c:v>
                </c:pt>
                <c:pt idx="646">
                  <c:v>-1.7327278245869455</c:v>
                </c:pt>
                <c:pt idx="647">
                  <c:v>-1.7327896006610006</c:v>
                </c:pt>
                <c:pt idx="648">
                  <c:v>-1.7328512814750732</c:v>
                </c:pt>
                <c:pt idx="649">
                  <c:v>-1.7329128673224969</c:v>
                </c:pt>
                <c:pt idx="650">
                  <c:v>-1.7329743584952524</c:v>
                </c:pt>
                <c:pt idx="651">
                  <c:v>-1.7330357552839757</c:v>
                </c:pt>
                <c:pt idx="652">
                  <c:v>-1.7330970579779668</c:v>
                </c:pt>
                <c:pt idx="653">
                  <c:v>-1.7331582668651975</c:v>
                </c:pt>
                <c:pt idx="654">
                  <c:v>-1.7332193822323196</c:v>
                </c:pt>
                <c:pt idx="655">
                  <c:v>-1.7332804043646732</c:v>
                </c:pt>
                <c:pt idx="656">
                  <c:v>-1.7333413335462939</c:v>
                </c:pt>
                <c:pt idx="657">
                  <c:v>-1.7334021700599225</c:v>
                </c:pt>
                <c:pt idx="658">
                  <c:v>-1.7334629141870099</c:v>
                </c:pt>
                <c:pt idx="659">
                  <c:v>-1.7335235662077284</c:v>
                </c:pt>
                <c:pt idx="660">
                  <c:v>-1.733584126400977</c:v>
                </c:pt>
                <c:pt idx="661">
                  <c:v>-1.7336445950443899</c:v>
                </c:pt>
                <c:pt idx="662">
                  <c:v>-1.7337049724143441</c:v>
                </c:pt>
                <c:pt idx="663">
                  <c:v>-1.7337652587859669</c:v>
                </c:pt>
                <c:pt idx="664">
                  <c:v>-1.733825454433144</c:v>
                </c:pt>
                <c:pt idx="665">
                  <c:v>-1.7338855596285252</c:v>
                </c:pt>
                <c:pt idx="666">
                  <c:v>-1.7339455746435346</c:v>
                </c:pt>
                <c:pt idx="667">
                  <c:v>-1.7340054997483754</c:v>
                </c:pt>
                <c:pt idx="668">
                  <c:v>-1.7340653352120388</c:v>
                </c:pt>
                <c:pt idx="669">
                  <c:v>-1.7341250813023101</c:v>
                </c:pt>
                <c:pt idx="670">
                  <c:v>-1.7341847382857769</c:v>
                </c:pt>
                <c:pt idx="671">
                  <c:v>-1.7342443064278357</c:v>
                </c:pt>
                <c:pt idx="672">
                  <c:v>-1.7343037859926986</c:v>
                </c:pt>
                <c:pt idx="673">
                  <c:v>-1.7343631772434018</c:v>
                </c:pt>
                <c:pt idx="674">
                  <c:v>-1.7344224804418107</c:v>
                </c:pt>
                <c:pt idx="675">
                  <c:v>-1.7344816958486282</c:v>
                </c:pt>
                <c:pt idx="676">
                  <c:v>-1.7345408237234006</c:v>
                </c:pt>
                <c:pt idx="677">
                  <c:v>-1.7345998643245255</c:v>
                </c:pt>
                <c:pt idx="678">
                  <c:v>-1.7346588179092575</c:v>
                </c:pt>
                <c:pt idx="679">
                  <c:v>-1.7347176847337158</c:v>
                </c:pt>
                <c:pt idx="680">
                  <c:v>-1.7347764650528901</c:v>
                </c:pt>
                <c:pt idx="681">
                  <c:v>-1.7348351591206481</c:v>
                </c:pt>
                <c:pt idx="682">
                  <c:v>-1.7348937671897413</c:v>
                </c:pt>
                <c:pt idx="683">
                  <c:v>-1.7349522895118117</c:v>
                </c:pt>
                <c:pt idx="684">
                  <c:v>-1.7350107263373986</c:v>
                </c:pt>
                <c:pt idx="685">
                  <c:v>-1.735069077915945</c:v>
                </c:pt>
                <c:pt idx="686">
                  <c:v>-1.7351273444958035</c:v>
                </c:pt>
                <c:pt idx="687">
                  <c:v>-1.7351855263242433</c:v>
                </c:pt>
                <c:pt idx="688">
                  <c:v>-1.735243623647456</c:v>
                </c:pt>
                <c:pt idx="689">
                  <c:v>-1.7353016367105618</c:v>
                </c:pt>
                <c:pt idx="690">
                  <c:v>-1.7353595657576164</c:v>
                </c:pt>
                <c:pt idx="691">
                  <c:v>-1.7354174110316165</c:v>
                </c:pt>
                <c:pt idx="692">
                  <c:v>-1.7354751727745059</c:v>
                </c:pt>
                <c:pt idx="693">
                  <c:v>-1.7355328512271817</c:v>
                </c:pt>
                <c:pt idx="694">
                  <c:v>-1.7355904466295013</c:v>
                </c:pt>
                <c:pt idx="695">
                  <c:v>-1.7356479592202865</c:v>
                </c:pt>
                <c:pt idx="696">
                  <c:v>-1.7357053892373306</c:v>
                </c:pt>
                <c:pt idx="697">
                  <c:v>-1.7357627369174045</c:v>
                </c:pt>
                <c:pt idx="698">
                  <c:v>-1.735820002496262</c:v>
                </c:pt>
                <c:pt idx="699">
                  <c:v>-1.7358771862086457</c:v>
                </c:pt>
                <c:pt idx="700">
                  <c:v>-1.7359342882882931</c:v>
                </c:pt>
                <c:pt idx="701">
                  <c:v>-1.7359913089679422</c:v>
                </c:pt>
                <c:pt idx="702">
                  <c:v>-1.7360482484793363</c:v>
                </c:pt>
                <c:pt idx="703">
                  <c:v>-1.7361051070532314</c:v>
                </c:pt>
                <c:pt idx="704">
                  <c:v>-1.7361618849194005</c:v>
                </c:pt>
                <c:pt idx="705">
                  <c:v>-1.7362185823066394</c:v>
                </c:pt>
                <c:pt idx="706">
                  <c:v>-1.7362751994427725</c:v>
                </c:pt>
                <c:pt idx="707">
                  <c:v>-1.7363317365546584</c:v>
                </c:pt>
                <c:pt idx="708">
                  <c:v>-1.7363881938681947</c:v>
                </c:pt>
                <c:pt idx="709">
                  <c:v>-1.7364445716083241</c:v>
                </c:pt>
                <c:pt idx="710">
                  <c:v>-1.7365008699990392</c:v>
                </c:pt>
                <c:pt idx="711">
                  <c:v>-1.7365570892633886</c:v>
                </c:pt>
                <c:pt idx="712">
                  <c:v>-1.7366132296234815</c:v>
                </c:pt>
                <c:pt idx="713">
                  <c:v>-1.7366692913004931</c:v>
                </c:pt>
                <c:pt idx="714">
                  <c:v>-1.73672527451467</c:v>
                </c:pt>
                <c:pt idx="715">
                  <c:v>-1.7367811794853354</c:v>
                </c:pt>
                <c:pt idx="716">
                  <c:v>-1.7368370064308944</c:v>
                </c:pt>
                <c:pt idx="717">
                  <c:v>-1.7368927555688387</c:v>
                </c:pt>
                <c:pt idx="718">
                  <c:v>-1.7369484271157516</c:v>
                </c:pt>
                <c:pt idx="719">
                  <c:v>-1.7370040212873137</c:v>
                </c:pt>
                <c:pt idx="720">
                  <c:v>-1.7370595382983076</c:v>
                </c:pt>
                <c:pt idx="721">
                  <c:v>-1.7371149783626225</c:v>
                </c:pt>
                <c:pt idx="722">
                  <c:v>-1.7371703416932602</c:v>
                </c:pt>
                <c:pt idx="723">
                  <c:v>-1.7372256285023382</c:v>
                </c:pt>
                <c:pt idx="724">
                  <c:v>-1.7372808390010968</c:v>
                </c:pt>
                <c:pt idx="725">
                  <c:v>-1.7373359733999014</c:v>
                </c:pt>
                <c:pt idx="726">
                  <c:v>-1.7373910319082504</c:v>
                </c:pt>
                <c:pt idx="727">
                  <c:v>-1.7374460147347772</c:v>
                </c:pt>
                <c:pt idx="728">
                  <c:v>-1.7375009220872559</c:v>
                </c:pt>
                <c:pt idx="729">
                  <c:v>-1.737555754172607</c:v>
                </c:pt>
                <c:pt idx="730">
                  <c:v>-1.7376105111969007</c:v>
                </c:pt>
                <c:pt idx="731">
                  <c:v>-1.7376651933653622</c:v>
                </c:pt>
                <c:pt idx="732">
                  <c:v>-1.7377198008823758</c:v>
                </c:pt>
                <c:pt idx="733">
                  <c:v>-1.7377743339514904</c:v>
                </c:pt>
                <c:pt idx="734">
                  <c:v>-1.737828792775423</c:v>
                </c:pt>
                <c:pt idx="735">
                  <c:v>-1.7378831775560646</c:v>
                </c:pt>
                <c:pt idx="736">
                  <c:v>-1.7379374884944832</c:v>
                </c:pt>
                <c:pt idx="737">
                  <c:v>-1.7379917257909285</c:v>
                </c:pt>
                <c:pt idx="738">
                  <c:v>-1.7380458896448376</c:v>
                </c:pt>
                <c:pt idx="739">
                  <c:v>-1.7380999802548383</c:v>
                </c:pt>
                <c:pt idx="740">
                  <c:v>-1.738153997818753</c:v>
                </c:pt>
                <c:pt idx="741">
                  <c:v>-1.738207942533605</c:v>
                </c:pt>
                <c:pt idx="742">
                  <c:v>-1.7382618145956199</c:v>
                </c:pt>
                <c:pt idx="743">
                  <c:v>-1.7383156142002334</c:v>
                </c:pt>
                <c:pt idx="744">
                  <c:v>-1.738369341542092</c:v>
                </c:pt>
                <c:pt idx="745">
                  <c:v>-1.7384229968150602</c:v>
                </c:pt>
                <c:pt idx="746">
                  <c:v>-1.7384765802122224</c:v>
                </c:pt>
                <c:pt idx="747">
                  <c:v>-1.7385300919258888</c:v>
                </c:pt>
                <c:pt idx="748">
                  <c:v>-1.7385835321475984</c:v>
                </c:pt>
                <c:pt idx="749">
                  <c:v>-1.7386369010681237</c:v>
                </c:pt>
                <c:pt idx="750">
                  <c:v>-1.738690198877475</c:v>
                </c:pt>
                <c:pt idx="751">
                  <c:v>-1.7387434257649033</c:v>
                </c:pt>
                <c:pt idx="752">
                  <c:v>-1.7387965819189053</c:v>
                </c:pt>
                <c:pt idx="753">
                  <c:v>-1.7388496675272278</c:v>
                </c:pt>
                <c:pt idx="754">
                  <c:v>-1.7389026827768705</c:v>
                </c:pt>
                <c:pt idx="755">
                  <c:v>-1.738955627854091</c:v>
                </c:pt>
                <c:pt idx="756">
                  <c:v>-1.7390085029444076</c:v>
                </c:pt>
                <c:pt idx="757">
                  <c:v>-1.7390613082326045</c:v>
                </c:pt>
                <c:pt idx="758">
                  <c:v>-1.7391140439027348</c:v>
                </c:pt>
                <c:pt idx="759">
                  <c:v>-1.7391667101381247</c:v>
                </c:pt>
                <c:pt idx="760">
                  <c:v>-1.7392193071213771</c:v>
                </c:pt>
                <c:pt idx="761">
                  <c:v>-1.7392718350343754</c:v>
                </c:pt>
                <c:pt idx="762">
                  <c:v>-1.7393242940582878</c:v>
                </c:pt>
                <c:pt idx="763">
                  <c:v>-1.7393766843735703</c:v>
                </c:pt>
                <c:pt idx="764">
                  <c:v>-1.7394290061599711</c:v>
                </c:pt>
                <c:pt idx="765">
                  <c:v>-1.7394812595965332</c:v>
                </c:pt>
                <c:pt idx="766">
                  <c:v>-1.7395334448615998</c:v>
                </c:pt>
                <c:pt idx="767">
                  <c:v>-1.7395855621328165</c:v>
                </c:pt>
                <c:pt idx="768">
                  <c:v>-1.7396376115871355</c:v>
                </c:pt>
                <c:pt idx="769">
                  <c:v>-1.739689593400819</c:v>
                </c:pt>
                <c:pt idx="770">
                  <c:v>-1.7397415077494429</c:v>
                </c:pt>
                <c:pt idx="771">
                  <c:v>-1.7397933548079005</c:v>
                </c:pt>
                <c:pt idx="772">
                  <c:v>-1.7398451347504065</c:v>
                </c:pt>
                <c:pt idx="773">
                  <c:v>-1.7398968477504988</c:v>
                </c:pt>
                <c:pt idx="774">
                  <c:v>-1.7399484939810435</c:v>
                </c:pt>
                <c:pt idx="775">
                  <c:v>-1.7400000736142385</c:v>
                </c:pt>
                <c:pt idx="776">
                  <c:v>-1.7400515868216155</c:v>
                </c:pt>
                <c:pt idx="777">
                  <c:v>-1.7401030337740453</c:v>
                </c:pt>
                <c:pt idx="778">
                  <c:v>-1.7401544146417396</c:v>
                </c:pt>
                <c:pt idx="779">
                  <c:v>-1.7402057295942552</c:v>
                </c:pt>
                <c:pt idx="780">
                  <c:v>-1.7402569788004971</c:v>
                </c:pt>
                <c:pt idx="781">
                  <c:v>-1.7403081624287222</c:v>
                </c:pt>
                <c:pt idx="782">
                  <c:v>-1.7403592806465418</c:v>
                </c:pt>
                <c:pt idx="783">
                  <c:v>-1.740410333620926</c:v>
                </c:pt>
                <c:pt idx="784">
                  <c:v>-1.7404613215182061</c:v>
                </c:pt>
                <c:pt idx="785">
                  <c:v>-1.7405122445040779</c:v>
                </c:pt>
                <c:pt idx="786">
                  <c:v>-1.7405631027436057</c:v>
                </c:pt>
                <c:pt idx="787">
                  <c:v>-1.7406138964012248</c:v>
                </c:pt>
                <c:pt idx="788">
                  <c:v>-1.7406646256407448</c:v>
                </c:pt>
                <c:pt idx="789">
                  <c:v>-1.7407152906253525</c:v>
                </c:pt>
                <c:pt idx="790">
                  <c:v>-1.7407658915176158</c:v>
                </c:pt>
                <c:pt idx="791">
                  <c:v>-1.7408164284794867</c:v>
                </c:pt>
                <c:pt idx="792">
                  <c:v>-1.7408669016723035</c:v>
                </c:pt>
                <c:pt idx="793">
                  <c:v>-1.7409173112567951</c:v>
                </c:pt>
                <c:pt idx="794">
                  <c:v>-1.740967657393083</c:v>
                </c:pt>
                <c:pt idx="795">
                  <c:v>-1.7410179402406849</c:v>
                </c:pt>
                <c:pt idx="796">
                  <c:v>-1.7410681599585183</c:v>
                </c:pt>
                <c:pt idx="797">
                  <c:v>-1.741118316704902</c:v>
                </c:pt>
                <c:pt idx="798">
                  <c:v>-1.7411684106375604</c:v>
                </c:pt>
                <c:pt idx="799">
                  <c:v>-1.7412184419136267</c:v>
                </c:pt>
                <c:pt idx="800">
                  <c:v>-1.7412684106896439</c:v>
                </c:pt>
                <c:pt idx="801">
                  <c:v>-1.7413183171215703</c:v>
                </c:pt>
                <c:pt idx="802">
                  <c:v>-1.7413681613647802</c:v>
                </c:pt>
                <c:pt idx="803">
                  <c:v>-1.7414179435740684</c:v>
                </c:pt>
                <c:pt idx="804">
                  <c:v>-1.7414676639036522</c:v>
                </c:pt>
                <c:pt idx="805">
                  <c:v>-1.7415173225071747</c:v>
                </c:pt>
                <c:pt idx="806">
                  <c:v>-1.7415669195377075</c:v>
                </c:pt>
                <c:pt idx="807">
                  <c:v>-1.7416164551477533</c:v>
                </c:pt>
                <c:pt idx="808">
                  <c:v>-1.7416659294892494</c:v>
                </c:pt>
                <c:pt idx="809">
                  <c:v>-1.741715342713569</c:v>
                </c:pt>
                <c:pt idx="810">
                  <c:v>-1.7417646949715262</c:v>
                </c:pt>
                <c:pt idx="811">
                  <c:v>-1.7418139864133768</c:v>
                </c:pt>
                <c:pt idx="812">
                  <c:v>-1.741863217188822</c:v>
                </c:pt>
                <c:pt idx="813">
                  <c:v>-1.7419123874470113</c:v>
                </c:pt>
                <c:pt idx="814">
                  <c:v>-1.7419614973365443</c:v>
                </c:pt>
                <c:pt idx="815">
                  <c:v>-1.7420105470054739</c:v>
                </c:pt>
                <c:pt idx="816">
                  <c:v>-1.7420595366013099</c:v>
                </c:pt>
                <c:pt idx="817">
                  <c:v>-1.7421084662710196</c:v>
                </c:pt>
                <c:pt idx="818">
                  <c:v>-1.7421573361610325</c:v>
                </c:pt>
                <c:pt idx="819">
                  <c:v>-1.7422061464172416</c:v>
                </c:pt>
                <c:pt idx="820">
                  <c:v>-1.7422548971850067</c:v>
                </c:pt>
                <c:pt idx="821">
                  <c:v>-1.7423035886091567</c:v>
                </c:pt>
                <c:pt idx="822">
                  <c:v>-1.7423522208339923</c:v>
                </c:pt>
                <c:pt idx="823">
                  <c:v>-1.7424007940032884</c:v>
                </c:pt>
                <c:pt idx="824">
                  <c:v>-1.742449308260297</c:v>
                </c:pt>
                <c:pt idx="825">
                  <c:v>-1.7424977637477488</c:v>
                </c:pt>
                <c:pt idx="826">
                  <c:v>-1.7425461606078572</c:v>
                </c:pt>
                <c:pt idx="827">
                  <c:v>-1.7425944989823199</c:v>
                </c:pt>
                <c:pt idx="828">
                  <c:v>-1.7426427790123213</c:v>
                </c:pt>
                <c:pt idx="829">
                  <c:v>-1.7426910008385352</c:v>
                </c:pt>
                <c:pt idx="830">
                  <c:v>-1.7427391646011277</c:v>
                </c:pt>
                <c:pt idx="831">
                  <c:v>-1.742787270439758</c:v>
                </c:pt>
                <c:pt idx="832">
                  <c:v>-1.7428353184935834</c:v>
                </c:pt>
                <c:pt idx="833">
                  <c:v>-1.7428833089012594</c:v>
                </c:pt>
                <c:pt idx="834">
                  <c:v>-1.7429312418009437</c:v>
                </c:pt>
                <c:pt idx="835">
                  <c:v>-1.7429791173302978</c:v>
                </c:pt>
                <c:pt idx="836">
                  <c:v>-1.7430269356264887</c:v>
                </c:pt>
                <c:pt idx="837">
                  <c:v>-1.743074696826193</c:v>
                </c:pt>
                <c:pt idx="838">
                  <c:v>-1.7431224010655979</c:v>
                </c:pt>
                <c:pt idx="839">
                  <c:v>-1.743170048480404</c:v>
                </c:pt>
                <c:pt idx="840">
                  <c:v>-1.7432176392058274</c:v>
                </c:pt>
                <c:pt idx="841">
                  <c:v>-1.7432651733766027</c:v>
                </c:pt>
                <c:pt idx="842">
                  <c:v>-1.7433126511269839</c:v>
                </c:pt>
                <c:pt idx="843">
                  <c:v>-1.7433600725907479</c:v>
                </c:pt>
                <c:pt idx="844">
                  <c:v>-1.7434074379011966</c:v>
                </c:pt>
                <c:pt idx="845">
                  <c:v>-1.7434547471911586</c:v>
                </c:pt>
                <c:pt idx="846">
                  <c:v>-1.7435020005929918</c:v>
                </c:pt>
                <c:pt idx="847">
                  <c:v>-1.7435491982385858</c:v>
                </c:pt>
                <c:pt idx="848">
                  <c:v>-1.7435963402593635</c:v>
                </c:pt>
                <c:pt idx="849">
                  <c:v>-1.7436434267862841</c:v>
                </c:pt>
                <c:pt idx="850">
                  <c:v>-1.7436904579498447</c:v>
                </c:pt>
                <c:pt idx="851">
                  <c:v>-1.7437374338800824</c:v>
                </c:pt>
                <c:pt idx="852">
                  <c:v>-1.7437843547065768</c:v>
                </c:pt>
                <c:pt idx="853">
                  <c:v>-1.7438312205584525</c:v>
                </c:pt>
                <c:pt idx="854">
                  <c:v>-1.74387803156438</c:v>
                </c:pt>
                <c:pt idx="855">
                  <c:v>-1.7439247878525794</c:v>
                </c:pt>
                <c:pt idx="856">
                  <c:v>-1.7439714895508209</c:v>
                </c:pt>
                <c:pt idx="857">
                  <c:v>-1.744018136786428</c:v>
                </c:pt>
                <c:pt idx="858">
                  <c:v>-1.7440647296862799</c:v>
                </c:pt>
                <c:pt idx="859">
                  <c:v>-1.7441112683768119</c:v>
                </c:pt>
                <c:pt idx="860">
                  <c:v>-1.7441577529840189</c:v>
                </c:pt>
                <c:pt idx="861">
                  <c:v>-1.7442041836334574</c:v>
                </c:pt>
                <c:pt idx="862">
                  <c:v>-1.7442505604502467</c:v>
                </c:pt>
                <c:pt idx="863">
                  <c:v>-1.744296883559072</c:v>
                </c:pt>
                <c:pt idx="864">
                  <c:v>-1.7443431530841849</c:v>
                </c:pt>
                <c:pt idx="865">
                  <c:v>-1.744389369149407</c:v>
                </c:pt>
                <c:pt idx="866">
                  <c:v>-1.7444355318781313</c:v>
                </c:pt>
                <c:pt idx="867">
                  <c:v>-1.7444816413933237</c:v>
                </c:pt>
                <c:pt idx="868">
                  <c:v>-1.7445276978175253</c:v>
                </c:pt>
                <c:pt idx="869">
                  <c:v>-1.7445737012728548</c:v>
                </c:pt>
                <c:pt idx="870">
                  <c:v>-1.7446196518810098</c:v>
                </c:pt>
                <c:pt idx="871">
                  <c:v>-1.7446655497632688</c:v>
                </c:pt>
                <c:pt idx="872">
                  <c:v>-1.7447113950404938</c:v>
                </c:pt>
                <c:pt idx="873">
                  <c:v>-1.7447571878331312</c:v>
                </c:pt>
                <c:pt idx="874">
                  <c:v>-1.7448029282612143</c:v>
                </c:pt>
                <c:pt idx="875">
                  <c:v>-1.7448486164443653</c:v>
                </c:pt>
                <c:pt idx="876">
                  <c:v>-1.744894252501797</c:v>
                </c:pt>
                <c:pt idx="877">
                  <c:v>-1.7449398365523143</c:v>
                </c:pt>
                <c:pt idx="878">
                  <c:v>-1.7449853687143166</c:v>
                </c:pt>
                <c:pt idx="879">
                  <c:v>-1.7450308491057998</c:v>
                </c:pt>
                <c:pt idx="880">
                  <c:v>-1.7450762778443569</c:v>
                </c:pt>
                <c:pt idx="881">
                  <c:v>-1.7451216550471813</c:v>
                </c:pt>
                <c:pt idx="882">
                  <c:v>-1.7451669808310681</c:v>
                </c:pt>
                <c:pt idx="883">
                  <c:v>-1.7452122553124154</c:v>
                </c:pt>
                <c:pt idx="884">
                  <c:v>-1.7452574786072268</c:v>
                </c:pt>
                <c:pt idx="885">
                  <c:v>-1.7453026508311129</c:v>
                </c:pt>
                <c:pt idx="886">
                  <c:v>-1.7453477720992927</c:v>
                </c:pt>
                <c:pt idx="887">
                  <c:v>-1.7453928425265963</c:v>
                </c:pt>
                <c:pt idx="888">
                  <c:v>-1.7454378622274658</c:v>
                </c:pt>
                <c:pt idx="889">
                  <c:v>-1.7454828313159569</c:v>
                </c:pt>
                <c:pt idx="890">
                  <c:v>-1.745527749905742</c:v>
                </c:pt>
                <c:pt idx="891">
                  <c:v>-1.7455726181101099</c:v>
                </c:pt>
                <c:pt idx="892">
                  <c:v>-1.7456174360419696</c:v>
                </c:pt>
                <c:pt idx="893">
                  <c:v>-1.7456622038138503</c:v>
                </c:pt>
                <c:pt idx="894">
                  <c:v>-1.745706921537904</c:v>
                </c:pt>
                <c:pt idx="895">
                  <c:v>-1.745751589325907</c:v>
                </c:pt>
                <c:pt idx="896">
                  <c:v>-1.7457962072892614</c:v>
                </c:pt>
                <c:pt idx="897">
                  <c:v>-1.7458407755389975</c:v>
                </c:pt>
                <c:pt idx="898">
                  <c:v>-1.7458852941857743</c:v>
                </c:pt>
                <c:pt idx="899">
                  <c:v>-1.745929763339882</c:v>
                </c:pt>
                <c:pt idx="900">
                  <c:v>-1.7459741831112432</c:v>
                </c:pt>
                <c:pt idx="901">
                  <c:v>-1.7460185536094146</c:v>
                </c:pt>
                <c:pt idx="902">
                  <c:v>-1.7460628749435891</c:v>
                </c:pt>
                <c:pt idx="903">
                  <c:v>-1.7461071472225966</c:v>
                </c:pt>
                <c:pt idx="904">
                  <c:v>-1.7461513705549065</c:v>
                </c:pt>
                <c:pt idx="905">
                  <c:v>-1.7461955450486288</c:v>
                </c:pt>
                <c:pt idx="906">
                  <c:v>-1.7462396708115151</c:v>
                </c:pt>
                <c:pt idx="907">
                  <c:v>-1.7462837479509614</c:v>
                </c:pt>
                <c:pt idx="908">
                  <c:v>-1.7463277765740088</c:v>
                </c:pt>
                <c:pt idx="909">
                  <c:v>-1.7463717567873456</c:v>
                </c:pt>
                <c:pt idx="910">
                  <c:v>-1.7464156886973079</c:v>
                </c:pt>
                <c:pt idx="911">
                  <c:v>-1.7464595724098828</c:v>
                </c:pt>
                <c:pt idx="912">
                  <c:v>-1.7465034080307085</c:v>
                </c:pt>
                <c:pt idx="913">
                  <c:v>-1.7465471956650758</c:v>
                </c:pt>
                <c:pt idx="914">
                  <c:v>-1.7465909354179305</c:v>
                </c:pt>
                <c:pt idx="915">
                  <c:v>-1.7466346273938749</c:v>
                </c:pt>
                <c:pt idx="916">
                  <c:v>-1.7466782716971683</c:v>
                </c:pt>
                <c:pt idx="917">
                  <c:v>-1.7467218684317292</c:v>
                </c:pt>
                <c:pt idx="918">
                  <c:v>-1.7467654177011371</c:v>
                </c:pt>
                <c:pt idx="919">
                  <c:v>-1.7468089196086329</c:v>
                </c:pt>
                <c:pt idx="920">
                  <c:v>-1.7468523742571218</c:v>
                </c:pt>
                <c:pt idx="921">
                  <c:v>-1.7468957817491733</c:v>
                </c:pt>
                <c:pt idx="922">
                  <c:v>-1.7469391421870237</c:v>
                </c:pt>
                <c:pt idx="923">
                  <c:v>-1.746982455672577</c:v>
                </c:pt>
                <c:pt idx="924">
                  <c:v>-1.7470257223074066</c:v>
                </c:pt>
                <c:pt idx="925">
                  <c:v>-1.7470689421927568</c:v>
                </c:pt>
                <c:pt idx="926">
                  <c:v>-1.7471121154295437</c:v>
                </c:pt>
                <c:pt idx="927">
                  <c:v>-1.7471552421183576</c:v>
                </c:pt>
                <c:pt idx="928">
                  <c:v>-1.7471983223594632</c:v>
                </c:pt>
                <c:pt idx="929">
                  <c:v>-1.7472413562528017</c:v>
                </c:pt>
                <c:pt idx="930">
                  <c:v>-1.7472843438979924</c:v>
                </c:pt>
                <c:pt idx="931">
                  <c:v>-1.7473272853943334</c:v>
                </c:pt>
                <c:pt idx="932">
                  <c:v>-1.7473701808408033</c:v>
                </c:pt>
                <c:pt idx="933">
                  <c:v>-1.7474130303360633</c:v>
                </c:pt>
                <c:pt idx="934">
                  <c:v>-1.7474558339784572</c:v>
                </c:pt>
                <c:pt idx="935">
                  <c:v>-1.7474985918660133</c:v>
                </c:pt>
                <c:pt idx="936">
                  <c:v>-1.7475413040964465</c:v>
                </c:pt>
                <c:pt idx="937">
                  <c:v>-1.7475839707671588</c:v>
                </c:pt>
                <c:pt idx="938">
                  <c:v>-1.7476265919752401</c:v>
                </c:pt>
                <c:pt idx="939">
                  <c:v>-1.7476691678174716</c:v>
                </c:pt>
                <c:pt idx="940">
                  <c:v>-1.7477116983903249</c:v>
                </c:pt>
                <c:pt idx="941">
                  <c:v>-1.7477541837899642</c:v>
                </c:pt>
                <c:pt idx="942">
                  <c:v>-1.747796624112248</c:v>
                </c:pt>
                <c:pt idx="943">
                  <c:v>-1.7478390194527296</c:v>
                </c:pt>
                <c:pt idx="944">
                  <c:v>-1.7478813699066593</c:v>
                </c:pt>
                <c:pt idx="945">
                  <c:v>-1.7479236755689849</c:v>
                </c:pt>
                <c:pt idx="946">
                  <c:v>-1.7479659365343527</c:v>
                </c:pt>
                <c:pt idx="947">
                  <c:v>-1.7480081528971105</c:v>
                </c:pt>
                <c:pt idx="948">
                  <c:v>-1.7480503247513068</c:v>
                </c:pt>
                <c:pt idx="949">
                  <c:v>-1.7480924521906931</c:v>
                </c:pt>
                <c:pt idx="950">
                  <c:v>-1.7481345353087252</c:v>
                </c:pt>
                <c:pt idx="951">
                  <c:v>-1.7481765741985642</c:v>
                </c:pt>
                <c:pt idx="952">
                  <c:v>-1.7482185689530776</c:v>
                </c:pt>
                <c:pt idx="953">
                  <c:v>-1.7482605196648411</c:v>
                </c:pt>
                <c:pt idx="954">
                  <c:v>-1.7483024264261389</c:v>
                </c:pt>
                <c:pt idx="955">
                  <c:v>-1.7483442893289656</c:v>
                </c:pt>
                <c:pt idx="956">
                  <c:v>-1.7483861084650278</c:v>
                </c:pt>
                <c:pt idx="957">
                  <c:v>-1.7484278839257441</c:v>
                </c:pt>
                <c:pt idx="958">
                  <c:v>-1.7484696158022472</c:v>
                </c:pt>
                <c:pt idx="959">
                  <c:v>-1.7485113041853848</c:v>
                </c:pt>
                <c:pt idx="960">
                  <c:v>-1.7485529491657212</c:v>
                </c:pt>
                <c:pt idx="961">
                  <c:v>-1.7485945508335379</c:v>
                </c:pt>
                <c:pt idx="962">
                  <c:v>-1.7486361092788347</c:v>
                </c:pt>
                <c:pt idx="963">
                  <c:v>-1.7486776245913314</c:v>
                </c:pt>
                <c:pt idx="964">
                  <c:v>-1.7487190968604691</c:v>
                </c:pt>
                <c:pt idx="965">
                  <c:v>-1.7487605261754104</c:v>
                </c:pt>
                <c:pt idx="966">
                  <c:v>-1.7488019126250414</c:v>
                </c:pt>
                <c:pt idx="967">
                  <c:v>-1.7488432562979728</c:v>
                </c:pt>
                <c:pt idx="968">
                  <c:v>-1.7488845572825402</c:v>
                </c:pt>
                <c:pt idx="969">
                  <c:v>-1.7489258156668068</c:v>
                </c:pt>
                <c:pt idx="970">
                  <c:v>-1.7489670315385626</c:v>
                </c:pt>
                <c:pt idx="971">
                  <c:v>-1.7490082049853273</c:v>
                </c:pt>
                <c:pt idx="972">
                  <c:v>-1.74904933609435</c:v>
                </c:pt>
                <c:pt idx="973">
                  <c:v>-1.7490904249526111</c:v>
                </c:pt>
                <c:pt idx="974">
                  <c:v>-1.7491314716468236</c:v>
                </c:pt>
                <c:pt idx="975">
                  <c:v>-1.7491724762634333</c:v>
                </c:pt>
                <c:pt idx="976">
                  <c:v>-1.7492134388886209</c:v>
                </c:pt>
                <c:pt idx="977">
                  <c:v>-1.7492543596083023</c:v>
                </c:pt>
                <c:pt idx="978">
                  <c:v>-1.7492952385081302</c:v>
                </c:pt>
                <c:pt idx="979">
                  <c:v>-1.7493360756734944</c:v>
                </c:pt>
                <c:pt idx="980">
                  <c:v>-1.7493768711895241</c:v>
                </c:pt>
                <c:pt idx="981">
                  <c:v>-1.7494176251410882</c:v>
                </c:pt>
                <c:pt idx="982">
                  <c:v>-1.7494583376127963</c:v>
                </c:pt>
                <c:pt idx="983">
                  <c:v>-1.7494990086889999</c:v>
                </c:pt>
                <c:pt idx="984">
                  <c:v>-1.7495396384537931</c:v>
                </c:pt>
                <c:pt idx="985">
                  <c:v>-1.749580226991015</c:v>
                </c:pt>
                <c:pt idx="986">
                  <c:v>-1.7496207743842489</c:v>
                </c:pt>
                <c:pt idx="987">
                  <c:v>-1.7496612807168244</c:v>
                </c:pt>
                <c:pt idx="988">
                  <c:v>-1.7497017460718181</c:v>
                </c:pt>
                <c:pt idx="989">
                  <c:v>-1.7497421705320551</c:v>
                </c:pt>
                <c:pt idx="990">
                  <c:v>-1.7497825541801091</c:v>
                </c:pt>
                <c:pt idx="991">
                  <c:v>-1.7498228970983045</c:v>
                </c:pt>
                <c:pt idx="992">
                  <c:v>-1.7498631993687166</c:v>
                </c:pt>
                <c:pt idx="993">
                  <c:v>-1.7499034610731727</c:v>
                </c:pt>
                <c:pt idx="994">
                  <c:v>-1.7499436822932535</c:v>
                </c:pt>
                <c:pt idx="995">
                  <c:v>-1.7499838631102935</c:v>
                </c:pt>
                <c:pt idx="996">
                  <c:v>-1.7500240036053831</c:v>
                </c:pt>
                <c:pt idx="997">
                  <c:v>-1.7500641038593683</c:v>
                </c:pt>
                <c:pt idx="998">
                  <c:v>-1.7501041639528518</c:v>
                </c:pt>
                <c:pt idx="999">
                  <c:v>-1.7501441839661951</c:v>
                </c:pt>
                <c:pt idx="1000">
                  <c:v>-1.7501841639795184</c:v>
                </c:pt>
                <c:pt idx="1001">
                  <c:v>-1.750224104072702</c:v>
                </c:pt>
                <c:pt idx="1002">
                  <c:v>-1.750264004325387</c:v>
                </c:pt>
                <c:pt idx="1003">
                  <c:v>-1.7503038648169766</c:v>
                </c:pt>
                <c:pt idx="1004">
                  <c:v>-1.7503436856266368</c:v>
                </c:pt>
                <c:pt idx="1005">
                  <c:v>-1.7503834668332972</c:v>
                </c:pt>
                <c:pt idx="1006">
                  <c:v>-1.7504232085156521</c:v>
                </c:pt>
                <c:pt idx="1007">
                  <c:v>-1.7504629107521623</c:v>
                </c:pt>
                <c:pt idx="1008">
                  <c:v>-1.750502573621054</c:v>
                </c:pt>
                <c:pt idx="1009">
                  <c:v>-1.7505421972003219</c:v>
                </c:pt>
                <c:pt idx="1010">
                  <c:v>-1.7505817815677285</c:v>
                </c:pt>
                <c:pt idx="1011">
                  <c:v>-1.7506213268008062</c:v>
                </c:pt>
                <c:pt idx="1012">
                  <c:v>-1.7506608329768569</c:v>
                </c:pt>
                <c:pt idx="1013">
                  <c:v>-1.7507003001729549</c:v>
                </c:pt>
                <c:pt idx="1014">
                  <c:v>-1.7507397284659452</c:v>
                </c:pt>
                <c:pt idx="1015">
                  <c:v>-1.7507791179324466</c:v>
                </c:pt>
                <c:pt idx="1016">
                  <c:v>-1.7508184686488519</c:v>
                </c:pt>
                <c:pt idx="1017">
                  <c:v>-1.7508577806913284</c:v>
                </c:pt>
                <c:pt idx="1018">
                  <c:v>-1.7508970541358186</c:v>
                </c:pt>
                <c:pt idx="1019">
                  <c:v>-1.7509362890580422</c:v>
                </c:pt>
                <c:pt idx="1020">
                  <c:v>-1.7509754855334962</c:v>
                </c:pt>
                <c:pt idx="1021">
                  <c:v>-1.7510146436374556</c:v>
                </c:pt>
                <c:pt idx="1022">
                  <c:v>-1.7510537634449745</c:v>
                </c:pt>
                <c:pt idx="1023">
                  <c:v>-1.7510928450308878</c:v>
                </c:pt>
                <c:pt idx="1024">
                  <c:v>-1.7511318884698099</c:v>
                </c:pt>
                <c:pt idx="1025">
                  <c:v>-1.7511708938361381</c:v>
                </c:pt>
                <c:pt idx="1026">
                  <c:v>-1.7512098612040519</c:v>
                </c:pt>
                <c:pt idx="1027">
                  <c:v>-1.751248790647514</c:v>
                </c:pt>
                <c:pt idx="1028">
                  <c:v>-1.7512876822402716</c:v>
                </c:pt>
                <c:pt idx="1029">
                  <c:v>-1.7513265360558568</c:v>
                </c:pt>
                <c:pt idx="1030">
                  <c:v>-1.751365352167588</c:v>
                </c:pt>
                <c:pt idx="1031">
                  <c:v>-1.7514041306485699</c:v>
                </c:pt>
                <c:pt idx="1032">
                  <c:v>-1.7514428715716952</c:v>
                </c:pt>
                <c:pt idx="1033">
                  <c:v>-1.7514815750096446</c:v>
                </c:pt>
                <c:pt idx="1034">
                  <c:v>-1.7515202410348885</c:v>
                </c:pt>
                <c:pt idx="1035">
                  <c:v>-1.7515588697196867</c:v>
                </c:pt>
                <c:pt idx="1036">
                  <c:v>-1.7515974611360907</c:v>
                </c:pt>
                <c:pt idx="1037">
                  <c:v>-1.7516360153559429</c:v>
                </c:pt>
                <c:pt idx="1038">
                  <c:v>-1.7516745324508787</c:v>
                </c:pt>
                <c:pt idx="1039">
                  <c:v>-1.7517130124923264</c:v>
                </c:pt>
                <c:pt idx="1040">
                  <c:v>-1.7517514555515084</c:v>
                </c:pt>
                <c:pt idx="1041">
                  <c:v>-1.7517898616994421</c:v>
                </c:pt>
                <c:pt idx="1042">
                  <c:v>-1.7518282310069404</c:v>
                </c:pt>
                <c:pt idx="1043">
                  <c:v>-1.7518665635446129</c:v>
                </c:pt>
                <c:pt idx="1044">
                  <c:v>-1.7519048593828661</c:v>
                </c:pt>
                <c:pt idx="1045">
                  <c:v>-1.7519431185919043</c:v>
                </c:pt>
                <c:pt idx="1046">
                  <c:v>-1.7519813412417311</c:v>
                </c:pt>
                <c:pt idx="1047">
                  <c:v>-1.7520195274021491</c:v>
                </c:pt>
                <c:pt idx="1048">
                  <c:v>-1.7520576771427616</c:v>
                </c:pt>
                <c:pt idx="1049">
                  <c:v>-1.7520957905329724</c:v>
                </c:pt>
                <c:pt idx="1050">
                  <c:v>-1.7521338676419878</c:v>
                </c:pt>
                <c:pt idx="1051">
                  <c:v>-1.7521719085388159</c:v>
                </c:pt>
                <c:pt idx="1052">
                  <c:v>-1.7522099132922686</c:v>
                </c:pt>
                <c:pt idx="1053">
                  <c:v>-1.7522478819709619</c:v>
                </c:pt>
                <c:pt idx="1054">
                  <c:v>-1.7522858146433165</c:v>
                </c:pt>
                <c:pt idx="1055">
                  <c:v>-1.7523237113775578</c:v>
                </c:pt>
                <c:pt idx="1056">
                  <c:v>-1.7523615722417192</c:v>
                </c:pt>
                <c:pt idx="1057">
                  <c:v>-1.7523993973036394</c:v>
                </c:pt>
                <c:pt idx="1058">
                  <c:v>-1.7524371866309658</c:v>
                </c:pt>
                <c:pt idx="1059">
                  <c:v>-1.7524749402911541</c:v>
                </c:pt>
                <c:pt idx="1060">
                  <c:v>-1.752512658351469</c:v>
                </c:pt>
                <c:pt idx="1061">
                  <c:v>-1.7525503408789849</c:v>
                </c:pt>
                <c:pt idx="1062">
                  <c:v>-1.7525879879405877</c:v>
                </c:pt>
                <c:pt idx="1063">
                  <c:v>-1.7526255996029731</c:v>
                </c:pt>
                <c:pt idx="1064">
                  <c:v>-1.7526631759326508</c:v>
                </c:pt>
                <c:pt idx="1065">
                  <c:v>-1.7527007169959412</c:v>
                </c:pt>
                <c:pt idx="1066">
                  <c:v>-1.7527382228589798</c:v>
                </c:pt>
                <c:pt idx="1067">
                  <c:v>-1.7527756935877152</c:v>
                </c:pt>
                <c:pt idx="1068">
                  <c:v>-1.7528131292479114</c:v>
                </c:pt>
                <c:pt idx="1069">
                  <c:v>-1.7528505299051478</c:v>
                </c:pt>
                <c:pt idx="1070">
                  <c:v>-1.7528878956248195</c:v>
                </c:pt>
                <c:pt idx="1071">
                  <c:v>-1.7529252264721396</c:v>
                </c:pt>
                <c:pt idx="1072">
                  <c:v>-1.7529625225121377</c:v>
                </c:pt>
                <c:pt idx="1073">
                  <c:v>-1.752999783809662</c:v>
                </c:pt>
                <c:pt idx="1074">
                  <c:v>-1.7530370104293802</c:v>
                </c:pt>
                <c:pt idx="1075">
                  <c:v>-1.7530742024357788</c:v>
                </c:pt>
                <c:pt idx="1076">
                  <c:v>-1.7531113598931651</c:v>
                </c:pt>
                <c:pt idx="1077">
                  <c:v>-1.7531484828656674</c:v>
                </c:pt>
                <c:pt idx="1078">
                  <c:v>-1.7531855714172351</c:v>
                </c:pt>
                <c:pt idx="1079">
                  <c:v>-1.7532226256116403</c:v>
                </c:pt>
                <c:pt idx="1080">
                  <c:v>-1.753259645512478</c:v>
                </c:pt>
                <c:pt idx="1081">
                  <c:v>-1.7532966311831668</c:v>
                </c:pt>
                <c:pt idx="1082">
                  <c:v>-1.7533335826869494</c:v>
                </c:pt>
                <c:pt idx="1083">
                  <c:v>-1.7533705000868933</c:v>
                </c:pt>
                <c:pt idx="1084">
                  <c:v>-1.7534073834458921</c:v>
                </c:pt>
                <c:pt idx="1085">
                  <c:v>-1.7534442328266648</c:v>
                </c:pt>
                <c:pt idx="1086">
                  <c:v>-1.753481048291758</c:v>
                </c:pt>
                <c:pt idx="1087">
                  <c:v>-1.7535178299035452</c:v>
                </c:pt>
                <c:pt idx="1088">
                  <c:v>-1.7535545777242281</c:v>
                </c:pt>
                <c:pt idx="1089">
                  <c:v>-1.7535912918158372</c:v>
                </c:pt>
                <c:pt idx="1090">
                  <c:v>-1.7536279722402326</c:v>
                </c:pt>
                <c:pt idx="1091">
                  <c:v>-1.7536646190591036</c:v>
                </c:pt>
                <c:pt idx="1092">
                  <c:v>-1.7537012323339711</c:v>
                </c:pt>
                <c:pt idx="1093">
                  <c:v>-1.7537378121261866</c:v>
                </c:pt>
                <c:pt idx="1094">
                  <c:v>-1.7537743584969336</c:v>
                </c:pt>
                <c:pt idx="1095">
                  <c:v>-1.753810871507228</c:v>
                </c:pt>
                <c:pt idx="1096">
                  <c:v>-1.7538473512179189</c:v>
                </c:pt>
                <c:pt idx="1097">
                  <c:v>-1.7538837976896886</c:v>
                </c:pt>
                <c:pt idx="1098">
                  <c:v>-1.7539202109830545</c:v>
                </c:pt>
                <c:pt idx="1099">
                  <c:v>-1.7539565911583681</c:v>
                </c:pt>
                <c:pt idx="1100">
                  <c:v>-1.7539929382758168</c:v>
                </c:pt>
                <c:pt idx="1101">
                  <c:v>-1.7540292523954242</c:v>
                </c:pt>
                <c:pt idx="1102">
                  <c:v>-1.7540655335770499</c:v>
                </c:pt>
                <c:pt idx="1103">
                  <c:v>-1.7541017818803912</c:v>
                </c:pt>
                <c:pt idx="1104">
                  <c:v>-1.7541379973649838</c:v>
                </c:pt>
                <c:pt idx="1105">
                  <c:v>-1.7541741800902009</c:v>
                </c:pt>
                <c:pt idx="1106">
                  <c:v>-1.7542103301152552</c:v>
                </c:pt>
                <c:pt idx="1107">
                  <c:v>-1.7542464474991988</c:v>
                </c:pt>
                <c:pt idx="1108">
                  <c:v>-1.7542825323009243</c:v>
                </c:pt>
                <c:pt idx="1109">
                  <c:v>-1.7543185845791649</c:v>
                </c:pt>
                <c:pt idx="1110">
                  <c:v>-1.7543546043924949</c:v>
                </c:pt>
                <c:pt idx="1111">
                  <c:v>-1.7543905917993308</c:v>
                </c:pt>
                <c:pt idx="1112">
                  <c:v>-1.7544265468579314</c:v>
                </c:pt>
                <c:pt idx="1113">
                  <c:v>-1.7544624696263988</c:v>
                </c:pt>
                <c:pt idx="1114">
                  <c:v>-1.7544983601626785</c:v>
                </c:pt>
                <c:pt idx="1115">
                  <c:v>-1.7545342185245598</c:v>
                </c:pt>
                <c:pt idx="1116">
                  <c:v>-1.7545700447696777</c:v>
                </c:pt>
                <c:pt idx="1117">
                  <c:v>-1.7546058389555115</c:v>
                </c:pt>
                <c:pt idx="1118">
                  <c:v>-1.7546416011393866</c:v>
                </c:pt>
                <c:pt idx="1119">
                  <c:v>-1.7546773313784754</c:v>
                </c:pt>
                <c:pt idx="1120">
                  <c:v>-1.7547130297297961</c:v>
                </c:pt>
                <c:pt idx="1121">
                  <c:v>-1.7547486962502152</c:v>
                </c:pt>
                <c:pt idx="1122">
                  <c:v>-1.7547843309964475</c:v>
                </c:pt>
                <c:pt idx="1123">
                  <c:v>-1.754819934025055</c:v>
                </c:pt>
                <c:pt idx="1124">
                  <c:v>-1.7548555053924504</c:v>
                </c:pt>
                <c:pt idx="1125">
                  <c:v>-1.7548910451548951</c:v>
                </c:pt>
                <c:pt idx="1126">
                  <c:v>-1.7549265533685006</c:v>
                </c:pt>
                <c:pt idx="1127">
                  <c:v>-1.7549620300892297</c:v>
                </c:pt>
                <c:pt idx="1128">
                  <c:v>-1.7549974753728961</c:v>
                </c:pt>
                <c:pt idx="1129">
                  <c:v>-1.755032889275165</c:v>
                </c:pt>
                <c:pt idx="1130">
                  <c:v>-1.7550682718515545</c:v>
                </c:pt>
                <c:pt idx="1131">
                  <c:v>-1.7551036231574348</c:v>
                </c:pt>
                <c:pt idx="1132">
                  <c:v>-1.75513894324803</c:v>
                </c:pt>
                <c:pt idx="1133">
                  <c:v>-1.7551742321784176</c:v>
                </c:pt>
                <c:pt idx="1134">
                  <c:v>-1.7552094900035298</c:v>
                </c:pt>
                <c:pt idx="1135">
                  <c:v>-1.7552447167781535</c:v>
                </c:pt>
                <c:pt idx="1136">
                  <c:v>-1.7552799125569312</c:v>
                </c:pt>
                <c:pt idx="1137">
                  <c:v>-1.7553150773943607</c:v>
                </c:pt>
                <c:pt idx="1138">
                  <c:v>-1.755350211344797</c:v>
                </c:pt>
                <c:pt idx="1139">
                  <c:v>-1.7553853144624512</c:v>
                </c:pt>
                <c:pt idx="1140">
                  <c:v>-1.7554203868013927</c:v>
                </c:pt>
                <c:pt idx="1141">
                  <c:v>-1.7554554284155479</c:v>
                </c:pt>
                <c:pt idx="1142">
                  <c:v>-1.7554904393587021</c:v>
                </c:pt>
                <c:pt idx="1143">
                  <c:v>-1.7555254196844994</c:v>
                </c:pt>
                <c:pt idx="1144">
                  <c:v>-1.7555603694464432</c:v>
                </c:pt>
                <c:pt idx="1145">
                  <c:v>-1.7555952886978972</c:v>
                </c:pt>
                <c:pt idx="1146">
                  <c:v>-1.7556301774920846</c:v>
                </c:pt>
                <c:pt idx="1147">
                  <c:v>-1.7556650358820902</c:v>
                </c:pt>
                <c:pt idx="1148">
                  <c:v>-1.7556998639208599</c:v>
                </c:pt>
                <c:pt idx="1149">
                  <c:v>-1.7557346616612015</c:v>
                </c:pt>
                <c:pt idx="1150">
                  <c:v>-1.755769429155785</c:v>
                </c:pt>
                <c:pt idx="1151">
                  <c:v>-1.7558041664571431</c:v>
                </c:pt>
                <c:pt idx="1152">
                  <c:v>-1.755838873617672</c:v>
                </c:pt>
                <c:pt idx="1153">
                  <c:v>-1.7558735506896315</c:v>
                </c:pt>
                <c:pt idx="1154">
                  <c:v>-1.7559081977251454</c:v>
                </c:pt>
                <c:pt idx="1155">
                  <c:v>-1.7559428147762026</c:v>
                </c:pt>
                <c:pt idx="1156">
                  <c:v>-1.7559774018946568</c:v>
                </c:pt>
                <c:pt idx="1157">
                  <c:v>-1.7560119591322274</c:v>
                </c:pt>
                <c:pt idx="1158">
                  <c:v>-1.7560464865404997</c:v>
                </c:pt>
                <c:pt idx="1159">
                  <c:v>-1.756080984170926</c:v>
                </c:pt>
                <c:pt idx="1160">
                  <c:v>-1.7561154520748254</c:v>
                </c:pt>
                <c:pt idx="1161">
                  <c:v>-1.7561498903033839</c:v>
                </c:pt>
                <c:pt idx="1162">
                  <c:v>-1.7561842989076561</c:v>
                </c:pt>
                <c:pt idx="1163">
                  <c:v>-1.7562186779385649</c:v>
                </c:pt>
                <c:pt idx="1164">
                  <c:v>-1.7562530274469017</c:v>
                </c:pt>
                <c:pt idx="1165">
                  <c:v>-1.7562873474833272</c:v>
                </c:pt>
                <c:pt idx="1166">
                  <c:v>-1.7563216380983717</c:v>
                </c:pt>
                <c:pt idx="1167">
                  <c:v>-1.7563558993424362</c:v>
                </c:pt>
                <c:pt idx="1168">
                  <c:v>-1.7563901312657924</c:v>
                </c:pt>
                <c:pt idx="1169">
                  <c:v>-1.7564243339185817</c:v>
                </c:pt>
                <c:pt idx="1170">
                  <c:v>-1.7564585073508181</c:v>
                </c:pt>
                <c:pt idx="1171">
                  <c:v>-1.7564926516123878</c:v>
                </c:pt>
                <c:pt idx="1172">
                  <c:v>-1.7565267667530482</c:v>
                </c:pt>
                <c:pt idx="1173">
                  <c:v>-1.7565608528224308</c:v>
                </c:pt>
                <c:pt idx="1174">
                  <c:v>-1.7565949098700393</c:v>
                </c:pt>
                <c:pt idx="1175">
                  <c:v>-1.7566289379452518</c:v>
                </c:pt>
                <c:pt idx="1176">
                  <c:v>-1.7566629370973199</c:v>
                </c:pt>
                <c:pt idx="1177">
                  <c:v>-1.75669690737537</c:v>
                </c:pt>
                <c:pt idx="1178">
                  <c:v>-1.7567308488284032</c:v>
                </c:pt>
                <c:pt idx="1179">
                  <c:v>-1.7567647615052968</c:v>
                </c:pt>
                <c:pt idx="1180">
                  <c:v>-1.7567986454548028</c:v>
                </c:pt>
                <c:pt idx="1181">
                  <c:v>-1.7568325007255499</c:v>
                </c:pt>
                <c:pt idx="1182">
                  <c:v>-1.7568663273660436</c:v>
                </c:pt>
                <c:pt idx="1183">
                  <c:v>-1.7569001254246661</c:v>
                </c:pt>
                <c:pt idx="1184">
                  <c:v>-1.7569338949496771</c:v>
                </c:pt>
                <c:pt idx="1185">
                  <c:v>-1.7569676359892146</c:v>
                </c:pt>
                <c:pt idx="1186">
                  <c:v>-1.7570013485912943</c:v>
                </c:pt>
                <c:pt idx="1187">
                  <c:v>-1.7570350328038111</c:v>
                </c:pt>
                <c:pt idx="1188">
                  <c:v>-1.7570686886745386</c:v>
                </c:pt>
                <c:pt idx="1189">
                  <c:v>-1.7571023162511303</c:v>
                </c:pt>
                <c:pt idx="1190">
                  <c:v>-1.7571359155811193</c:v>
                </c:pt>
                <c:pt idx="1191">
                  <c:v>-1.757169486711919</c:v>
                </c:pt>
                <c:pt idx="1192">
                  <c:v>-1.7572030296908236</c:v>
                </c:pt>
                <c:pt idx="1193">
                  <c:v>-1.7572365445650089</c:v>
                </c:pt>
                <c:pt idx="1194">
                  <c:v>-1.7572700313815313</c:v>
                </c:pt>
                <c:pt idx="1195">
                  <c:v>-1.7573034901873297</c:v>
                </c:pt>
                <c:pt idx="1196">
                  <c:v>-1.7573369210292253</c:v>
                </c:pt>
                <c:pt idx="1197">
                  <c:v>-1.7573703239539222</c:v>
                </c:pt>
                <c:pt idx="1198">
                  <c:v>-1.7574036990080069</c:v>
                </c:pt>
                <c:pt idx="1199">
                  <c:v>-1.7574370462379498</c:v>
                </c:pt>
                <c:pt idx="1200">
                  <c:v>-1.7574703656901054</c:v>
                </c:pt>
                <c:pt idx="1201">
                  <c:v>-1.7575036574107121</c:v>
                </c:pt>
                <c:pt idx="1202">
                  <c:v>-1.7575369214458929</c:v>
                </c:pt>
                <c:pt idx="1203">
                  <c:v>-1.7575701578416565</c:v>
                </c:pt>
                <c:pt idx="1204">
                  <c:v>-1.7576033666438959</c:v>
                </c:pt>
                <c:pt idx="1205">
                  <c:v>-1.7576365478983909</c:v>
                </c:pt>
                <c:pt idx="1206">
                  <c:v>-1.7576697016508067</c:v>
                </c:pt>
                <c:pt idx="1207">
                  <c:v>-1.7577028279466957</c:v>
                </c:pt>
                <c:pt idx="1208">
                  <c:v>-1.7577359268314969</c:v>
                </c:pt>
                <c:pt idx="1209">
                  <c:v>-1.7577689983505367</c:v>
                </c:pt>
                <c:pt idx="1210">
                  <c:v>-1.7578020425490286</c:v>
                </c:pt>
                <c:pt idx="1211">
                  <c:v>-1.7578350594720753</c:v>
                </c:pt>
                <c:pt idx="1212">
                  <c:v>-1.7578680491646668</c:v>
                </c:pt>
                <c:pt idx="1213">
                  <c:v>-1.7579010116716824</c:v>
                </c:pt>
                <c:pt idx="1214">
                  <c:v>-1.7579339470378905</c:v>
                </c:pt>
                <c:pt idx="1215">
                  <c:v>-1.7579668553079491</c:v>
                </c:pt>
                <c:pt idx="1216">
                  <c:v>-1.7579997365264055</c:v>
                </c:pt>
                <c:pt idx="1217">
                  <c:v>-1.7580325907376979</c:v>
                </c:pt>
                <c:pt idx="1218">
                  <c:v>-1.758065417986155</c:v>
                </c:pt>
                <c:pt idx="1219">
                  <c:v>-1.7580982183159961</c:v>
                </c:pt>
                <c:pt idx="1220">
                  <c:v>-1.7581309917713321</c:v>
                </c:pt>
                <c:pt idx="1221">
                  <c:v>-1.7581637383961655</c:v>
                </c:pt>
                <c:pt idx="1222">
                  <c:v>-1.7581964582343907</c:v>
                </c:pt>
                <c:pt idx="1223">
                  <c:v>-1.7582291513297945</c:v>
                </c:pt>
                <c:pt idx="1224">
                  <c:v>-1.7582618177260567</c:v>
                </c:pt>
                <c:pt idx="1225">
                  <c:v>-1.7582944574667496</c:v>
                </c:pt>
                <c:pt idx="1226">
                  <c:v>-1.7583270705953398</c:v>
                </c:pt>
                <c:pt idx="1227">
                  <c:v>-1.7583596571551867</c:v>
                </c:pt>
                <c:pt idx="1228">
                  <c:v>-1.7583922171895445</c:v>
                </c:pt>
                <c:pt idx="1229">
                  <c:v>-1.7584247507415616</c:v>
                </c:pt>
                <c:pt idx="1230">
                  <c:v>-1.758457257854281</c:v>
                </c:pt>
                <c:pt idx="1231">
                  <c:v>-1.7584897385706415</c:v>
                </c:pt>
                <c:pt idx="1232">
                  <c:v>-1.7585221929334764</c:v>
                </c:pt>
                <c:pt idx="1233">
                  <c:v>-1.7585546209855161</c:v>
                </c:pt>
                <c:pt idx="1234">
                  <c:v>-1.7585870227693856</c:v>
                </c:pt>
                <c:pt idx="1235">
                  <c:v>-1.7586193983276079</c:v>
                </c:pt>
                <c:pt idx="1236">
                  <c:v>-1.7586517477026018</c:v>
                </c:pt>
                <c:pt idx="1237">
                  <c:v>-1.7586840709366838</c:v>
                </c:pt>
                <c:pt idx="1238">
                  <c:v>-1.7587163680720679</c:v>
                </c:pt>
                <c:pt idx="1239">
                  <c:v>-1.7587486391508653</c:v>
                </c:pt>
                <c:pt idx="1240">
                  <c:v>-1.7587808842150863</c:v>
                </c:pt>
                <c:pt idx="1241">
                  <c:v>-1.7588131033066388</c:v>
                </c:pt>
                <c:pt idx="1242">
                  <c:v>-1.7588452964673302</c:v>
                </c:pt>
                <c:pt idx="1243">
                  <c:v>-1.7588774637388667</c:v>
                </c:pt>
                <c:pt idx="1244">
                  <c:v>-1.7589096051628539</c:v>
                </c:pt>
                <c:pt idx="1245">
                  <c:v>-1.7589417207807974</c:v>
                </c:pt>
                <c:pt idx="1246">
                  <c:v>-1.7589738106341029</c:v>
                </c:pt>
                <c:pt idx="1247">
                  <c:v>-1.7590058747640762</c:v>
                </c:pt>
                <c:pt idx="1248">
                  <c:v>-1.7590379132119243</c:v>
                </c:pt>
                <c:pt idx="1249">
                  <c:v>-1.7590699260187548</c:v>
                </c:pt>
                <c:pt idx="1250">
                  <c:v>-1.7591019132255774</c:v>
                </c:pt>
                <c:pt idx="1251">
                  <c:v>-1.7591338748733025</c:v>
                </c:pt>
                <c:pt idx="1252">
                  <c:v>-1.7591658110027435</c:v>
                </c:pt>
                <c:pt idx="1253">
                  <c:v>-1.7591977216546153</c:v>
                </c:pt>
                <c:pt idx="1254">
                  <c:v>-1.7592296068695359</c:v>
                </c:pt>
                <c:pt idx="1255">
                  <c:v>-1.7592614666880262</c:v>
                </c:pt>
                <c:pt idx="1256">
                  <c:v>-1.7592933011505103</c:v>
                </c:pt>
                <c:pt idx="1257">
                  <c:v>-1.7593251102973158</c:v>
                </c:pt>
                <c:pt idx="1258">
                  <c:v>-1.7593568941686741</c:v>
                </c:pt>
                <c:pt idx="1259">
                  <c:v>-1.7593886528047209</c:v>
                </c:pt>
                <c:pt idx="1260">
                  <c:v>-1.7594203862454967</c:v>
                </c:pt>
                <c:pt idx="1261">
                  <c:v>-1.7594520945309462</c:v>
                </c:pt>
                <c:pt idx="1262">
                  <c:v>-1.7594837777009193</c:v>
                </c:pt>
                <c:pt idx="1263">
                  <c:v>-1.7595154357951717</c:v>
                </c:pt>
                <c:pt idx="1264">
                  <c:v>-1.7595470688533643</c:v>
                </c:pt>
                <c:pt idx="1265">
                  <c:v>-1.7595786769150643</c:v>
                </c:pt>
                <c:pt idx="1266">
                  <c:v>-1.759610260019745</c:v>
                </c:pt>
                <c:pt idx="1267">
                  <c:v>-1.7596418182067861</c:v>
                </c:pt>
                <c:pt idx="1268">
                  <c:v>-1.7596733515154748</c:v>
                </c:pt>
                <c:pt idx="1269">
                  <c:v>-1.7597048599850045</c:v>
                </c:pt>
                <c:pt idx="1270">
                  <c:v>-1.7597363436544771</c:v>
                </c:pt>
                <c:pt idx="1271">
                  <c:v>-1.759767802562902</c:v>
                </c:pt>
                <c:pt idx="1272">
                  <c:v>-1.759799236749195</c:v>
                </c:pt>
                <c:pt idx="1273">
                  <c:v>-1.7598306462521833</c:v>
                </c:pt>
                <c:pt idx="1274">
                  <c:v>-1.7598620311105999</c:v>
                </c:pt>
                <c:pt idx="1275">
                  <c:v>-1.7598933913630883</c:v>
                </c:pt>
                <c:pt idx="1276">
                  <c:v>-1.7599247270482004</c:v>
                </c:pt>
                <c:pt idx="1277">
                  <c:v>-1.7599560382043977</c:v>
                </c:pt>
                <c:pt idx="1278">
                  <c:v>-1.7599873248700524</c:v>
                </c:pt>
                <c:pt idx="1279">
                  <c:v>-1.7600185870834451</c:v>
                </c:pt>
                <c:pt idx="1280">
                  <c:v>-1.7600498248827678</c:v>
                </c:pt>
                <c:pt idx="1281">
                  <c:v>-1.7600810383061229</c:v>
                </c:pt>
                <c:pt idx="1282">
                  <c:v>-1.7601122273915237</c:v>
                </c:pt>
                <c:pt idx="1283">
                  <c:v>-1.7601433921768943</c:v>
                </c:pt>
                <c:pt idx="1284">
                  <c:v>-1.7601745327000708</c:v>
                </c:pt>
                <c:pt idx="1285">
                  <c:v>-1.7602056489988005</c:v>
                </c:pt>
                <c:pt idx="1286">
                  <c:v>-1.7602367411107429</c:v>
                </c:pt>
                <c:pt idx="1287">
                  <c:v>-1.7602678090734698</c:v>
                </c:pt>
                <c:pt idx="1288">
                  <c:v>-1.760298852924465</c:v>
                </c:pt>
                <c:pt idx="1289">
                  <c:v>-1.7603298727011263</c:v>
                </c:pt>
                <c:pt idx="1290">
                  <c:v>-1.7603608684407632</c:v>
                </c:pt>
                <c:pt idx="1291">
                  <c:v>-1.7603918401805991</c:v>
                </c:pt>
                <c:pt idx="1292">
                  <c:v>-1.7604227879577716</c:v>
                </c:pt>
                <c:pt idx="1293">
                  <c:v>-1.7604537118093311</c:v>
                </c:pt>
                <c:pt idx="1294">
                  <c:v>-1.7604846117722426</c:v>
                </c:pt>
                <c:pt idx="1295">
                  <c:v>-1.7605154878833857</c:v>
                </c:pt>
                <c:pt idx="1296">
                  <c:v>-1.7605463401795545</c:v>
                </c:pt>
                <c:pt idx="1297">
                  <c:v>-1.7605771686974583</c:v>
                </c:pt>
                <c:pt idx="1298">
                  <c:v>-1.7606079734737206</c:v>
                </c:pt>
                <c:pt idx="1299">
                  <c:v>-1.7606387545448818</c:v>
                </c:pt>
                <c:pt idx="1300">
                  <c:v>-1.7606695119473967</c:v>
                </c:pt>
                <c:pt idx="1301">
                  <c:v>-1.7607002457176371</c:v>
                </c:pt>
                <c:pt idx="1302">
                  <c:v>-1.7607309558918902</c:v>
                </c:pt>
                <c:pt idx="1303">
                  <c:v>-1.7607616425063601</c:v>
                </c:pt>
                <c:pt idx="1304">
                  <c:v>-1.7607923055971679</c:v>
                </c:pt>
                <c:pt idx="1305">
                  <c:v>-1.760822945200351</c:v>
                </c:pt>
                <c:pt idx="1306">
                  <c:v>-1.7608535613518648</c:v>
                </c:pt>
                <c:pt idx="1307">
                  <c:v>-1.7608841540875817</c:v>
                </c:pt>
                <c:pt idx="1308">
                  <c:v>-1.7609147234432918</c:v>
                </c:pt>
                <c:pt idx="1309">
                  <c:v>-1.7609452694547034</c:v>
                </c:pt>
                <c:pt idx="1310">
                  <c:v>-1.7609757921574436</c:v>
                </c:pt>
                <c:pt idx="1311">
                  <c:v>-1.7610062915870568</c:v>
                </c:pt>
                <c:pt idx="1312">
                  <c:v>-1.7610367677790073</c:v>
                </c:pt>
                <c:pt idx="1313">
                  <c:v>-1.7610672207686775</c:v>
                </c:pt>
                <c:pt idx="1314">
                  <c:v>-1.7610976505913698</c:v>
                </c:pt>
                <c:pt idx="1315">
                  <c:v>-1.7611280572823056</c:v>
                </c:pt>
                <c:pt idx="1316">
                  <c:v>-1.7611584408766263</c:v>
                </c:pt>
                <c:pt idx="1317">
                  <c:v>-1.761188801409393</c:v>
                </c:pt>
                <c:pt idx="1318">
                  <c:v>-1.7612191389155876</c:v>
                </c:pt>
                <c:pt idx="1319">
                  <c:v>-1.7612494534301115</c:v>
                </c:pt>
                <c:pt idx="1320">
                  <c:v>-1.7612797449877877</c:v>
                </c:pt>
                <c:pt idx="1321">
                  <c:v>-1.7613100136233599</c:v>
                </c:pt>
                <c:pt idx="1322">
                  <c:v>-1.7613402593714926</c:v>
                </c:pt>
                <c:pt idx="1323">
                  <c:v>-1.7613704822667726</c:v>
                </c:pt>
                <c:pt idx="1324">
                  <c:v>-1.7614006823437072</c:v>
                </c:pt>
                <c:pt idx="1325">
                  <c:v>-1.7614308596367265</c:v>
                </c:pt>
                <c:pt idx="1326">
                  <c:v>-1.7614610141801825</c:v>
                </c:pt>
                <c:pt idx="1327">
                  <c:v>-1.7614911460083493</c:v>
                </c:pt>
                <c:pt idx="1328">
                  <c:v>-1.7615212551554238</c:v>
                </c:pt>
                <c:pt idx="1329">
                  <c:v>-1.761551341655526</c:v>
                </c:pt>
                <c:pt idx="1330">
                  <c:v>-1.7615814055426982</c:v>
                </c:pt>
                <c:pt idx="1331">
                  <c:v>-1.7616114468509072</c:v>
                </c:pt>
                <c:pt idx="1332">
                  <c:v>-1.761641465614042</c:v>
                </c:pt>
                <c:pt idx="1333">
                  <c:v>-1.7616714618659164</c:v>
                </c:pt>
                <c:pt idx="1334">
                  <c:v>-1.7617014356402674</c:v>
                </c:pt>
                <c:pt idx="1335">
                  <c:v>-1.7617313869707569</c:v>
                </c:pt>
                <c:pt idx="1336">
                  <c:v>-1.7617613158909711</c:v>
                </c:pt>
                <c:pt idx="1337">
                  <c:v>-1.7617912224344201</c:v>
                </c:pt>
                <c:pt idx="1338">
                  <c:v>-1.7618211066345399</c:v>
                </c:pt>
                <c:pt idx="1339">
                  <c:v>-1.7618509685246913</c:v>
                </c:pt>
                <c:pt idx="1340">
                  <c:v>-1.7618808081381601</c:v>
                </c:pt>
                <c:pt idx="1341">
                  <c:v>-1.761910625508158</c:v>
                </c:pt>
                <c:pt idx="1342">
                  <c:v>-1.7619404206678222</c:v>
                </c:pt>
                <c:pt idx="1343">
                  <c:v>-1.7619701936502166</c:v>
                </c:pt>
                <c:pt idx="1344">
                  <c:v>-1.7619999444883301</c:v>
                </c:pt>
                <c:pt idx="1345">
                  <c:v>-1.7620296732150793</c:v>
                </c:pt>
                <c:pt idx="1346">
                  <c:v>-1.7620593798633069</c:v>
                </c:pt>
                <c:pt idx="1347">
                  <c:v>-1.7620890644657825</c:v>
                </c:pt>
                <c:pt idx="1348">
                  <c:v>-1.7621187270552023</c:v>
                </c:pt>
                <c:pt idx="1349">
                  <c:v>-1.7621483676641911</c:v>
                </c:pt>
                <c:pt idx="1350">
                  <c:v>-1.7621779863253</c:v>
                </c:pt>
                <c:pt idx="1351">
                  <c:v>-1.7622075830710084</c:v>
                </c:pt>
                <c:pt idx="1352">
                  <c:v>-1.7622371579337233</c:v>
                </c:pt>
                <c:pt idx="1353">
                  <c:v>-1.7622667109457806</c:v>
                </c:pt>
                <c:pt idx="1354">
                  <c:v>-1.7622962421394437</c:v>
                </c:pt>
                <c:pt idx="1355">
                  <c:v>-1.7623257515469053</c:v>
                </c:pt>
                <c:pt idx="1356">
                  <c:v>-1.7623552392002864</c:v>
                </c:pt>
                <c:pt idx="1357">
                  <c:v>-1.762384705131637</c:v>
                </c:pt>
                <c:pt idx="1358">
                  <c:v>-1.7624141493729371</c:v>
                </c:pt>
                <c:pt idx="1359">
                  <c:v>-1.7624435719560951</c:v>
                </c:pt>
                <c:pt idx="1360">
                  <c:v>-1.7624729729129498</c:v>
                </c:pt>
                <c:pt idx="1361">
                  <c:v>-1.7625023522752694</c:v>
                </c:pt>
                <c:pt idx="1362">
                  <c:v>-1.7625317100747524</c:v>
                </c:pt>
                <c:pt idx="1363">
                  <c:v>-1.7625610463430272</c:v>
                </c:pt>
                <c:pt idx="1364">
                  <c:v>-1.7625903611116533</c:v>
                </c:pt>
                <c:pt idx="1365">
                  <c:v>-1.7626196544121202</c:v>
                </c:pt>
                <c:pt idx="1366">
                  <c:v>-1.7626489262758487</c:v>
                </c:pt>
                <c:pt idx="1367">
                  <c:v>-1.7626781767341906</c:v>
                </c:pt>
                <c:pt idx="1368">
                  <c:v>-1.7627074058184284</c:v>
                </c:pt>
                <c:pt idx="1369">
                  <c:v>-1.7627366135597773</c:v>
                </c:pt>
                <c:pt idx="1370">
                  <c:v>-1.7627657999893829</c:v>
                </c:pt>
                <c:pt idx="1371">
                  <c:v>-1.7627949651383235</c:v>
                </c:pt>
                <c:pt idx="1372">
                  <c:v>-1.7628241090376091</c:v>
                </c:pt>
                <c:pt idx="1373">
                  <c:v>-1.762853231718182</c:v>
                </c:pt>
                <c:pt idx="1374">
                  <c:v>-1.7628823332109169</c:v>
                </c:pt>
                <c:pt idx="1375">
                  <c:v>-1.7629114135466215</c:v>
                </c:pt>
                <c:pt idx="1376">
                  <c:v>-1.762940472756036</c:v>
                </c:pt>
                <c:pt idx="1377">
                  <c:v>-1.762969510869834</c:v>
                </c:pt>
                <c:pt idx="1378">
                  <c:v>-1.7629985279186218</c:v>
                </c:pt>
                <c:pt idx="1379">
                  <c:v>-1.7630275239329396</c:v>
                </c:pt>
                <c:pt idx="1380">
                  <c:v>-1.7630564989432611</c:v>
                </c:pt>
                <c:pt idx="1381">
                  <c:v>-1.763085452979994</c:v>
                </c:pt>
                <c:pt idx="1382">
                  <c:v>-1.7631143860734797</c:v>
                </c:pt>
                <c:pt idx="1383">
                  <c:v>-1.7631432982539939</c:v>
                </c:pt>
                <c:pt idx="1384">
                  <c:v>-1.7631721895517467</c:v>
                </c:pt>
                <c:pt idx="1385">
                  <c:v>-1.763201059996883</c:v>
                </c:pt>
                <c:pt idx="1386">
                  <c:v>-1.7632299096194823</c:v>
                </c:pt>
                <c:pt idx="1387">
                  <c:v>-1.7632587384495588</c:v>
                </c:pt>
                <c:pt idx="1388">
                  <c:v>-1.7632875465170625</c:v>
                </c:pt>
                <c:pt idx="1389">
                  <c:v>-1.7633163338518782</c:v>
                </c:pt>
                <c:pt idx="1390">
                  <c:v>-1.7633451004838263</c:v>
                </c:pt>
                <c:pt idx="1391">
                  <c:v>-1.7633738464426632</c:v>
                </c:pt>
                <c:pt idx="1392">
                  <c:v>-1.7634025717580808</c:v>
                </c:pt>
                <c:pt idx="1393">
                  <c:v>-1.7634312764597073</c:v>
                </c:pt>
                <c:pt idx="1394">
                  <c:v>-1.7634599605771071</c:v>
                </c:pt>
                <c:pt idx="1395">
                  <c:v>-1.7634886241397809</c:v>
                </c:pt>
                <c:pt idx="1396">
                  <c:v>-1.7635172671771666</c:v>
                </c:pt>
                <c:pt idx="1397">
                  <c:v>-1.7635458897186385</c:v>
                </c:pt>
                <c:pt idx="1398">
                  <c:v>-1.7635744917935074</c:v>
                </c:pt>
                <c:pt idx="1399">
                  <c:v>-1.763603073431022</c:v>
                </c:pt>
                <c:pt idx="1400">
                  <c:v>-1.7636316346603682</c:v>
                </c:pt>
                <c:pt idx="1401">
                  <c:v>-1.7636601755106693</c:v>
                </c:pt>
                <c:pt idx="1402">
                  <c:v>-1.7636886960109863</c:v>
                </c:pt>
                <c:pt idx="1403">
                  <c:v>-1.763717196190318</c:v>
                </c:pt>
                <c:pt idx="1404">
                  <c:v>-1.7637456760776016</c:v>
                </c:pt>
                <c:pt idx="1405">
                  <c:v>-1.7637741357017118</c:v>
                </c:pt>
                <c:pt idx="1406">
                  <c:v>-1.763802575091463</c:v>
                </c:pt>
                <c:pt idx="1407">
                  <c:v>-1.7638309942756067</c:v>
                </c:pt>
                <c:pt idx="1408">
                  <c:v>-1.7638593932828344</c:v>
                </c:pt>
                <c:pt idx="1409">
                  <c:v>-1.7638877721417758</c:v>
                </c:pt>
                <c:pt idx="1410">
                  <c:v>-1.7639161308809996</c:v>
                </c:pt>
                <c:pt idx="1411">
                  <c:v>-1.7639444695290145</c:v>
                </c:pt>
                <c:pt idx="1412">
                  <c:v>-1.7639727881142679</c:v>
                </c:pt>
                <c:pt idx="1413">
                  <c:v>-1.7640010866651477</c:v>
                </c:pt>
                <c:pt idx="1414">
                  <c:v>-1.7640293652099803</c:v>
                </c:pt>
                <c:pt idx="1415">
                  <c:v>-1.7640576237770333</c:v>
                </c:pt>
                <c:pt idx="1416">
                  <c:v>-1.7640858623945139</c:v>
                </c:pt>
                <c:pt idx="1417">
                  <c:v>-1.7641140810905696</c:v>
                </c:pt>
                <c:pt idx="1418">
                  <c:v>-1.7641422798932882</c:v>
                </c:pt>
                <c:pt idx="1419">
                  <c:v>-1.7641704588306988</c:v>
                </c:pt>
                <c:pt idx="1420">
                  <c:v>-1.7641986179307705</c:v>
                </c:pt>
                <c:pt idx="1421">
                  <c:v>-1.7642267572214136</c:v>
                </c:pt>
                <c:pt idx="1422">
                  <c:v>-1.7642548767304802</c:v>
                </c:pt>
                <c:pt idx="1423">
                  <c:v>-1.764282976485763</c:v>
                </c:pt>
                <c:pt idx="1424">
                  <c:v>-1.764311056514996</c:v>
                </c:pt>
                <c:pt idx="1425">
                  <c:v>-1.7643391168458555</c:v>
                </c:pt>
                <c:pt idx="1426">
                  <c:v>-1.7643671575059594</c:v>
                </c:pt>
                <c:pt idx="1427">
                  <c:v>-1.7643951785228671</c:v>
                </c:pt>
                <c:pt idx="1428">
                  <c:v>-1.7644231799240804</c:v>
                </c:pt>
                <c:pt idx="1429">
                  <c:v>-1.7644511617370437</c:v>
                </c:pt>
                <c:pt idx="1430">
                  <c:v>-1.7644791239891435</c:v>
                </c:pt>
                <c:pt idx="1431">
                  <c:v>-1.7645070667077092</c:v>
                </c:pt>
                <c:pt idx="1432">
                  <c:v>-1.7645349899200122</c:v>
                </c:pt>
                <c:pt idx="1433">
                  <c:v>-1.764562893653268</c:v>
                </c:pt>
                <c:pt idx="1434">
                  <c:v>-1.7645907779346341</c:v>
                </c:pt>
                <c:pt idx="1435">
                  <c:v>-1.7646186427912118</c:v>
                </c:pt>
                <c:pt idx="1436">
                  <c:v>-1.7646464882500461</c:v>
                </c:pt>
                <c:pt idx="1437">
                  <c:v>-1.7646743143381247</c:v>
                </c:pt>
                <c:pt idx="1438">
                  <c:v>-1.7647021210823797</c:v>
                </c:pt>
                <c:pt idx="1439">
                  <c:v>-1.7647299085096868</c:v>
                </c:pt>
                <c:pt idx="1440">
                  <c:v>-1.7647576766468658</c:v>
                </c:pt>
                <c:pt idx="1441">
                  <c:v>-1.7647854255206805</c:v>
                </c:pt>
                <c:pt idx="1442">
                  <c:v>-1.7648131551578394</c:v>
                </c:pt>
                <c:pt idx="1443">
                  <c:v>-1.7648408655849954</c:v>
                </c:pt>
                <c:pt idx="1444">
                  <c:v>-1.7648685568287459</c:v>
                </c:pt>
                <c:pt idx="1445">
                  <c:v>-1.7648962289156329</c:v>
                </c:pt>
                <c:pt idx="1446">
                  <c:v>-1.7649238818721438</c:v>
                </c:pt>
                <c:pt idx="1447">
                  <c:v>-1.7649515157247109</c:v>
                </c:pt>
                <c:pt idx="1448">
                  <c:v>-1.7649791304997116</c:v>
                </c:pt>
                <c:pt idx="1449">
                  <c:v>-1.765006726223469</c:v>
                </c:pt>
                <c:pt idx="1450">
                  <c:v>-1.7650343029222515</c:v>
                </c:pt>
                <c:pt idx="1451">
                  <c:v>-1.7650618606222737</c:v>
                </c:pt>
                <c:pt idx="1452">
                  <c:v>-1.7650893993496952</c:v>
                </c:pt>
                <c:pt idx="1453">
                  <c:v>-1.7651169191306224</c:v>
                </c:pt>
                <c:pt idx="1454">
                  <c:v>-1.7651444199911075</c:v>
                </c:pt>
                <c:pt idx="1455">
                  <c:v>-1.765171901957149</c:v>
                </c:pt>
                <c:pt idx="1456">
                  <c:v>-1.7651993650546918</c:v>
                </c:pt>
                <c:pt idx="1457">
                  <c:v>-1.7652268093096277</c:v>
                </c:pt>
                <c:pt idx="1458">
                  <c:v>-1.7652542347477949</c:v>
                </c:pt>
                <c:pt idx="1459">
                  <c:v>-1.7652816413949788</c:v>
                </c:pt>
                <c:pt idx="1460">
                  <c:v>-1.7653090292769114</c:v>
                </c:pt>
                <c:pt idx="1461">
                  <c:v>-1.7653363984192723</c:v>
                </c:pt>
                <c:pt idx="1462">
                  <c:v>-1.7653637488476881</c:v>
                </c:pt>
                <c:pt idx="1463">
                  <c:v>-1.7653910805877335</c:v>
                </c:pt>
                <c:pt idx="1464">
                  <c:v>-1.7654183936649297</c:v>
                </c:pt>
                <c:pt idx="1465">
                  <c:v>-1.7654456881047469</c:v>
                </c:pt>
                <c:pt idx="1466">
                  <c:v>-1.7654729639326021</c:v>
                </c:pt>
                <c:pt idx="1467">
                  <c:v>-1.7655002211738613</c:v>
                </c:pt>
                <c:pt idx="1468">
                  <c:v>-1.7655274598538377</c:v>
                </c:pt>
                <c:pt idx="1469">
                  <c:v>-1.7655546799977939</c:v>
                </c:pt>
                <c:pt idx="1470">
                  <c:v>-1.7655818816309401</c:v>
                </c:pt>
                <c:pt idx="1471">
                  <c:v>-1.7656090647784355</c:v>
                </c:pt>
                <c:pt idx="1472">
                  <c:v>-1.7656362294653878</c:v>
                </c:pt>
                <c:pt idx="1473">
                  <c:v>-1.7656633757168536</c:v>
                </c:pt>
                <c:pt idx="1474">
                  <c:v>-1.7656905035578392</c:v>
                </c:pt>
                <c:pt idx="1475">
                  <c:v>-1.7657176130132992</c:v>
                </c:pt>
                <c:pt idx="1476">
                  <c:v>-1.7657447041081378</c:v>
                </c:pt>
                <c:pt idx="1477">
                  <c:v>-1.7657717768672083</c:v>
                </c:pt>
                <c:pt idx="1478">
                  <c:v>-1.7657988313153141</c:v>
                </c:pt>
                <c:pt idx="1479">
                  <c:v>-1.7658258674772083</c:v>
                </c:pt>
                <c:pt idx="1480">
                  <c:v>-1.7658528853775941</c:v>
                </c:pt>
                <c:pt idx="1481">
                  <c:v>-1.765879885041123</c:v>
                </c:pt>
                <c:pt idx="1482">
                  <c:v>-1.7659068664923994</c:v>
                </c:pt>
                <c:pt idx="1483">
                  <c:v>-1.765933829755975</c:v>
                </c:pt>
                <c:pt idx="1484">
                  <c:v>-1.7659607748563535</c:v>
                </c:pt>
                <c:pt idx="1485">
                  <c:v>-1.7659877018179897</c:v>
                </c:pt>
                <c:pt idx="1486">
                  <c:v>-1.7660190937137654</c:v>
                </c:pt>
                <c:pt idx="1487">
                  <c:v>-1.7660504609925811</c:v>
                </c:pt>
                <c:pt idx="1488">
                  <c:v>-1.766081803693015</c:v>
                </c:pt>
                <c:pt idx="1489">
                  <c:v>-1.7661131218535546</c:v>
                </c:pt>
                <c:pt idx="1490">
                  <c:v>-1.7661444155125969</c:v>
                </c:pt>
                <c:pt idx="1491">
                  <c:v>-1.7661756847084493</c:v>
                </c:pt>
                <c:pt idx="1492">
                  <c:v>-1.7662069294793288</c:v>
                </c:pt>
                <c:pt idx="1493">
                  <c:v>-1.7662381498633635</c:v>
                </c:pt>
                <c:pt idx="1494">
                  <c:v>-1.7662693458985919</c:v>
                </c:pt>
                <c:pt idx="1495">
                  <c:v>-1.7663005176229638</c:v>
                </c:pt>
                <c:pt idx="1496">
                  <c:v>-1.7663316650743401</c:v>
                </c:pt>
                <c:pt idx="1497">
                  <c:v>-1.7663627882904938</c:v>
                </c:pt>
                <c:pt idx="1498">
                  <c:v>-1.7663938873091094</c:v>
                </c:pt>
                <c:pt idx="1499">
                  <c:v>-1.7664249621677834</c:v>
                </c:pt>
                <c:pt idx="1500">
                  <c:v>-1.7664560129040252</c:v>
                </c:pt>
                <c:pt idx="1501">
                  <c:v>-1.7664870395552568</c:v>
                </c:pt>
                <c:pt idx="1502">
                  <c:v>-1.7665180421588129</c:v>
                </c:pt>
                <c:pt idx="1503">
                  <c:v>-1.7665490207519419</c:v>
                </c:pt>
                <c:pt idx="1504">
                  <c:v>-1.766579975371805</c:v>
                </c:pt>
                <c:pt idx="1505">
                  <c:v>-1.7666109060554782</c:v>
                </c:pt>
                <c:pt idx="1506">
                  <c:v>-1.766641812839951</c:v>
                </c:pt>
                <c:pt idx="1507">
                  <c:v>-1.766672695762127</c:v>
                </c:pt>
                <c:pt idx="1508">
                  <c:v>-1.7667035548588248</c:v>
                </c:pt>
                <c:pt idx="1509">
                  <c:v>-1.7667343901667778</c:v>
                </c:pt>
                <c:pt idx="1510">
                  <c:v>-1.7667652017226341</c:v>
                </c:pt>
                <c:pt idx="1511">
                  <c:v>-1.7667959895629579</c:v>
                </c:pt>
                <c:pt idx="1512">
                  <c:v>-1.7668267537242284</c:v>
                </c:pt>
                <c:pt idx="1513">
                  <c:v>-1.7668574942428408</c:v>
                </c:pt>
                <c:pt idx="1514">
                  <c:v>-1.7668882111551065</c:v>
                </c:pt>
                <c:pt idx="1515">
                  <c:v>-1.766918904497254</c:v>
                </c:pt>
                <c:pt idx="1516">
                  <c:v>-1.7669495743054271</c:v>
                </c:pt>
                <c:pt idx="1517">
                  <c:v>-1.7669802206156877</c:v>
                </c:pt>
                <c:pt idx="1518">
                  <c:v>-1.7670108434640146</c:v>
                </c:pt>
                <c:pt idx="1519">
                  <c:v>-1.7670414428863035</c:v>
                </c:pt>
                <c:pt idx="1520">
                  <c:v>-1.7670720189183684</c:v>
                </c:pt>
                <c:pt idx="1521">
                  <c:v>-1.767102571595941</c:v>
                </c:pt>
                <c:pt idx="1522">
                  <c:v>-1.7671331009546709</c:v>
                </c:pt>
                <c:pt idx="1523">
                  <c:v>-1.7671636070301269</c:v>
                </c:pt>
                <c:pt idx="1524">
                  <c:v>-1.7671940898577956</c:v>
                </c:pt>
                <c:pt idx="1525">
                  <c:v>-1.7672245494730832</c:v>
                </c:pt>
                <c:pt idx="1526">
                  <c:v>-1.7672549859113145</c:v>
                </c:pt>
                <c:pt idx="1527">
                  <c:v>-1.7672853992077342</c:v>
                </c:pt>
                <c:pt idx="1528">
                  <c:v>-1.7673157893975069</c:v>
                </c:pt>
                <c:pt idx="1529">
                  <c:v>-1.767346156515716</c:v>
                </c:pt>
                <c:pt idx="1530">
                  <c:v>-1.7673765005973663</c:v>
                </c:pt>
                <c:pt idx="1531">
                  <c:v>-1.7674068216773824</c:v>
                </c:pt>
                <c:pt idx="1532">
                  <c:v>-1.7674371197906094</c:v>
                </c:pt>
                <c:pt idx="1533">
                  <c:v>-1.7674673949718136</c:v>
                </c:pt>
                <c:pt idx="1534">
                  <c:v>-1.7674976472556823</c:v>
                </c:pt>
                <c:pt idx="1535">
                  <c:v>-1.7675278766768241</c:v>
                </c:pt>
                <c:pt idx="1536">
                  <c:v>-1.7675580832697695</c:v>
                </c:pt>
                <c:pt idx="1537">
                  <c:v>-1.7675882670689702</c:v>
                </c:pt>
                <c:pt idx="1538">
                  <c:v>-1.7676184281088008</c:v>
                </c:pt>
                <c:pt idx="1539">
                  <c:v>-1.7676485664235573</c:v>
                </c:pt>
                <c:pt idx="1540">
                  <c:v>-1.767678682047459</c:v>
                </c:pt>
                <c:pt idx="1541">
                  <c:v>-1.7677087750146478</c:v>
                </c:pt>
                <c:pt idx="1542">
                  <c:v>-1.767738845359188</c:v>
                </c:pt>
                <c:pt idx="1543">
                  <c:v>-1.7677688931150679</c:v>
                </c:pt>
                <c:pt idx="1544">
                  <c:v>-1.7677989183161991</c:v>
                </c:pt>
                <c:pt idx="1545">
                  <c:v>-1.7678289209964162</c:v>
                </c:pt>
                <c:pt idx="1546">
                  <c:v>-1.767858901189479</c:v>
                </c:pt>
                <c:pt idx="1547">
                  <c:v>-1.76788885892907</c:v>
                </c:pt>
                <c:pt idx="1548">
                  <c:v>-1.7679187942487973</c:v>
                </c:pt>
                <c:pt idx="1549">
                  <c:v>-1.7679487071821927</c:v>
                </c:pt>
                <c:pt idx="1550">
                  <c:v>-1.7679785977627136</c:v>
                </c:pt>
                <c:pt idx="1551">
                  <c:v>-1.7680084660237421</c:v>
                </c:pt>
                <c:pt idx="1552">
                  <c:v>-1.768038311998585</c:v>
                </c:pt>
                <c:pt idx="1553">
                  <c:v>-1.7680681357204759</c:v>
                </c:pt>
                <c:pt idx="1554">
                  <c:v>-1.7680979372225729</c:v>
                </c:pt>
                <c:pt idx="1555">
                  <c:v>-1.7681277165379605</c:v>
                </c:pt>
                <c:pt idx="1556">
                  <c:v>-1.7681574736996497</c:v>
                </c:pt>
                <c:pt idx="1557">
                  <c:v>-1.7681872087405772</c:v>
                </c:pt>
                <c:pt idx="1558">
                  <c:v>-1.768216921693607</c:v>
                </c:pt>
                <c:pt idx="1559">
                  <c:v>-1.768246612591529</c:v>
                </c:pt>
                <c:pt idx="1560">
                  <c:v>-1.7682762814670616</c:v>
                </c:pt>
                <c:pt idx="1561">
                  <c:v>-1.7683059283528488</c:v>
                </c:pt>
                <c:pt idx="1562">
                  <c:v>-1.7683355532814633</c:v>
                </c:pt>
                <c:pt idx="1563">
                  <c:v>-1.7683651562854048</c:v>
                </c:pt>
                <c:pt idx="1564">
                  <c:v>-1.768394737397101</c:v>
                </c:pt>
                <c:pt idx="1565">
                  <c:v>-1.7684242966489081</c:v>
                </c:pt>
                <c:pt idx="1566">
                  <c:v>-1.7684538340731102</c:v>
                </c:pt>
                <c:pt idx="1567">
                  <c:v>-1.7684833497019201</c:v>
                </c:pt>
                <c:pt idx="1568">
                  <c:v>-1.7685128435674791</c:v>
                </c:pt>
                <c:pt idx="1569">
                  <c:v>-1.768542315701858</c:v>
                </c:pt>
                <c:pt idx="1570">
                  <c:v>-1.7685717661370566</c:v>
                </c:pt>
                <c:pt idx="1571">
                  <c:v>-1.7686011949050033</c:v>
                </c:pt>
                <c:pt idx="1572">
                  <c:v>-1.7686306020375571</c:v>
                </c:pt>
                <c:pt idx="1573">
                  <c:v>-1.7686599875665063</c:v>
                </c:pt>
                <c:pt idx="1574">
                  <c:v>-1.7686893515235695</c:v>
                </c:pt>
                <c:pt idx="1575">
                  <c:v>-1.7687186939403947</c:v>
                </c:pt>
                <c:pt idx="1576">
                  <c:v>-1.7687480148485615</c:v>
                </c:pt>
                <c:pt idx="1577">
                  <c:v>-1.7687773142795791</c:v>
                </c:pt>
                <c:pt idx="1578">
                  <c:v>-1.7688065922648879</c:v>
                </c:pt>
                <c:pt idx="1579">
                  <c:v>-1.7688358488358595</c:v>
                </c:pt>
                <c:pt idx="1580">
                  <c:v>-1.7688650840237963</c:v>
                </c:pt>
                <c:pt idx="1581">
                  <c:v>-1.7688942978599322</c:v>
                </c:pt>
                <c:pt idx="1582">
                  <c:v>-1.7689234903754334</c:v>
                </c:pt>
                <c:pt idx="1583">
                  <c:v>-1.7689526616013969</c:v>
                </c:pt>
                <c:pt idx="1584">
                  <c:v>-1.768981811568852</c:v>
                </c:pt>
                <c:pt idx="1585">
                  <c:v>-1.7690109403087608</c:v>
                </c:pt>
                <c:pt idx="1586">
                  <c:v>-1.7690400478520174</c:v>
                </c:pt>
                <c:pt idx="1587">
                  <c:v>-1.7690691342294482</c:v>
                </c:pt>
                <c:pt idx="1588">
                  <c:v>-1.7690981994718129</c:v>
                </c:pt>
                <c:pt idx="1589">
                  <c:v>-1.769127243609804</c:v>
                </c:pt>
                <c:pt idx="1590">
                  <c:v>-1.769156266674047</c:v>
                </c:pt>
                <c:pt idx="1591">
                  <c:v>-1.7691852686951011</c:v>
                </c:pt>
                <c:pt idx="1592">
                  <c:v>-1.7692142497034586</c:v>
                </c:pt>
                <c:pt idx="1593">
                  <c:v>-1.7692432097295467</c:v>
                </c:pt>
                <c:pt idx="1594">
                  <c:v>-1.7692721488037251</c:v>
                </c:pt>
                <c:pt idx="1595">
                  <c:v>-1.7693010669562885</c:v>
                </c:pt>
                <c:pt idx="1596">
                  <c:v>-1.7693299642174658</c:v>
                </c:pt>
                <c:pt idx="1597">
                  <c:v>-1.7693588406174205</c:v>
                </c:pt>
                <c:pt idx="1598">
                  <c:v>-1.7693876961862507</c:v>
                </c:pt>
                <c:pt idx="1599">
                  <c:v>-1.7694165309539893</c:v>
                </c:pt>
                <c:pt idx="1600">
                  <c:v>-1.7694453449506045</c:v>
                </c:pt>
                <c:pt idx="1601">
                  <c:v>-1.7694741382059997</c:v>
                </c:pt>
                <c:pt idx="1602">
                  <c:v>-1.7695029107500138</c:v>
                </c:pt>
                <c:pt idx="1603">
                  <c:v>-1.7695316626124211</c:v>
                </c:pt>
                <c:pt idx="1604">
                  <c:v>-1.7695603938229325</c:v>
                </c:pt>
                <c:pt idx="1605">
                  <c:v>-1.7695891044111942</c:v>
                </c:pt>
                <c:pt idx="1606">
                  <c:v>-1.7696177944067886</c:v>
                </c:pt>
                <c:pt idx="1607">
                  <c:v>-1.7696464638392349</c:v>
                </c:pt>
                <c:pt idx="1608">
                  <c:v>-1.7696751127379886</c:v>
                </c:pt>
                <c:pt idx="1609">
                  <c:v>-1.7697037411324421</c:v>
                </c:pt>
                <c:pt idx="1610">
                  <c:v>-1.7697323490519246</c:v>
                </c:pt>
                <c:pt idx="1611">
                  <c:v>-1.7697609365257025</c:v>
                </c:pt>
                <c:pt idx="1612">
                  <c:v>-1.7697895035829798</c:v>
                </c:pt>
                <c:pt idx="1613">
                  <c:v>-1.7698180502528971</c:v>
                </c:pt>
                <c:pt idx="1614">
                  <c:v>-1.7698465765645335</c:v>
                </c:pt>
                <c:pt idx="1615">
                  <c:v>-1.7698750825469056</c:v>
                </c:pt>
                <c:pt idx="1616">
                  <c:v>-1.7699035682289681</c:v>
                </c:pt>
                <c:pt idx="1617">
                  <c:v>-1.769932033639614</c:v>
                </c:pt>
                <c:pt idx="1618">
                  <c:v>-1.7699604788076742</c:v>
                </c:pt>
                <c:pt idx="1619">
                  <c:v>-1.7699889037619183</c:v>
                </c:pt>
                <c:pt idx="1620">
                  <c:v>-1.7700173085310551</c:v>
                </c:pt>
                <c:pt idx="1621">
                  <c:v>-1.7700456931437318</c:v>
                </c:pt>
                <c:pt idx="1622">
                  <c:v>-1.770074057628535</c:v>
                </c:pt>
              </c:numCache>
            </c:numRef>
          </c:yVal>
          <c:smooth val="1"/>
          <c:extLst xmlns:c16r2="http://schemas.microsoft.com/office/drawing/2015/06/chart">
            <c:ext xmlns:c16="http://schemas.microsoft.com/office/drawing/2014/chart" uri="{C3380CC4-5D6E-409C-BE32-E72D297353CC}">
              <c16:uniqueId val="{00000001-D3EC-4665-88CD-6718620E3E15}"/>
            </c:ext>
          </c:extLst>
        </c:ser>
        <c:ser>
          <c:idx val="2"/>
          <c:order val="2"/>
          <c:tx>
            <c:v>PhaX num with ME</c:v>
          </c:tx>
          <c:spPr>
            <a:ln w="38100" cap="rnd">
              <a:solidFill>
                <a:schemeClr val="accent3"/>
              </a:solidFill>
              <a:round/>
            </a:ln>
            <a:effectLst/>
          </c:spPr>
          <c:marker>
            <c:symbol val="none"/>
          </c:marker>
          <c:xVal>
            <c:numRef>
              <c:f>'Amplitude (appxi)'!$N$3:$N$1625</c:f>
              <c:numCache>
                <c:formatCode>0.00E+00</c:formatCode>
                <c:ptCount val="1623"/>
                <c:pt idx="0">
                  <c:v>0.85714285714285698</c:v>
                </c:pt>
                <c:pt idx="1">
                  <c:v>1.71428571428571</c:v>
                </c:pt>
                <c:pt idx="2">
                  <c:v>2.5714285714285698</c:v>
                </c:pt>
                <c:pt idx="3">
                  <c:v>3.4285714285714199</c:v>
                </c:pt>
                <c:pt idx="4">
                  <c:v>4.2857142857142803</c:v>
                </c:pt>
                <c:pt idx="5">
                  <c:v>5.1428571428571397</c:v>
                </c:pt>
                <c:pt idx="6">
                  <c:v>6</c:v>
                </c:pt>
                <c:pt idx="7">
                  <c:v>6.8571428571428497</c:v>
                </c:pt>
                <c:pt idx="8">
                  <c:v>7.71428571428571</c:v>
                </c:pt>
                <c:pt idx="9">
                  <c:v>8.5714285714285694</c:v>
                </c:pt>
                <c:pt idx="10">
                  <c:v>9.4285714285714306</c:v>
                </c:pt>
                <c:pt idx="11">
                  <c:v>10.285714285714199</c:v>
                </c:pt>
                <c:pt idx="12">
                  <c:v>11.1428571428571</c:v>
                </c:pt>
                <c:pt idx="13">
                  <c:v>12</c:v>
                </c:pt>
                <c:pt idx="14">
                  <c:v>12.857142857142801</c:v>
                </c:pt>
                <c:pt idx="15">
                  <c:v>13.714285714285699</c:v>
                </c:pt>
                <c:pt idx="16">
                  <c:v>14.5714285714285</c:v>
                </c:pt>
                <c:pt idx="17">
                  <c:v>15.4285714285714</c:v>
                </c:pt>
                <c:pt idx="18">
                  <c:v>16.285714285714199</c:v>
                </c:pt>
                <c:pt idx="19">
                  <c:v>17.1428571428571</c:v>
                </c:pt>
                <c:pt idx="20">
                  <c:v>18</c:v>
                </c:pt>
                <c:pt idx="21">
                  <c:v>18.857142857142801</c:v>
                </c:pt>
                <c:pt idx="22">
                  <c:v>19.714285714285701</c:v>
                </c:pt>
                <c:pt idx="23">
                  <c:v>20.571428571428498</c:v>
                </c:pt>
                <c:pt idx="24">
                  <c:v>21.428571428571399</c:v>
                </c:pt>
                <c:pt idx="25">
                  <c:v>22.285714285714199</c:v>
                </c:pt>
                <c:pt idx="26">
                  <c:v>23.1428571428571</c:v>
                </c:pt>
                <c:pt idx="27">
                  <c:v>24</c:v>
                </c:pt>
                <c:pt idx="28">
                  <c:v>24.857142857142801</c:v>
                </c:pt>
                <c:pt idx="29">
                  <c:v>25.714285714285701</c:v>
                </c:pt>
                <c:pt idx="30">
                  <c:v>26.571428571428498</c:v>
                </c:pt>
                <c:pt idx="31">
                  <c:v>27.428571428571399</c:v>
                </c:pt>
                <c:pt idx="32">
                  <c:v>28.285714285714199</c:v>
                </c:pt>
                <c:pt idx="33">
                  <c:v>29.1428571428571</c:v>
                </c:pt>
                <c:pt idx="34">
                  <c:v>30</c:v>
                </c:pt>
                <c:pt idx="35">
                  <c:v>30.857142857142801</c:v>
                </c:pt>
                <c:pt idx="36">
                  <c:v>31.714285714285701</c:v>
                </c:pt>
                <c:pt idx="37">
                  <c:v>32.571428571428498</c:v>
                </c:pt>
                <c:pt idx="38">
                  <c:v>33.428571428571402</c:v>
                </c:pt>
                <c:pt idx="39">
                  <c:v>34.285714285714199</c:v>
                </c:pt>
                <c:pt idx="40">
                  <c:v>35.142857142857103</c:v>
                </c:pt>
                <c:pt idx="41">
                  <c:v>36</c:v>
                </c:pt>
                <c:pt idx="42">
                  <c:v>36.857142857142797</c:v>
                </c:pt>
                <c:pt idx="43">
                  <c:v>37.714285714285701</c:v>
                </c:pt>
                <c:pt idx="44">
                  <c:v>38.571428571428498</c:v>
                </c:pt>
                <c:pt idx="45">
                  <c:v>39.428571428571402</c:v>
                </c:pt>
                <c:pt idx="46">
                  <c:v>40.285714285714199</c:v>
                </c:pt>
                <c:pt idx="47">
                  <c:v>41.142857142857103</c:v>
                </c:pt>
                <c:pt idx="48">
                  <c:v>42</c:v>
                </c:pt>
                <c:pt idx="49">
                  <c:v>42.857142857142797</c:v>
                </c:pt>
                <c:pt idx="50">
                  <c:v>43.714285714285701</c:v>
                </c:pt>
                <c:pt idx="51">
                  <c:v>44.571428571428498</c:v>
                </c:pt>
                <c:pt idx="52">
                  <c:v>45.428571428571402</c:v>
                </c:pt>
                <c:pt idx="53">
                  <c:v>46.285714285714199</c:v>
                </c:pt>
                <c:pt idx="54">
                  <c:v>47.142857142857103</c:v>
                </c:pt>
                <c:pt idx="55">
                  <c:v>48</c:v>
                </c:pt>
                <c:pt idx="56">
                  <c:v>48.857142857142797</c:v>
                </c:pt>
                <c:pt idx="57">
                  <c:v>49.714285714285701</c:v>
                </c:pt>
                <c:pt idx="58">
                  <c:v>50.571428571428498</c:v>
                </c:pt>
                <c:pt idx="59">
                  <c:v>51.428571428571402</c:v>
                </c:pt>
                <c:pt idx="60">
                  <c:v>52.285714285714199</c:v>
                </c:pt>
                <c:pt idx="61">
                  <c:v>53.142857142857103</c:v>
                </c:pt>
                <c:pt idx="62">
                  <c:v>54</c:v>
                </c:pt>
                <c:pt idx="63">
                  <c:v>54.857142857142797</c:v>
                </c:pt>
                <c:pt idx="64">
                  <c:v>55.714285714285701</c:v>
                </c:pt>
                <c:pt idx="65">
                  <c:v>56.571428571428498</c:v>
                </c:pt>
                <c:pt idx="66">
                  <c:v>57.428571428571402</c:v>
                </c:pt>
                <c:pt idx="67">
                  <c:v>58.285714285714199</c:v>
                </c:pt>
                <c:pt idx="68">
                  <c:v>59.142857142857103</c:v>
                </c:pt>
                <c:pt idx="69">
                  <c:v>60</c:v>
                </c:pt>
                <c:pt idx="70">
                  <c:v>60.857142857142797</c:v>
                </c:pt>
                <c:pt idx="71">
                  <c:v>61.714285714285701</c:v>
                </c:pt>
                <c:pt idx="72">
                  <c:v>62.571428571428498</c:v>
                </c:pt>
                <c:pt idx="73">
                  <c:v>63.428571428571402</c:v>
                </c:pt>
                <c:pt idx="74">
                  <c:v>64.285714285714207</c:v>
                </c:pt>
                <c:pt idx="75">
                  <c:v>65.142857142857096</c:v>
                </c:pt>
                <c:pt idx="76">
                  <c:v>66</c:v>
                </c:pt>
                <c:pt idx="77">
                  <c:v>66.857142857142804</c:v>
                </c:pt>
                <c:pt idx="78">
                  <c:v>67.714285714285694</c:v>
                </c:pt>
                <c:pt idx="79">
                  <c:v>68.571428571428498</c:v>
                </c:pt>
                <c:pt idx="80">
                  <c:v>69.428571428571402</c:v>
                </c:pt>
                <c:pt idx="81">
                  <c:v>70.285714285714207</c:v>
                </c:pt>
                <c:pt idx="82">
                  <c:v>71.142857142857096</c:v>
                </c:pt>
                <c:pt idx="83">
                  <c:v>72</c:v>
                </c:pt>
                <c:pt idx="84">
                  <c:v>72.857142857142804</c:v>
                </c:pt>
                <c:pt idx="85">
                  <c:v>73.714285714285694</c:v>
                </c:pt>
                <c:pt idx="86">
                  <c:v>74.571428571428498</c:v>
                </c:pt>
                <c:pt idx="87">
                  <c:v>75.428571428571402</c:v>
                </c:pt>
                <c:pt idx="88">
                  <c:v>76.285714285714207</c:v>
                </c:pt>
                <c:pt idx="89">
                  <c:v>77.142857142857096</c:v>
                </c:pt>
                <c:pt idx="90">
                  <c:v>78</c:v>
                </c:pt>
                <c:pt idx="91">
                  <c:v>78.857142857142804</c:v>
                </c:pt>
                <c:pt idx="92">
                  <c:v>79.714285714285694</c:v>
                </c:pt>
                <c:pt idx="93">
                  <c:v>80.571428571428498</c:v>
                </c:pt>
                <c:pt idx="94">
                  <c:v>81.428571428571402</c:v>
                </c:pt>
                <c:pt idx="95">
                  <c:v>82.285714285714207</c:v>
                </c:pt>
                <c:pt idx="96">
                  <c:v>83.142857142857096</c:v>
                </c:pt>
                <c:pt idx="97">
                  <c:v>84</c:v>
                </c:pt>
                <c:pt idx="98">
                  <c:v>84.857142857142804</c:v>
                </c:pt>
                <c:pt idx="99">
                  <c:v>85.714285714285694</c:v>
                </c:pt>
                <c:pt idx="100">
                  <c:v>86.571428571428498</c:v>
                </c:pt>
                <c:pt idx="101">
                  <c:v>87.428571428571402</c:v>
                </c:pt>
                <c:pt idx="102">
                  <c:v>88.285714285714207</c:v>
                </c:pt>
                <c:pt idx="103">
                  <c:v>89.142857142857096</c:v>
                </c:pt>
                <c:pt idx="104">
                  <c:v>90</c:v>
                </c:pt>
                <c:pt idx="105">
                  <c:v>90.857142857142804</c:v>
                </c:pt>
                <c:pt idx="106">
                  <c:v>91.714285714285694</c:v>
                </c:pt>
                <c:pt idx="107">
                  <c:v>92.571428571428498</c:v>
                </c:pt>
                <c:pt idx="108">
                  <c:v>93.428571428571402</c:v>
                </c:pt>
                <c:pt idx="109">
                  <c:v>94.285714285714207</c:v>
                </c:pt>
                <c:pt idx="110">
                  <c:v>95.142857142857096</c:v>
                </c:pt>
                <c:pt idx="111">
                  <c:v>96</c:v>
                </c:pt>
                <c:pt idx="112">
                  <c:v>96.857142857142804</c:v>
                </c:pt>
                <c:pt idx="113">
                  <c:v>97.714285714285694</c:v>
                </c:pt>
                <c:pt idx="114">
                  <c:v>98.571428571428498</c:v>
                </c:pt>
                <c:pt idx="115">
                  <c:v>99.428571428571402</c:v>
                </c:pt>
                <c:pt idx="116">
                  <c:v>100.28571428571399</c:v>
                </c:pt>
                <c:pt idx="117">
                  <c:v>101.142857142857</c:v>
                </c:pt>
                <c:pt idx="118">
                  <c:v>102</c:v>
                </c:pt>
                <c:pt idx="119">
                  <c:v>102.85714285714199</c:v>
                </c:pt>
                <c:pt idx="120">
                  <c:v>103.714285714285</c:v>
                </c:pt>
                <c:pt idx="121">
                  <c:v>104.571428571428</c:v>
                </c:pt>
                <c:pt idx="122">
                  <c:v>105.428571428571</c:v>
                </c:pt>
                <c:pt idx="123">
                  <c:v>106.28571428571399</c:v>
                </c:pt>
                <c:pt idx="124">
                  <c:v>107.142857142857</c:v>
                </c:pt>
                <c:pt idx="125">
                  <c:v>108</c:v>
                </c:pt>
                <c:pt idx="126">
                  <c:v>108.85714285714199</c:v>
                </c:pt>
                <c:pt idx="127">
                  <c:v>109.714285714285</c:v>
                </c:pt>
                <c:pt idx="128">
                  <c:v>110.571428571428</c:v>
                </c:pt>
                <c:pt idx="129">
                  <c:v>111.428571428571</c:v>
                </c:pt>
                <c:pt idx="130">
                  <c:v>112.28571428571399</c:v>
                </c:pt>
                <c:pt idx="131">
                  <c:v>113.142857142857</c:v>
                </c:pt>
                <c:pt idx="132">
                  <c:v>114</c:v>
                </c:pt>
                <c:pt idx="133">
                  <c:v>114.85714285714199</c:v>
                </c:pt>
                <c:pt idx="134">
                  <c:v>115.714285714285</c:v>
                </c:pt>
                <c:pt idx="135">
                  <c:v>116.571428571428</c:v>
                </c:pt>
                <c:pt idx="136">
                  <c:v>117.428571428571</c:v>
                </c:pt>
                <c:pt idx="137">
                  <c:v>118.28571428571399</c:v>
                </c:pt>
                <c:pt idx="138">
                  <c:v>119.142857142857</c:v>
                </c:pt>
                <c:pt idx="139">
                  <c:v>120</c:v>
                </c:pt>
                <c:pt idx="140">
                  <c:v>120.85714285714199</c:v>
                </c:pt>
                <c:pt idx="141">
                  <c:v>121.714285714285</c:v>
                </c:pt>
                <c:pt idx="142">
                  <c:v>122.571428571428</c:v>
                </c:pt>
                <c:pt idx="143">
                  <c:v>123.428571428571</c:v>
                </c:pt>
                <c:pt idx="144">
                  <c:v>124.28571428571399</c:v>
                </c:pt>
                <c:pt idx="145">
                  <c:v>125.142857142857</c:v>
                </c:pt>
                <c:pt idx="146">
                  <c:v>126</c:v>
                </c:pt>
                <c:pt idx="147">
                  <c:v>126.85714285714199</c:v>
                </c:pt>
                <c:pt idx="148">
                  <c:v>127.714285714285</c:v>
                </c:pt>
                <c:pt idx="149">
                  <c:v>128.57142857142799</c:v>
                </c:pt>
                <c:pt idx="150">
                  <c:v>129.42857142857099</c:v>
                </c:pt>
                <c:pt idx="151">
                  <c:v>130.28571428571399</c:v>
                </c:pt>
                <c:pt idx="152">
                  <c:v>131.142857142857</c:v>
                </c:pt>
                <c:pt idx="153">
                  <c:v>132</c:v>
                </c:pt>
                <c:pt idx="154">
                  <c:v>132.85714285714201</c:v>
                </c:pt>
                <c:pt idx="155">
                  <c:v>133.71428571428501</c:v>
                </c:pt>
                <c:pt idx="156">
                  <c:v>134.57142857142799</c:v>
                </c:pt>
                <c:pt idx="157">
                  <c:v>135.42857142857099</c:v>
                </c:pt>
                <c:pt idx="158">
                  <c:v>136.28571428571399</c:v>
                </c:pt>
                <c:pt idx="159">
                  <c:v>137.142857142857</c:v>
                </c:pt>
                <c:pt idx="160">
                  <c:v>138</c:v>
                </c:pt>
                <c:pt idx="161">
                  <c:v>138.85714285714201</c:v>
                </c:pt>
                <c:pt idx="162">
                  <c:v>139.71428571428501</c:v>
                </c:pt>
                <c:pt idx="163">
                  <c:v>140.57142857142799</c:v>
                </c:pt>
                <c:pt idx="164">
                  <c:v>141.42857142857099</c:v>
                </c:pt>
                <c:pt idx="165">
                  <c:v>142.28571428571399</c:v>
                </c:pt>
                <c:pt idx="166">
                  <c:v>143.142857142857</c:v>
                </c:pt>
                <c:pt idx="167">
                  <c:v>144</c:v>
                </c:pt>
                <c:pt idx="168">
                  <c:v>144.85714285714201</c:v>
                </c:pt>
                <c:pt idx="169">
                  <c:v>145.71428571428501</c:v>
                </c:pt>
                <c:pt idx="170">
                  <c:v>146.57142857142799</c:v>
                </c:pt>
                <c:pt idx="171">
                  <c:v>147.42857142857099</c:v>
                </c:pt>
                <c:pt idx="172">
                  <c:v>148.28571428571399</c:v>
                </c:pt>
                <c:pt idx="173">
                  <c:v>149.142857142857</c:v>
                </c:pt>
                <c:pt idx="174">
                  <c:v>150</c:v>
                </c:pt>
                <c:pt idx="175">
                  <c:v>150.85714285714201</c:v>
                </c:pt>
                <c:pt idx="176">
                  <c:v>151.71428571428501</c:v>
                </c:pt>
                <c:pt idx="177">
                  <c:v>152.57142857142799</c:v>
                </c:pt>
                <c:pt idx="178">
                  <c:v>153.42857142857099</c:v>
                </c:pt>
                <c:pt idx="179">
                  <c:v>154.28571428571399</c:v>
                </c:pt>
                <c:pt idx="180">
                  <c:v>155.142857142857</c:v>
                </c:pt>
                <c:pt idx="181">
                  <c:v>156</c:v>
                </c:pt>
                <c:pt idx="182">
                  <c:v>156.85714285714201</c:v>
                </c:pt>
                <c:pt idx="183">
                  <c:v>157.71428571428501</c:v>
                </c:pt>
                <c:pt idx="184">
                  <c:v>158.57142857142799</c:v>
                </c:pt>
                <c:pt idx="185">
                  <c:v>159.42857142857099</c:v>
                </c:pt>
                <c:pt idx="186">
                  <c:v>160.28571428571399</c:v>
                </c:pt>
                <c:pt idx="187">
                  <c:v>161.142857142857</c:v>
                </c:pt>
                <c:pt idx="188">
                  <c:v>162</c:v>
                </c:pt>
                <c:pt idx="189">
                  <c:v>162.85714285714201</c:v>
                </c:pt>
                <c:pt idx="190">
                  <c:v>163.71428571428501</c:v>
                </c:pt>
                <c:pt idx="191">
                  <c:v>164.57142857142799</c:v>
                </c:pt>
                <c:pt idx="192">
                  <c:v>165.42857142857099</c:v>
                </c:pt>
                <c:pt idx="193">
                  <c:v>166.28571428571399</c:v>
                </c:pt>
                <c:pt idx="194">
                  <c:v>167.142857142857</c:v>
                </c:pt>
                <c:pt idx="195">
                  <c:v>168</c:v>
                </c:pt>
                <c:pt idx="196">
                  <c:v>168.85714285714201</c:v>
                </c:pt>
                <c:pt idx="197">
                  <c:v>169.71428571428501</c:v>
                </c:pt>
                <c:pt idx="198">
                  <c:v>170.57142857142799</c:v>
                </c:pt>
                <c:pt idx="199">
                  <c:v>171.42857142857099</c:v>
                </c:pt>
                <c:pt idx="200">
                  <c:v>172.28571428571399</c:v>
                </c:pt>
                <c:pt idx="201">
                  <c:v>173.142857142857</c:v>
                </c:pt>
                <c:pt idx="202">
                  <c:v>174</c:v>
                </c:pt>
                <c:pt idx="203">
                  <c:v>174.85714285714201</c:v>
                </c:pt>
                <c:pt idx="204">
                  <c:v>175.71428571428501</c:v>
                </c:pt>
                <c:pt idx="205">
                  <c:v>176.57142857142799</c:v>
                </c:pt>
                <c:pt idx="206">
                  <c:v>177.42857142857099</c:v>
                </c:pt>
                <c:pt idx="207">
                  <c:v>178.28571428571399</c:v>
                </c:pt>
                <c:pt idx="208">
                  <c:v>179.142857142857</c:v>
                </c:pt>
                <c:pt idx="209">
                  <c:v>180</c:v>
                </c:pt>
                <c:pt idx="210">
                  <c:v>180.85714285714201</c:v>
                </c:pt>
                <c:pt idx="211">
                  <c:v>181.71428571428501</c:v>
                </c:pt>
                <c:pt idx="212">
                  <c:v>182.57142857142799</c:v>
                </c:pt>
                <c:pt idx="213">
                  <c:v>183.42857142857099</c:v>
                </c:pt>
                <c:pt idx="214">
                  <c:v>184.28571428571399</c:v>
                </c:pt>
                <c:pt idx="215">
                  <c:v>185.142857142857</c:v>
                </c:pt>
                <c:pt idx="216">
                  <c:v>186</c:v>
                </c:pt>
                <c:pt idx="217">
                  <c:v>186.85714285714201</c:v>
                </c:pt>
                <c:pt idx="218">
                  <c:v>187.71428571428501</c:v>
                </c:pt>
                <c:pt idx="219">
                  <c:v>188.57142857142799</c:v>
                </c:pt>
                <c:pt idx="220">
                  <c:v>189.42857142857099</c:v>
                </c:pt>
                <c:pt idx="221">
                  <c:v>190.28571428571399</c:v>
                </c:pt>
                <c:pt idx="222">
                  <c:v>191.142857142857</c:v>
                </c:pt>
                <c:pt idx="223">
                  <c:v>192</c:v>
                </c:pt>
                <c:pt idx="224">
                  <c:v>192.85714285714201</c:v>
                </c:pt>
                <c:pt idx="225">
                  <c:v>193.71428571428501</c:v>
                </c:pt>
                <c:pt idx="226">
                  <c:v>194.57142857142799</c:v>
                </c:pt>
                <c:pt idx="227">
                  <c:v>195.42857142857099</c:v>
                </c:pt>
                <c:pt idx="228">
                  <c:v>196.28571428571399</c:v>
                </c:pt>
                <c:pt idx="229">
                  <c:v>197.142857142857</c:v>
                </c:pt>
                <c:pt idx="230">
                  <c:v>198</c:v>
                </c:pt>
                <c:pt idx="231">
                  <c:v>198.85714285714201</c:v>
                </c:pt>
                <c:pt idx="232">
                  <c:v>199.71428571428501</c:v>
                </c:pt>
                <c:pt idx="233">
                  <c:v>200.57142857142799</c:v>
                </c:pt>
                <c:pt idx="234">
                  <c:v>201.42857142857099</c:v>
                </c:pt>
                <c:pt idx="235">
                  <c:v>202.28571428571399</c:v>
                </c:pt>
                <c:pt idx="236">
                  <c:v>203.142857142857</c:v>
                </c:pt>
                <c:pt idx="237">
                  <c:v>204</c:v>
                </c:pt>
                <c:pt idx="238">
                  <c:v>204.85714285714201</c:v>
                </c:pt>
                <c:pt idx="239">
                  <c:v>205.71428571428501</c:v>
                </c:pt>
                <c:pt idx="240">
                  <c:v>206.57142857142799</c:v>
                </c:pt>
                <c:pt idx="241">
                  <c:v>207.42857142857099</c:v>
                </c:pt>
                <c:pt idx="242">
                  <c:v>208.28571428571399</c:v>
                </c:pt>
                <c:pt idx="243">
                  <c:v>209.142857142857</c:v>
                </c:pt>
                <c:pt idx="244">
                  <c:v>210</c:v>
                </c:pt>
                <c:pt idx="245">
                  <c:v>210.85714285714201</c:v>
                </c:pt>
                <c:pt idx="246">
                  <c:v>211.71428571428501</c:v>
                </c:pt>
                <c:pt idx="247">
                  <c:v>212.57142857142799</c:v>
                </c:pt>
                <c:pt idx="248">
                  <c:v>213.42857142857099</c:v>
                </c:pt>
                <c:pt idx="249">
                  <c:v>214.28571428571399</c:v>
                </c:pt>
                <c:pt idx="250">
                  <c:v>215.142857142857</c:v>
                </c:pt>
                <c:pt idx="251">
                  <c:v>216</c:v>
                </c:pt>
                <c:pt idx="252">
                  <c:v>216.85714285714201</c:v>
                </c:pt>
                <c:pt idx="253">
                  <c:v>217.71428571428501</c:v>
                </c:pt>
                <c:pt idx="254">
                  <c:v>218.57142857142799</c:v>
                </c:pt>
                <c:pt idx="255">
                  <c:v>219.42857142857099</c:v>
                </c:pt>
                <c:pt idx="256">
                  <c:v>220.28571428571399</c:v>
                </c:pt>
                <c:pt idx="257">
                  <c:v>221.142857142857</c:v>
                </c:pt>
                <c:pt idx="258">
                  <c:v>222</c:v>
                </c:pt>
                <c:pt idx="259">
                  <c:v>222.85714285714201</c:v>
                </c:pt>
                <c:pt idx="260">
                  <c:v>223.71428571428501</c:v>
                </c:pt>
                <c:pt idx="261">
                  <c:v>224.57142857142799</c:v>
                </c:pt>
                <c:pt idx="262">
                  <c:v>225.42857142857099</c:v>
                </c:pt>
                <c:pt idx="263">
                  <c:v>226.28571428571399</c:v>
                </c:pt>
                <c:pt idx="264">
                  <c:v>227.142857142857</c:v>
                </c:pt>
                <c:pt idx="265">
                  <c:v>228</c:v>
                </c:pt>
                <c:pt idx="266">
                  <c:v>228.85714285714201</c:v>
                </c:pt>
                <c:pt idx="267">
                  <c:v>229.71428571428501</c:v>
                </c:pt>
                <c:pt idx="268">
                  <c:v>230.57142857142799</c:v>
                </c:pt>
                <c:pt idx="269">
                  <c:v>231.42857142857099</c:v>
                </c:pt>
                <c:pt idx="270">
                  <c:v>232.28571428571399</c:v>
                </c:pt>
                <c:pt idx="271">
                  <c:v>233.142857142857</c:v>
                </c:pt>
                <c:pt idx="272">
                  <c:v>234</c:v>
                </c:pt>
                <c:pt idx="273">
                  <c:v>234.85714285714201</c:v>
                </c:pt>
                <c:pt idx="274">
                  <c:v>235.71428571428501</c:v>
                </c:pt>
                <c:pt idx="275">
                  <c:v>236.57142857142799</c:v>
                </c:pt>
                <c:pt idx="276">
                  <c:v>237.42857142857099</c:v>
                </c:pt>
                <c:pt idx="277">
                  <c:v>238.28571428571399</c:v>
                </c:pt>
                <c:pt idx="278">
                  <c:v>239.142857142857</c:v>
                </c:pt>
                <c:pt idx="279">
                  <c:v>240</c:v>
                </c:pt>
                <c:pt idx="280">
                  <c:v>240.85714285714201</c:v>
                </c:pt>
                <c:pt idx="281">
                  <c:v>241.71428571428501</c:v>
                </c:pt>
                <c:pt idx="282">
                  <c:v>242.57142857142799</c:v>
                </c:pt>
                <c:pt idx="283">
                  <c:v>243.42857142857099</c:v>
                </c:pt>
                <c:pt idx="284">
                  <c:v>244.28571428571399</c:v>
                </c:pt>
                <c:pt idx="285">
                  <c:v>245.142857142857</c:v>
                </c:pt>
                <c:pt idx="286">
                  <c:v>246</c:v>
                </c:pt>
                <c:pt idx="287">
                  <c:v>246.85714285714201</c:v>
                </c:pt>
                <c:pt idx="288">
                  <c:v>247.71428571428501</c:v>
                </c:pt>
                <c:pt idx="289">
                  <c:v>248.57142857142799</c:v>
                </c:pt>
                <c:pt idx="290">
                  <c:v>249.42857142857099</c:v>
                </c:pt>
                <c:pt idx="291">
                  <c:v>250.28571428571399</c:v>
                </c:pt>
                <c:pt idx="292">
                  <c:v>251.142857142857</c:v>
                </c:pt>
                <c:pt idx="293">
                  <c:v>252</c:v>
                </c:pt>
                <c:pt idx="294">
                  <c:v>252.85714285714201</c:v>
                </c:pt>
                <c:pt idx="295">
                  <c:v>253.71428571428501</c:v>
                </c:pt>
                <c:pt idx="296">
                  <c:v>254.57142857142799</c:v>
                </c:pt>
                <c:pt idx="297">
                  <c:v>255.42857142857099</c:v>
                </c:pt>
                <c:pt idx="298">
                  <c:v>256.28571428571399</c:v>
                </c:pt>
                <c:pt idx="299">
                  <c:v>257.142857142857</c:v>
                </c:pt>
                <c:pt idx="300">
                  <c:v>258</c:v>
                </c:pt>
                <c:pt idx="301">
                  <c:v>258.85714285714198</c:v>
                </c:pt>
                <c:pt idx="302">
                  <c:v>259.71428571428498</c:v>
                </c:pt>
                <c:pt idx="303">
                  <c:v>260.57142857142799</c:v>
                </c:pt>
                <c:pt idx="304">
                  <c:v>261.42857142857099</c:v>
                </c:pt>
                <c:pt idx="305">
                  <c:v>262.28571428571399</c:v>
                </c:pt>
                <c:pt idx="306">
                  <c:v>263.142857142857</c:v>
                </c:pt>
                <c:pt idx="307">
                  <c:v>264</c:v>
                </c:pt>
                <c:pt idx="308">
                  <c:v>264.85714285714198</c:v>
                </c:pt>
                <c:pt idx="309">
                  <c:v>265.71428571428498</c:v>
                </c:pt>
                <c:pt idx="310">
                  <c:v>266.57142857142799</c:v>
                </c:pt>
                <c:pt idx="311">
                  <c:v>267.42857142857099</c:v>
                </c:pt>
                <c:pt idx="312">
                  <c:v>268.28571428571399</c:v>
                </c:pt>
                <c:pt idx="313">
                  <c:v>269.142857142857</c:v>
                </c:pt>
                <c:pt idx="314">
                  <c:v>270</c:v>
                </c:pt>
                <c:pt idx="315">
                  <c:v>270.85714285714198</c:v>
                </c:pt>
                <c:pt idx="316">
                  <c:v>271.71428571428498</c:v>
                </c:pt>
                <c:pt idx="317">
                  <c:v>272.57142857142799</c:v>
                </c:pt>
                <c:pt idx="318">
                  <c:v>273.42857142857099</c:v>
                </c:pt>
                <c:pt idx="319">
                  <c:v>274.28571428571399</c:v>
                </c:pt>
                <c:pt idx="320">
                  <c:v>275.142857142857</c:v>
                </c:pt>
                <c:pt idx="321">
                  <c:v>276</c:v>
                </c:pt>
                <c:pt idx="322">
                  <c:v>276.85714285714198</c:v>
                </c:pt>
                <c:pt idx="323">
                  <c:v>277.71428571428498</c:v>
                </c:pt>
                <c:pt idx="324">
                  <c:v>278.57142857142799</c:v>
                </c:pt>
                <c:pt idx="325">
                  <c:v>279.42857142857099</c:v>
                </c:pt>
                <c:pt idx="326">
                  <c:v>280.28571428571399</c:v>
                </c:pt>
                <c:pt idx="327">
                  <c:v>281.142857142857</c:v>
                </c:pt>
                <c:pt idx="328">
                  <c:v>282</c:v>
                </c:pt>
                <c:pt idx="329">
                  <c:v>282.85714285714198</c:v>
                </c:pt>
                <c:pt idx="330">
                  <c:v>283.71428571428498</c:v>
                </c:pt>
                <c:pt idx="331">
                  <c:v>284.57142857142799</c:v>
                </c:pt>
                <c:pt idx="332">
                  <c:v>285.42857142857099</c:v>
                </c:pt>
                <c:pt idx="333">
                  <c:v>286.28571428571399</c:v>
                </c:pt>
                <c:pt idx="334">
                  <c:v>287.142857142857</c:v>
                </c:pt>
                <c:pt idx="335">
                  <c:v>288</c:v>
                </c:pt>
                <c:pt idx="336">
                  <c:v>288.85714285714198</c:v>
                </c:pt>
                <c:pt idx="337">
                  <c:v>289.71428571428498</c:v>
                </c:pt>
                <c:pt idx="338">
                  <c:v>290.57142857142799</c:v>
                </c:pt>
                <c:pt idx="339">
                  <c:v>291.42857142857099</c:v>
                </c:pt>
                <c:pt idx="340">
                  <c:v>292.28571428571399</c:v>
                </c:pt>
                <c:pt idx="341">
                  <c:v>293.142857142857</c:v>
                </c:pt>
                <c:pt idx="342">
                  <c:v>294</c:v>
                </c:pt>
                <c:pt idx="343">
                  <c:v>294.85714285714198</c:v>
                </c:pt>
                <c:pt idx="344">
                  <c:v>295.71428571428498</c:v>
                </c:pt>
                <c:pt idx="345">
                  <c:v>296.57142857142799</c:v>
                </c:pt>
                <c:pt idx="346">
                  <c:v>297.42857142857099</c:v>
                </c:pt>
                <c:pt idx="347">
                  <c:v>298.28571428571399</c:v>
                </c:pt>
                <c:pt idx="348">
                  <c:v>299.142857142857</c:v>
                </c:pt>
                <c:pt idx="349">
                  <c:v>300</c:v>
                </c:pt>
                <c:pt idx="350">
                  <c:v>300.85714285714198</c:v>
                </c:pt>
                <c:pt idx="351">
                  <c:v>301.71428571428498</c:v>
                </c:pt>
                <c:pt idx="352">
                  <c:v>302.57142857142799</c:v>
                </c:pt>
                <c:pt idx="353">
                  <c:v>303.42857142857099</c:v>
                </c:pt>
                <c:pt idx="354">
                  <c:v>304.28571428571399</c:v>
                </c:pt>
                <c:pt idx="355">
                  <c:v>305.142857142857</c:v>
                </c:pt>
                <c:pt idx="356">
                  <c:v>306</c:v>
                </c:pt>
                <c:pt idx="357">
                  <c:v>306.85714285714198</c:v>
                </c:pt>
                <c:pt idx="358">
                  <c:v>307.71428571428498</c:v>
                </c:pt>
                <c:pt idx="359">
                  <c:v>308.57142857142799</c:v>
                </c:pt>
                <c:pt idx="360">
                  <c:v>309.42857142857099</c:v>
                </c:pt>
                <c:pt idx="361">
                  <c:v>310.28571428571399</c:v>
                </c:pt>
                <c:pt idx="362">
                  <c:v>311.142857142857</c:v>
                </c:pt>
                <c:pt idx="363">
                  <c:v>312</c:v>
                </c:pt>
                <c:pt idx="364">
                  <c:v>312.85714285714198</c:v>
                </c:pt>
                <c:pt idx="365">
                  <c:v>313.71428571428498</c:v>
                </c:pt>
                <c:pt idx="366">
                  <c:v>314.57142857142799</c:v>
                </c:pt>
                <c:pt idx="367">
                  <c:v>315.42857142857099</c:v>
                </c:pt>
                <c:pt idx="368">
                  <c:v>316.28571428571399</c:v>
                </c:pt>
                <c:pt idx="369">
                  <c:v>317.142857142857</c:v>
                </c:pt>
                <c:pt idx="370">
                  <c:v>318</c:v>
                </c:pt>
                <c:pt idx="371">
                  <c:v>318.85714285714198</c:v>
                </c:pt>
                <c:pt idx="372">
                  <c:v>319.71428571428498</c:v>
                </c:pt>
                <c:pt idx="373">
                  <c:v>320.57142857142799</c:v>
                </c:pt>
                <c:pt idx="374">
                  <c:v>321.42857142857099</c:v>
                </c:pt>
                <c:pt idx="375">
                  <c:v>322.28571428571399</c:v>
                </c:pt>
                <c:pt idx="376">
                  <c:v>323.142857142857</c:v>
                </c:pt>
                <c:pt idx="377">
                  <c:v>324</c:v>
                </c:pt>
                <c:pt idx="378">
                  <c:v>324.85714285714198</c:v>
                </c:pt>
                <c:pt idx="379">
                  <c:v>325.71428571428498</c:v>
                </c:pt>
                <c:pt idx="380">
                  <c:v>326.57142857142799</c:v>
                </c:pt>
                <c:pt idx="381">
                  <c:v>327.42857142857099</c:v>
                </c:pt>
                <c:pt idx="382">
                  <c:v>328.28571428571399</c:v>
                </c:pt>
                <c:pt idx="383">
                  <c:v>329.142857142857</c:v>
                </c:pt>
                <c:pt idx="384">
                  <c:v>330</c:v>
                </c:pt>
                <c:pt idx="385">
                  <c:v>330.85714285714198</c:v>
                </c:pt>
                <c:pt idx="386">
                  <c:v>331.71428571428498</c:v>
                </c:pt>
                <c:pt idx="387">
                  <c:v>332.57142857142799</c:v>
                </c:pt>
                <c:pt idx="388">
                  <c:v>333.42857142857099</c:v>
                </c:pt>
                <c:pt idx="389">
                  <c:v>334.28571428571399</c:v>
                </c:pt>
                <c:pt idx="390">
                  <c:v>335.142857142857</c:v>
                </c:pt>
                <c:pt idx="391">
                  <c:v>336</c:v>
                </c:pt>
                <c:pt idx="392">
                  <c:v>336.85714285714198</c:v>
                </c:pt>
                <c:pt idx="393">
                  <c:v>337.71428571428498</c:v>
                </c:pt>
                <c:pt idx="394">
                  <c:v>338.57142857142799</c:v>
                </c:pt>
                <c:pt idx="395">
                  <c:v>339.42857142857099</c:v>
                </c:pt>
                <c:pt idx="396">
                  <c:v>340.28571428571399</c:v>
                </c:pt>
                <c:pt idx="397">
                  <c:v>341.142857142857</c:v>
                </c:pt>
                <c:pt idx="398">
                  <c:v>342</c:v>
                </c:pt>
                <c:pt idx="399">
                  <c:v>342.85714285714198</c:v>
                </c:pt>
                <c:pt idx="400">
                  <c:v>343.71428571428498</c:v>
                </c:pt>
                <c:pt idx="401">
                  <c:v>344.57142857142799</c:v>
                </c:pt>
                <c:pt idx="402">
                  <c:v>345.42857142857099</c:v>
                </c:pt>
                <c:pt idx="403">
                  <c:v>346.28571428571399</c:v>
                </c:pt>
                <c:pt idx="404">
                  <c:v>347.142857142857</c:v>
                </c:pt>
                <c:pt idx="405">
                  <c:v>348</c:v>
                </c:pt>
                <c:pt idx="406">
                  <c:v>348.85714285714198</c:v>
                </c:pt>
                <c:pt idx="407">
                  <c:v>349.71428571428498</c:v>
                </c:pt>
                <c:pt idx="408">
                  <c:v>350.57142857142799</c:v>
                </c:pt>
                <c:pt idx="409">
                  <c:v>351.42857142857099</c:v>
                </c:pt>
                <c:pt idx="410">
                  <c:v>352.28571428571399</c:v>
                </c:pt>
                <c:pt idx="411">
                  <c:v>353.142857142857</c:v>
                </c:pt>
                <c:pt idx="412">
                  <c:v>354</c:v>
                </c:pt>
                <c:pt idx="413">
                  <c:v>354.85714285714198</c:v>
                </c:pt>
                <c:pt idx="414">
                  <c:v>355.71428571428498</c:v>
                </c:pt>
                <c:pt idx="415">
                  <c:v>356.57142857142799</c:v>
                </c:pt>
                <c:pt idx="416">
                  <c:v>357.42857142857099</c:v>
                </c:pt>
                <c:pt idx="417">
                  <c:v>358.28571428571399</c:v>
                </c:pt>
                <c:pt idx="418">
                  <c:v>359.142857142857</c:v>
                </c:pt>
                <c:pt idx="419">
                  <c:v>360</c:v>
                </c:pt>
                <c:pt idx="420">
                  <c:v>360.85714285714198</c:v>
                </c:pt>
                <c:pt idx="421">
                  <c:v>361.71428571428498</c:v>
                </c:pt>
                <c:pt idx="422">
                  <c:v>362.57142857142799</c:v>
                </c:pt>
                <c:pt idx="423">
                  <c:v>363.42857142857099</c:v>
                </c:pt>
                <c:pt idx="424">
                  <c:v>364.28571428571399</c:v>
                </c:pt>
                <c:pt idx="425">
                  <c:v>365.142857142857</c:v>
                </c:pt>
                <c:pt idx="426">
                  <c:v>366</c:v>
                </c:pt>
                <c:pt idx="427">
                  <c:v>366.85714285714198</c:v>
                </c:pt>
                <c:pt idx="428">
                  <c:v>367.71428571428498</c:v>
                </c:pt>
                <c:pt idx="429">
                  <c:v>368.57142857142799</c:v>
                </c:pt>
                <c:pt idx="430">
                  <c:v>369.42857142857099</c:v>
                </c:pt>
                <c:pt idx="431">
                  <c:v>370.28571428571399</c:v>
                </c:pt>
                <c:pt idx="432">
                  <c:v>371.142857142857</c:v>
                </c:pt>
                <c:pt idx="433">
                  <c:v>372</c:v>
                </c:pt>
                <c:pt idx="434">
                  <c:v>372.85714285714198</c:v>
                </c:pt>
                <c:pt idx="435">
                  <c:v>373.71428571428498</c:v>
                </c:pt>
                <c:pt idx="436">
                  <c:v>374.57142857142799</c:v>
                </c:pt>
                <c:pt idx="437">
                  <c:v>375.42857142857099</c:v>
                </c:pt>
                <c:pt idx="438">
                  <c:v>376.28571428571399</c:v>
                </c:pt>
                <c:pt idx="439">
                  <c:v>377.142857142857</c:v>
                </c:pt>
                <c:pt idx="440">
                  <c:v>378</c:v>
                </c:pt>
                <c:pt idx="441">
                  <c:v>378.85714285714198</c:v>
                </c:pt>
                <c:pt idx="442">
                  <c:v>379.71428571428498</c:v>
                </c:pt>
                <c:pt idx="443">
                  <c:v>380.57142857142799</c:v>
                </c:pt>
                <c:pt idx="444">
                  <c:v>381.42857142857099</c:v>
                </c:pt>
                <c:pt idx="445">
                  <c:v>382.28571428571399</c:v>
                </c:pt>
                <c:pt idx="446">
                  <c:v>383.142857142857</c:v>
                </c:pt>
                <c:pt idx="447">
                  <c:v>384</c:v>
                </c:pt>
                <c:pt idx="448">
                  <c:v>384.85714285714198</c:v>
                </c:pt>
                <c:pt idx="449">
                  <c:v>385.71428571428498</c:v>
                </c:pt>
                <c:pt idx="450">
                  <c:v>386.57142857142799</c:v>
                </c:pt>
                <c:pt idx="451">
                  <c:v>387.42857142857099</c:v>
                </c:pt>
                <c:pt idx="452">
                  <c:v>388.28571428571399</c:v>
                </c:pt>
                <c:pt idx="453">
                  <c:v>389.142857142857</c:v>
                </c:pt>
                <c:pt idx="454">
                  <c:v>390</c:v>
                </c:pt>
                <c:pt idx="455">
                  <c:v>390.85714285714198</c:v>
                </c:pt>
                <c:pt idx="456">
                  <c:v>391.71428571428498</c:v>
                </c:pt>
                <c:pt idx="457">
                  <c:v>392.57142857142799</c:v>
                </c:pt>
                <c:pt idx="458">
                  <c:v>393.42857142857099</c:v>
                </c:pt>
                <c:pt idx="459">
                  <c:v>394.28571428571399</c:v>
                </c:pt>
                <c:pt idx="460">
                  <c:v>395.142857142857</c:v>
                </c:pt>
                <c:pt idx="461">
                  <c:v>396</c:v>
                </c:pt>
                <c:pt idx="462">
                  <c:v>396.85714285714198</c:v>
                </c:pt>
                <c:pt idx="463">
                  <c:v>397.71428571428498</c:v>
                </c:pt>
                <c:pt idx="464">
                  <c:v>398.57142857142799</c:v>
                </c:pt>
                <c:pt idx="465">
                  <c:v>399.42857142857099</c:v>
                </c:pt>
                <c:pt idx="466">
                  <c:v>400.28571428571399</c:v>
                </c:pt>
                <c:pt idx="467">
                  <c:v>401.142857142857</c:v>
                </c:pt>
                <c:pt idx="468">
                  <c:v>402</c:v>
                </c:pt>
                <c:pt idx="469">
                  <c:v>402.85714285714198</c:v>
                </c:pt>
                <c:pt idx="470">
                  <c:v>403.71428571428498</c:v>
                </c:pt>
                <c:pt idx="471">
                  <c:v>404.57142857142799</c:v>
                </c:pt>
                <c:pt idx="472">
                  <c:v>405.42857142857099</c:v>
                </c:pt>
                <c:pt idx="473">
                  <c:v>406.28571428571399</c:v>
                </c:pt>
                <c:pt idx="474">
                  <c:v>407.142857142857</c:v>
                </c:pt>
                <c:pt idx="475">
                  <c:v>408</c:v>
                </c:pt>
                <c:pt idx="476">
                  <c:v>408.85714285714198</c:v>
                </c:pt>
                <c:pt idx="477">
                  <c:v>409.71428571428498</c:v>
                </c:pt>
                <c:pt idx="478">
                  <c:v>410.57142857142799</c:v>
                </c:pt>
                <c:pt idx="479">
                  <c:v>411.42857142857099</c:v>
                </c:pt>
                <c:pt idx="480">
                  <c:v>412.28571428571399</c:v>
                </c:pt>
                <c:pt idx="481">
                  <c:v>413.142857142857</c:v>
                </c:pt>
                <c:pt idx="482">
                  <c:v>414</c:v>
                </c:pt>
                <c:pt idx="483">
                  <c:v>414.85714285714198</c:v>
                </c:pt>
                <c:pt idx="484">
                  <c:v>415.71428571428498</c:v>
                </c:pt>
                <c:pt idx="485">
                  <c:v>416.57142857142799</c:v>
                </c:pt>
                <c:pt idx="486">
                  <c:v>417.42857142857099</c:v>
                </c:pt>
                <c:pt idx="487">
                  <c:v>418.28571428571399</c:v>
                </c:pt>
                <c:pt idx="488">
                  <c:v>419.142857142857</c:v>
                </c:pt>
                <c:pt idx="489">
                  <c:v>420</c:v>
                </c:pt>
                <c:pt idx="490">
                  <c:v>420.85714285714198</c:v>
                </c:pt>
                <c:pt idx="491">
                  <c:v>421.71428571428498</c:v>
                </c:pt>
                <c:pt idx="492">
                  <c:v>422.57142857142799</c:v>
                </c:pt>
                <c:pt idx="493">
                  <c:v>423.42857142857099</c:v>
                </c:pt>
                <c:pt idx="494">
                  <c:v>424.28571428571399</c:v>
                </c:pt>
                <c:pt idx="495">
                  <c:v>425.142857142857</c:v>
                </c:pt>
                <c:pt idx="496">
                  <c:v>426</c:v>
                </c:pt>
                <c:pt idx="497">
                  <c:v>426.85714285714198</c:v>
                </c:pt>
                <c:pt idx="498">
                  <c:v>427.71428571428498</c:v>
                </c:pt>
                <c:pt idx="499">
                  <c:v>428.57142857142799</c:v>
                </c:pt>
                <c:pt idx="500">
                  <c:v>429.42857142857099</c:v>
                </c:pt>
                <c:pt idx="501">
                  <c:v>430.28571428571399</c:v>
                </c:pt>
                <c:pt idx="502">
                  <c:v>431.142857142857</c:v>
                </c:pt>
                <c:pt idx="503">
                  <c:v>432</c:v>
                </c:pt>
                <c:pt idx="504">
                  <c:v>432.85714285714198</c:v>
                </c:pt>
                <c:pt idx="505">
                  <c:v>433.71428571428498</c:v>
                </c:pt>
                <c:pt idx="506">
                  <c:v>434.57142857142799</c:v>
                </c:pt>
                <c:pt idx="507">
                  <c:v>435.42857142857099</c:v>
                </c:pt>
                <c:pt idx="508">
                  <c:v>436.28571428571399</c:v>
                </c:pt>
                <c:pt idx="509">
                  <c:v>437.142857142857</c:v>
                </c:pt>
                <c:pt idx="510">
                  <c:v>438</c:v>
                </c:pt>
                <c:pt idx="511">
                  <c:v>438.85714285714198</c:v>
                </c:pt>
                <c:pt idx="512">
                  <c:v>439.71428571428498</c:v>
                </c:pt>
                <c:pt idx="513">
                  <c:v>440.57142857142799</c:v>
                </c:pt>
                <c:pt idx="514">
                  <c:v>441.42857142857099</c:v>
                </c:pt>
                <c:pt idx="515">
                  <c:v>442.28571428571399</c:v>
                </c:pt>
                <c:pt idx="516">
                  <c:v>443.142857142857</c:v>
                </c:pt>
                <c:pt idx="517">
                  <c:v>444</c:v>
                </c:pt>
                <c:pt idx="518">
                  <c:v>444.85714285714198</c:v>
                </c:pt>
                <c:pt idx="519">
                  <c:v>445.71428571428498</c:v>
                </c:pt>
                <c:pt idx="520">
                  <c:v>446.57142857142799</c:v>
                </c:pt>
                <c:pt idx="521">
                  <c:v>447.42857142857099</c:v>
                </c:pt>
                <c:pt idx="522">
                  <c:v>448.28571428571399</c:v>
                </c:pt>
                <c:pt idx="523">
                  <c:v>449.142857142857</c:v>
                </c:pt>
                <c:pt idx="524">
                  <c:v>450</c:v>
                </c:pt>
                <c:pt idx="525">
                  <c:v>450.85714285714198</c:v>
                </c:pt>
                <c:pt idx="526">
                  <c:v>451.71428571428498</c:v>
                </c:pt>
                <c:pt idx="527">
                  <c:v>452.57142857142799</c:v>
                </c:pt>
                <c:pt idx="528">
                  <c:v>453.42857142857099</c:v>
                </c:pt>
                <c:pt idx="529">
                  <c:v>454.28571428571399</c:v>
                </c:pt>
                <c:pt idx="530">
                  <c:v>455.142857142857</c:v>
                </c:pt>
                <c:pt idx="531">
                  <c:v>456</c:v>
                </c:pt>
                <c:pt idx="532">
                  <c:v>456.85714285714198</c:v>
                </c:pt>
                <c:pt idx="533">
                  <c:v>457.71428571428498</c:v>
                </c:pt>
                <c:pt idx="534">
                  <c:v>458.57142857142799</c:v>
                </c:pt>
                <c:pt idx="535">
                  <c:v>459.42857142857099</c:v>
                </c:pt>
                <c:pt idx="536">
                  <c:v>460.28571428571399</c:v>
                </c:pt>
                <c:pt idx="537">
                  <c:v>461.142857142857</c:v>
                </c:pt>
                <c:pt idx="538">
                  <c:v>462</c:v>
                </c:pt>
                <c:pt idx="539">
                  <c:v>462.85714285714198</c:v>
                </c:pt>
                <c:pt idx="540">
                  <c:v>463.71428571428498</c:v>
                </c:pt>
                <c:pt idx="541">
                  <c:v>464.57142857142799</c:v>
                </c:pt>
                <c:pt idx="542">
                  <c:v>465.42857142857099</c:v>
                </c:pt>
                <c:pt idx="543">
                  <c:v>466.28571428571399</c:v>
                </c:pt>
                <c:pt idx="544">
                  <c:v>467.142857142857</c:v>
                </c:pt>
                <c:pt idx="545">
                  <c:v>468</c:v>
                </c:pt>
                <c:pt idx="546">
                  <c:v>468.85714285714198</c:v>
                </c:pt>
                <c:pt idx="547">
                  <c:v>469.71428571428498</c:v>
                </c:pt>
                <c:pt idx="548">
                  <c:v>470.57142857142799</c:v>
                </c:pt>
                <c:pt idx="549">
                  <c:v>471.42857142857099</c:v>
                </c:pt>
                <c:pt idx="550">
                  <c:v>472.28571428571399</c:v>
                </c:pt>
                <c:pt idx="551">
                  <c:v>473.142857142857</c:v>
                </c:pt>
                <c:pt idx="552">
                  <c:v>474</c:v>
                </c:pt>
                <c:pt idx="553">
                  <c:v>474.85714285714198</c:v>
                </c:pt>
                <c:pt idx="554">
                  <c:v>475.71428571428498</c:v>
                </c:pt>
                <c:pt idx="555">
                  <c:v>476.57142857142799</c:v>
                </c:pt>
                <c:pt idx="556">
                  <c:v>477.42857142857099</c:v>
                </c:pt>
                <c:pt idx="557">
                  <c:v>478.28571428571399</c:v>
                </c:pt>
                <c:pt idx="558">
                  <c:v>479.142857142857</c:v>
                </c:pt>
                <c:pt idx="559">
                  <c:v>480</c:v>
                </c:pt>
                <c:pt idx="560">
                  <c:v>480.85714285714198</c:v>
                </c:pt>
                <c:pt idx="561">
                  <c:v>481.71428571428498</c:v>
                </c:pt>
                <c:pt idx="562">
                  <c:v>482.57142857142799</c:v>
                </c:pt>
                <c:pt idx="563">
                  <c:v>483.42857142857099</c:v>
                </c:pt>
                <c:pt idx="564">
                  <c:v>484.28571428571399</c:v>
                </c:pt>
                <c:pt idx="565">
                  <c:v>485.142857142857</c:v>
                </c:pt>
                <c:pt idx="566">
                  <c:v>486</c:v>
                </c:pt>
                <c:pt idx="567">
                  <c:v>486.85714285714198</c:v>
                </c:pt>
                <c:pt idx="568">
                  <c:v>487.71428571428498</c:v>
                </c:pt>
                <c:pt idx="569">
                  <c:v>488.57142857142799</c:v>
                </c:pt>
                <c:pt idx="570">
                  <c:v>489.42857142857099</c:v>
                </c:pt>
                <c:pt idx="571">
                  <c:v>490.28571428571399</c:v>
                </c:pt>
                <c:pt idx="572">
                  <c:v>491.142857142857</c:v>
                </c:pt>
                <c:pt idx="573">
                  <c:v>492</c:v>
                </c:pt>
                <c:pt idx="574">
                  <c:v>492.85714285714198</c:v>
                </c:pt>
                <c:pt idx="575">
                  <c:v>493.71428571428498</c:v>
                </c:pt>
                <c:pt idx="576">
                  <c:v>494.57142857142799</c:v>
                </c:pt>
                <c:pt idx="577">
                  <c:v>495.42857142857099</c:v>
                </c:pt>
                <c:pt idx="578">
                  <c:v>496.28571428571399</c:v>
                </c:pt>
                <c:pt idx="579">
                  <c:v>497.142857142857</c:v>
                </c:pt>
                <c:pt idx="580">
                  <c:v>498</c:v>
                </c:pt>
                <c:pt idx="581">
                  <c:v>498.85714285714198</c:v>
                </c:pt>
                <c:pt idx="582">
                  <c:v>499.71428571428498</c:v>
                </c:pt>
                <c:pt idx="583">
                  <c:v>500.57142857142799</c:v>
                </c:pt>
                <c:pt idx="584">
                  <c:v>501.42857142857099</c:v>
                </c:pt>
                <c:pt idx="585">
                  <c:v>502.28571428571399</c:v>
                </c:pt>
                <c:pt idx="586">
                  <c:v>503.142857142857</c:v>
                </c:pt>
                <c:pt idx="587">
                  <c:v>504</c:v>
                </c:pt>
                <c:pt idx="588">
                  <c:v>504.85714285714198</c:v>
                </c:pt>
                <c:pt idx="589">
                  <c:v>505.71428571428498</c:v>
                </c:pt>
                <c:pt idx="590">
                  <c:v>506.57142857142799</c:v>
                </c:pt>
                <c:pt idx="591">
                  <c:v>507.42857142857099</c:v>
                </c:pt>
                <c:pt idx="592">
                  <c:v>508.28571428571399</c:v>
                </c:pt>
                <c:pt idx="593">
                  <c:v>509.142857142857</c:v>
                </c:pt>
                <c:pt idx="594">
                  <c:v>510</c:v>
                </c:pt>
                <c:pt idx="595">
                  <c:v>510.85714285714198</c:v>
                </c:pt>
                <c:pt idx="596">
                  <c:v>511.71428571428498</c:v>
                </c:pt>
                <c:pt idx="597">
                  <c:v>512.57142857142799</c:v>
                </c:pt>
                <c:pt idx="598">
                  <c:v>513.42857142857099</c:v>
                </c:pt>
                <c:pt idx="599">
                  <c:v>514.28571428571399</c:v>
                </c:pt>
                <c:pt idx="600">
                  <c:v>515.142857142857</c:v>
                </c:pt>
                <c:pt idx="601">
                  <c:v>516</c:v>
                </c:pt>
                <c:pt idx="602">
                  <c:v>516.85714285714198</c:v>
                </c:pt>
                <c:pt idx="603">
                  <c:v>517.71428571428498</c:v>
                </c:pt>
                <c:pt idx="604">
                  <c:v>518.57142857142799</c:v>
                </c:pt>
                <c:pt idx="605">
                  <c:v>519.42857142857099</c:v>
                </c:pt>
                <c:pt idx="606">
                  <c:v>520.28571428571399</c:v>
                </c:pt>
                <c:pt idx="607">
                  <c:v>521.142857142857</c:v>
                </c:pt>
                <c:pt idx="608">
                  <c:v>522</c:v>
                </c:pt>
                <c:pt idx="609">
                  <c:v>522.85714285714198</c:v>
                </c:pt>
                <c:pt idx="610">
                  <c:v>523.71428571428498</c:v>
                </c:pt>
                <c:pt idx="611">
                  <c:v>524.57142857142799</c:v>
                </c:pt>
                <c:pt idx="612">
                  <c:v>525.42857142857099</c:v>
                </c:pt>
                <c:pt idx="613">
                  <c:v>526.28571428571399</c:v>
                </c:pt>
                <c:pt idx="614">
                  <c:v>527.142857142857</c:v>
                </c:pt>
                <c:pt idx="615">
                  <c:v>528</c:v>
                </c:pt>
                <c:pt idx="616">
                  <c:v>528.85714285714198</c:v>
                </c:pt>
                <c:pt idx="617">
                  <c:v>529.71428571428498</c:v>
                </c:pt>
                <c:pt idx="618">
                  <c:v>530.57142857142799</c:v>
                </c:pt>
                <c:pt idx="619">
                  <c:v>531.42857142857099</c:v>
                </c:pt>
                <c:pt idx="620">
                  <c:v>532.28571428571399</c:v>
                </c:pt>
                <c:pt idx="621">
                  <c:v>533.142857142857</c:v>
                </c:pt>
                <c:pt idx="622">
                  <c:v>534</c:v>
                </c:pt>
                <c:pt idx="623">
                  <c:v>534.85714285714198</c:v>
                </c:pt>
                <c:pt idx="624">
                  <c:v>535.71428571428498</c:v>
                </c:pt>
                <c:pt idx="625">
                  <c:v>536.57142857142799</c:v>
                </c:pt>
                <c:pt idx="626">
                  <c:v>537.42857142857099</c:v>
                </c:pt>
                <c:pt idx="627">
                  <c:v>538.28571428571399</c:v>
                </c:pt>
                <c:pt idx="628">
                  <c:v>539.142857142857</c:v>
                </c:pt>
                <c:pt idx="629">
                  <c:v>540</c:v>
                </c:pt>
                <c:pt idx="630">
                  <c:v>540.85714285714198</c:v>
                </c:pt>
                <c:pt idx="631">
                  <c:v>541.71428571428498</c:v>
                </c:pt>
                <c:pt idx="632">
                  <c:v>542.57142857142799</c:v>
                </c:pt>
                <c:pt idx="633">
                  <c:v>543.42857142857099</c:v>
                </c:pt>
                <c:pt idx="634">
                  <c:v>544.28571428571399</c:v>
                </c:pt>
                <c:pt idx="635">
                  <c:v>545.142857142857</c:v>
                </c:pt>
                <c:pt idx="636">
                  <c:v>546</c:v>
                </c:pt>
                <c:pt idx="637">
                  <c:v>546.85714285714198</c:v>
                </c:pt>
                <c:pt idx="638">
                  <c:v>547.71428571428498</c:v>
                </c:pt>
                <c:pt idx="639">
                  <c:v>548.57142857142799</c:v>
                </c:pt>
                <c:pt idx="640">
                  <c:v>549.42857142857099</c:v>
                </c:pt>
                <c:pt idx="641">
                  <c:v>550.28571428571399</c:v>
                </c:pt>
                <c:pt idx="642">
                  <c:v>551.142857142857</c:v>
                </c:pt>
                <c:pt idx="643">
                  <c:v>552</c:v>
                </c:pt>
                <c:pt idx="644">
                  <c:v>552.85714285714198</c:v>
                </c:pt>
                <c:pt idx="645">
                  <c:v>553.71428571428498</c:v>
                </c:pt>
                <c:pt idx="646">
                  <c:v>554.57142857142799</c:v>
                </c:pt>
                <c:pt idx="647">
                  <c:v>555.42857142857099</c:v>
                </c:pt>
                <c:pt idx="648">
                  <c:v>556.28571428571399</c:v>
                </c:pt>
                <c:pt idx="649">
                  <c:v>557.142857142857</c:v>
                </c:pt>
                <c:pt idx="650">
                  <c:v>558</c:v>
                </c:pt>
                <c:pt idx="651">
                  <c:v>558.85714285714198</c:v>
                </c:pt>
                <c:pt idx="652">
                  <c:v>559.71428571428498</c:v>
                </c:pt>
                <c:pt idx="653">
                  <c:v>560.57142857142799</c:v>
                </c:pt>
                <c:pt idx="654">
                  <c:v>561.42857142857099</c:v>
                </c:pt>
                <c:pt idx="655">
                  <c:v>562.28571428571399</c:v>
                </c:pt>
                <c:pt idx="656">
                  <c:v>563.142857142857</c:v>
                </c:pt>
                <c:pt idx="657">
                  <c:v>564</c:v>
                </c:pt>
                <c:pt idx="658">
                  <c:v>564.85714285714198</c:v>
                </c:pt>
                <c:pt idx="659">
                  <c:v>565.71428571428498</c:v>
                </c:pt>
                <c:pt idx="660">
                  <c:v>566.57142857142799</c:v>
                </c:pt>
                <c:pt idx="661">
                  <c:v>567.42857142857099</c:v>
                </c:pt>
                <c:pt idx="662">
                  <c:v>568.28571428571399</c:v>
                </c:pt>
                <c:pt idx="663">
                  <c:v>569.142857142857</c:v>
                </c:pt>
                <c:pt idx="664">
                  <c:v>570</c:v>
                </c:pt>
                <c:pt idx="665">
                  <c:v>570.85714285714198</c:v>
                </c:pt>
                <c:pt idx="666">
                  <c:v>571.71428571428498</c:v>
                </c:pt>
                <c:pt idx="667">
                  <c:v>572.57142857142799</c:v>
                </c:pt>
                <c:pt idx="668">
                  <c:v>573.42857142857099</c:v>
                </c:pt>
                <c:pt idx="669">
                  <c:v>574.28571428571399</c:v>
                </c:pt>
                <c:pt idx="670">
                  <c:v>575.142857142857</c:v>
                </c:pt>
                <c:pt idx="671">
                  <c:v>576</c:v>
                </c:pt>
                <c:pt idx="672">
                  <c:v>576.85714285714198</c:v>
                </c:pt>
                <c:pt idx="673">
                  <c:v>577.71428571428498</c:v>
                </c:pt>
                <c:pt idx="674">
                  <c:v>578.57142857142799</c:v>
                </c:pt>
                <c:pt idx="675">
                  <c:v>579.42857142857099</c:v>
                </c:pt>
                <c:pt idx="676">
                  <c:v>580.28571428571399</c:v>
                </c:pt>
                <c:pt idx="677">
                  <c:v>581.142857142857</c:v>
                </c:pt>
                <c:pt idx="678">
                  <c:v>582</c:v>
                </c:pt>
                <c:pt idx="679">
                  <c:v>582.85714285714198</c:v>
                </c:pt>
                <c:pt idx="680">
                  <c:v>583.71428571428498</c:v>
                </c:pt>
                <c:pt idx="681">
                  <c:v>584.57142857142799</c:v>
                </c:pt>
                <c:pt idx="682">
                  <c:v>585.42857142857099</c:v>
                </c:pt>
                <c:pt idx="683">
                  <c:v>586.28571428571399</c:v>
                </c:pt>
                <c:pt idx="684">
                  <c:v>587.142857142857</c:v>
                </c:pt>
                <c:pt idx="685">
                  <c:v>588</c:v>
                </c:pt>
                <c:pt idx="686">
                  <c:v>588.85714285714198</c:v>
                </c:pt>
                <c:pt idx="687">
                  <c:v>589.71428571428498</c:v>
                </c:pt>
                <c:pt idx="688">
                  <c:v>590.57142857142799</c:v>
                </c:pt>
                <c:pt idx="689">
                  <c:v>591.42857142857099</c:v>
                </c:pt>
                <c:pt idx="690">
                  <c:v>592.28571428571399</c:v>
                </c:pt>
                <c:pt idx="691">
                  <c:v>593.142857142857</c:v>
                </c:pt>
                <c:pt idx="692">
                  <c:v>594</c:v>
                </c:pt>
                <c:pt idx="693">
                  <c:v>594.85714285714198</c:v>
                </c:pt>
                <c:pt idx="694">
                  <c:v>595.71428571428498</c:v>
                </c:pt>
                <c:pt idx="695">
                  <c:v>596.57142857142799</c:v>
                </c:pt>
                <c:pt idx="696">
                  <c:v>597.42857142857099</c:v>
                </c:pt>
                <c:pt idx="697">
                  <c:v>598.28571428571399</c:v>
                </c:pt>
                <c:pt idx="698">
                  <c:v>599.142857142857</c:v>
                </c:pt>
                <c:pt idx="699">
                  <c:v>600</c:v>
                </c:pt>
                <c:pt idx="700">
                  <c:v>600.85714285714198</c:v>
                </c:pt>
                <c:pt idx="701">
                  <c:v>601.71428571428498</c:v>
                </c:pt>
                <c:pt idx="702">
                  <c:v>602.57142857142799</c:v>
                </c:pt>
                <c:pt idx="703">
                  <c:v>603.42857142857099</c:v>
                </c:pt>
                <c:pt idx="704">
                  <c:v>604.28571428571399</c:v>
                </c:pt>
                <c:pt idx="705">
                  <c:v>605.142857142857</c:v>
                </c:pt>
                <c:pt idx="706">
                  <c:v>606</c:v>
                </c:pt>
                <c:pt idx="707">
                  <c:v>606.85714285714198</c:v>
                </c:pt>
                <c:pt idx="708">
                  <c:v>607.71428571428498</c:v>
                </c:pt>
                <c:pt idx="709">
                  <c:v>608.57142857142799</c:v>
                </c:pt>
                <c:pt idx="710">
                  <c:v>609.42857142857099</c:v>
                </c:pt>
                <c:pt idx="711">
                  <c:v>610.28571428571399</c:v>
                </c:pt>
                <c:pt idx="712">
                  <c:v>611.142857142857</c:v>
                </c:pt>
                <c:pt idx="713">
                  <c:v>612</c:v>
                </c:pt>
                <c:pt idx="714">
                  <c:v>612.85714285714198</c:v>
                </c:pt>
                <c:pt idx="715">
                  <c:v>613.71428571428498</c:v>
                </c:pt>
                <c:pt idx="716">
                  <c:v>614.57142857142799</c:v>
                </c:pt>
                <c:pt idx="717">
                  <c:v>615.42857142857099</c:v>
                </c:pt>
                <c:pt idx="718">
                  <c:v>616.28571428571399</c:v>
                </c:pt>
                <c:pt idx="719">
                  <c:v>617.142857142857</c:v>
                </c:pt>
                <c:pt idx="720">
                  <c:v>618</c:v>
                </c:pt>
                <c:pt idx="721">
                  <c:v>618.85714285714198</c:v>
                </c:pt>
                <c:pt idx="722">
                  <c:v>619.71428571428498</c:v>
                </c:pt>
                <c:pt idx="723">
                  <c:v>620.57142857142799</c:v>
                </c:pt>
                <c:pt idx="724">
                  <c:v>621.42857142857099</c:v>
                </c:pt>
                <c:pt idx="725">
                  <c:v>622.28571428571399</c:v>
                </c:pt>
                <c:pt idx="726">
                  <c:v>623.142857142857</c:v>
                </c:pt>
                <c:pt idx="727">
                  <c:v>624</c:v>
                </c:pt>
                <c:pt idx="728">
                  <c:v>624.85714285714198</c:v>
                </c:pt>
                <c:pt idx="729">
                  <c:v>625.71428571428498</c:v>
                </c:pt>
                <c:pt idx="730">
                  <c:v>626.57142857142799</c:v>
                </c:pt>
                <c:pt idx="731">
                  <c:v>627.42857142857099</c:v>
                </c:pt>
                <c:pt idx="732">
                  <c:v>628.28571428571399</c:v>
                </c:pt>
                <c:pt idx="733">
                  <c:v>629.142857142857</c:v>
                </c:pt>
                <c:pt idx="734">
                  <c:v>630</c:v>
                </c:pt>
                <c:pt idx="735">
                  <c:v>630.85714285714198</c:v>
                </c:pt>
                <c:pt idx="736">
                  <c:v>631.71428571428498</c:v>
                </c:pt>
                <c:pt idx="737">
                  <c:v>632.57142857142799</c:v>
                </c:pt>
                <c:pt idx="738">
                  <c:v>633.42857142857099</c:v>
                </c:pt>
                <c:pt idx="739">
                  <c:v>634.28571428571399</c:v>
                </c:pt>
                <c:pt idx="740">
                  <c:v>635.142857142857</c:v>
                </c:pt>
                <c:pt idx="741">
                  <c:v>636</c:v>
                </c:pt>
                <c:pt idx="742">
                  <c:v>636.85714285714198</c:v>
                </c:pt>
                <c:pt idx="743">
                  <c:v>637.71428571428498</c:v>
                </c:pt>
                <c:pt idx="744">
                  <c:v>638.57142857142799</c:v>
                </c:pt>
                <c:pt idx="745">
                  <c:v>639.42857142857099</c:v>
                </c:pt>
                <c:pt idx="746">
                  <c:v>640.28571428571399</c:v>
                </c:pt>
                <c:pt idx="747">
                  <c:v>641.142857142857</c:v>
                </c:pt>
                <c:pt idx="748">
                  <c:v>642</c:v>
                </c:pt>
                <c:pt idx="749">
                  <c:v>642.85714285714198</c:v>
                </c:pt>
                <c:pt idx="750">
                  <c:v>643.71428571428498</c:v>
                </c:pt>
                <c:pt idx="751">
                  <c:v>644.57142857142799</c:v>
                </c:pt>
                <c:pt idx="752">
                  <c:v>645.42857142857099</c:v>
                </c:pt>
                <c:pt idx="753">
                  <c:v>646.28571428571399</c:v>
                </c:pt>
                <c:pt idx="754">
                  <c:v>647.142857142857</c:v>
                </c:pt>
                <c:pt idx="755">
                  <c:v>648</c:v>
                </c:pt>
                <c:pt idx="756">
                  <c:v>648.85714285714198</c:v>
                </c:pt>
                <c:pt idx="757">
                  <c:v>649.71428571428498</c:v>
                </c:pt>
                <c:pt idx="758">
                  <c:v>650.57142857142799</c:v>
                </c:pt>
                <c:pt idx="759">
                  <c:v>651.42857142857099</c:v>
                </c:pt>
                <c:pt idx="760">
                  <c:v>652.28571428571399</c:v>
                </c:pt>
                <c:pt idx="761">
                  <c:v>653.142857142857</c:v>
                </c:pt>
                <c:pt idx="762">
                  <c:v>654</c:v>
                </c:pt>
                <c:pt idx="763">
                  <c:v>654.85714285714198</c:v>
                </c:pt>
                <c:pt idx="764">
                  <c:v>655.71428571428498</c:v>
                </c:pt>
                <c:pt idx="765">
                  <c:v>656.57142857142799</c:v>
                </c:pt>
                <c:pt idx="766">
                  <c:v>657.42857142857099</c:v>
                </c:pt>
                <c:pt idx="767">
                  <c:v>658.28571428571399</c:v>
                </c:pt>
                <c:pt idx="768">
                  <c:v>659.142857142857</c:v>
                </c:pt>
                <c:pt idx="769">
                  <c:v>660</c:v>
                </c:pt>
                <c:pt idx="770">
                  <c:v>660.85714285714198</c:v>
                </c:pt>
                <c:pt idx="771">
                  <c:v>661.71428571428498</c:v>
                </c:pt>
                <c:pt idx="772">
                  <c:v>662.57142857142799</c:v>
                </c:pt>
                <c:pt idx="773">
                  <c:v>663.42857142857099</c:v>
                </c:pt>
                <c:pt idx="774">
                  <c:v>664.28571428571399</c:v>
                </c:pt>
                <c:pt idx="775">
                  <c:v>665.142857142857</c:v>
                </c:pt>
                <c:pt idx="776">
                  <c:v>666</c:v>
                </c:pt>
                <c:pt idx="777">
                  <c:v>666.85714285714198</c:v>
                </c:pt>
                <c:pt idx="778">
                  <c:v>667.71428571428498</c:v>
                </c:pt>
                <c:pt idx="779">
                  <c:v>668.57142857142799</c:v>
                </c:pt>
                <c:pt idx="780">
                  <c:v>669.42857142857099</c:v>
                </c:pt>
                <c:pt idx="781">
                  <c:v>670.28571428571399</c:v>
                </c:pt>
                <c:pt idx="782">
                  <c:v>671.142857142857</c:v>
                </c:pt>
                <c:pt idx="783">
                  <c:v>672</c:v>
                </c:pt>
                <c:pt idx="784">
                  <c:v>672.85714285714198</c:v>
                </c:pt>
                <c:pt idx="785">
                  <c:v>673.71428571428498</c:v>
                </c:pt>
                <c:pt idx="786">
                  <c:v>674.57142857142799</c:v>
                </c:pt>
                <c:pt idx="787">
                  <c:v>675.42857142857099</c:v>
                </c:pt>
                <c:pt idx="788">
                  <c:v>676.28571428571399</c:v>
                </c:pt>
                <c:pt idx="789">
                  <c:v>677.142857142857</c:v>
                </c:pt>
                <c:pt idx="790">
                  <c:v>678</c:v>
                </c:pt>
                <c:pt idx="791">
                  <c:v>678.85714285714198</c:v>
                </c:pt>
                <c:pt idx="792">
                  <c:v>679.71428571428498</c:v>
                </c:pt>
                <c:pt idx="793">
                  <c:v>680.57142857142799</c:v>
                </c:pt>
                <c:pt idx="794">
                  <c:v>681.42857142857099</c:v>
                </c:pt>
                <c:pt idx="795">
                  <c:v>682.28571428571399</c:v>
                </c:pt>
                <c:pt idx="796">
                  <c:v>683.142857142857</c:v>
                </c:pt>
                <c:pt idx="797">
                  <c:v>684</c:v>
                </c:pt>
                <c:pt idx="798">
                  <c:v>684.85714285714198</c:v>
                </c:pt>
                <c:pt idx="799">
                  <c:v>685.71428571428498</c:v>
                </c:pt>
                <c:pt idx="800">
                  <c:v>686.57142857142799</c:v>
                </c:pt>
                <c:pt idx="801">
                  <c:v>687.42857142857099</c:v>
                </c:pt>
                <c:pt idx="802">
                  <c:v>688.28571428571399</c:v>
                </c:pt>
                <c:pt idx="803">
                  <c:v>689.142857142857</c:v>
                </c:pt>
                <c:pt idx="804">
                  <c:v>690</c:v>
                </c:pt>
                <c:pt idx="805">
                  <c:v>690.85714285714198</c:v>
                </c:pt>
                <c:pt idx="806">
                  <c:v>691.71428571428498</c:v>
                </c:pt>
                <c:pt idx="807">
                  <c:v>692.57142857142799</c:v>
                </c:pt>
                <c:pt idx="808">
                  <c:v>693.42857142857099</c:v>
                </c:pt>
                <c:pt idx="809">
                  <c:v>694.28571428571399</c:v>
                </c:pt>
                <c:pt idx="810">
                  <c:v>695.142857142857</c:v>
                </c:pt>
                <c:pt idx="811">
                  <c:v>696</c:v>
                </c:pt>
                <c:pt idx="812">
                  <c:v>696.85714285714198</c:v>
                </c:pt>
                <c:pt idx="813">
                  <c:v>697.71428571428498</c:v>
                </c:pt>
                <c:pt idx="814">
                  <c:v>698.57142857142799</c:v>
                </c:pt>
                <c:pt idx="815">
                  <c:v>699.42857142857099</c:v>
                </c:pt>
                <c:pt idx="816">
                  <c:v>700.28571428571399</c:v>
                </c:pt>
                <c:pt idx="817">
                  <c:v>701.142857142857</c:v>
                </c:pt>
                <c:pt idx="818">
                  <c:v>702</c:v>
                </c:pt>
                <c:pt idx="819">
                  <c:v>702.85714285714198</c:v>
                </c:pt>
                <c:pt idx="820">
                  <c:v>703.71428571428498</c:v>
                </c:pt>
                <c:pt idx="821">
                  <c:v>704.57142857142799</c:v>
                </c:pt>
                <c:pt idx="822">
                  <c:v>705.42857142857099</c:v>
                </c:pt>
                <c:pt idx="823">
                  <c:v>706.28571428571399</c:v>
                </c:pt>
                <c:pt idx="824">
                  <c:v>707.142857142857</c:v>
                </c:pt>
                <c:pt idx="825">
                  <c:v>708</c:v>
                </c:pt>
                <c:pt idx="826">
                  <c:v>708.85714285714198</c:v>
                </c:pt>
                <c:pt idx="827">
                  <c:v>709.71428571428498</c:v>
                </c:pt>
                <c:pt idx="828">
                  <c:v>710.57142857142799</c:v>
                </c:pt>
                <c:pt idx="829">
                  <c:v>711.42857142857099</c:v>
                </c:pt>
                <c:pt idx="830">
                  <c:v>712.28571428571399</c:v>
                </c:pt>
                <c:pt idx="831">
                  <c:v>713.142857142857</c:v>
                </c:pt>
                <c:pt idx="832">
                  <c:v>714</c:v>
                </c:pt>
                <c:pt idx="833">
                  <c:v>714.85714285714198</c:v>
                </c:pt>
                <c:pt idx="834">
                  <c:v>715.71428571428498</c:v>
                </c:pt>
                <c:pt idx="835">
                  <c:v>716.57142857142799</c:v>
                </c:pt>
                <c:pt idx="836">
                  <c:v>717.42857142857099</c:v>
                </c:pt>
                <c:pt idx="837">
                  <c:v>718.28571428571399</c:v>
                </c:pt>
                <c:pt idx="838">
                  <c:v>719.142857142857</c:v>
                </c:pt>
                <c:pt idx="839">
                  <c:v>720</c:v>
                </c:pt>
                <c:pt idx="840">
                  <c:v>720.85714285714198</c:v>
                </c:pt>
                <c:pt idx="841">
                  <c:v>721.71428571428498</c:v>
                </c:pt>
                <c:pt idx="842">
                  <c:v>722.57142857142799</c:v>
                </c:pt>
                <c:pt idx="843">
                  <c:v>723.42857142857099</c:v>
                </c:pt>
                <c:pt idx="844">
                  <c:v>724.28571428571399</c:v>
                </c:pt>
                <c:pt idx="845">
                  <c:v>725.142857142857</c:v>
                </c:pt>
                <c:pt idx="846">
                  <c:v>726</c:v>
                </c:pt>
                <c:pt idx="847">
                  <c:v>726.85714285714198</c:v>
                </c:pt>
                <c:pt idx="848">
                  <c:v>727.71428571428498</c:v>
                </c:pt>
                <c:pt idx="849">
                  <c:v>728.57142857142799</c:v>
                </c:pt>
                <c:pt idx="850">
                  <c:v>729.42857142857099</c:v>
                </c:pt>
                <c:pt idx="851">
                  <c:v>730.28571428571399</c:v>
                </c:pt>
                <c:pt idx="852">
                  <c:v>731.142857142857</c:v>
                </c:pt>
                <c:pt idx="853">
                  <c:v>732</c:v>
                </c:pt>
                <c:pt idx="854">
                  <c:v>732.85714285714198</c:v>
                </c:pt>
                <c:pt idx="855">
                  <c:v>733.71428571428498</c:v>
                </c:pt>
                <c:pt idx="856">
                  <c:v>734.57142857142799</c:v>
                </c:pt>
                <c:pt idx="857">
                  <c:v>735.42857142857099</c:v>
                </c:pt>
                <c:pt idx="858">
                  <c:v>736.28571428571399</c:v>
                </c:pt>
                <c:pt idx="859">
                  <c:v>737.142857142857</c:v>
                </c:pt>
                <c:pt idx="860">
                  <c:v>738</c:v>
                </c:pt>
                <c:pt idx="861">
                  <c:v>738.85714285714198</c:v>
                </c:pt>
                <c:pt idx="862">
                  <c:v>739.71428571428498</c:v>
                </c:pt>
                <c:pt idx="863">
                  <c:v>740.57142857142799</c:v>
                </c:pt>
                <c:pt idx="864">
                  <c:v>741.42857142857099</c:v>
                </c:pt>
                <c:pt idx="865">
                  <c:v>742.28571428571399</c:v>
                </c:pt>
                <c:pt idx="866">
                  <c:v>743.142857142857</c:v>
                </c:pt>
                <c:pt idx="867">
                  <c:v>744</c:v>
                </c:pt>
                <c:pt idx="868">
                  <c:v>744.85714285714198</c:v>
                </c:pt>
                <c:pt idx="869">
                  <c:v>745.71428571428498</c:v>
                </c:pt>
                <c:pt idx="870">
                  <c:v>746.57142857142799</c:v>
                </c:pt>
                <c:pt idx="871">
                  <c:v>747.42857142857099</c:v>
                </c:pt>
                <c:pt idx="872">
                  <c:v>748.28571428571399</c:v>
                </c:pt>
                <c:pt idx="873">
                  <c:v>749.142857142857</c:v>
                </c:pt>
                <c:pt idx="874">
                  <c:v>750</c:v>
                </c:pt>
                <c:pt idx="875">
                  <c:v>750.85714285714198</c:v>
                </c:pt>
                <c:pt idx="876">
                  <c:v>751.71428571428498</c:v>
                </c:pt>
                <c:pt idx="877">
                  <c:v>752.57142857142799</c:v>
                </c:pt>
                <c:pt idx="878">
                  <c:v>753.42857142857099</c:v>
                </c:pt>
                <c:pt idx="879">
                  <c:v>754.28571428571399</c:v>
                </c:pt>
                <c:pt idx="880">
                  <c:v>755.142857142857</c:v>
                </c:pt>
                <c:pt idx="881">
                  <c:v>756</c:v>
                </c:pt>
                <c:pt idx="882">
                  <c:v>756.85714285714198</c:v>
                </c:pt>
                <c:pt idx="883">
                  <c:v>757.71428571428498</c:v>
                </c:pt>
                <c:pt idx="884">
                  <c:v>758.57142857142799</c:v>
                </c:pt>
                <c:pt idx="885">
                  <c:v>759.42857142857099</c:v>
                </c:pt>
                <c:pt idx="886">
                  <c:v>760.28571428571399</c:v>
                </c:pt>
                <c:pt idx="887">
                  <c:v>761.142857142857</c:v>
                </c:pt>
                <c:pt idx="888">
                  <c:v>762</c:v>
                </c:pt>
                <c:pt idx="889">
                  <c:v>762.85714285714198</c:v>
                </c:pt>
                <c:pt idx="890">
                  <c:v>763.71428571428498</c:v>
                </c:pt>
                <c:pt idx="891">
                  <c:v>764.57142857142799</c:v>
                </c:pt>
                <c:pt idx="892">
                  <c:v>765.42857142857099</c:v>
                </c:pt>
                <c:pt idx="893">
                  <c:v>766.28571428571399</c:v>
                </c:pt>
                <c:pt idx="894">
                  <c:v>767.142857142857</c:v>
                </c:pt>
                <c:pt idx="895">
                  <c:v>768</c:v>
                </c:pt>
                <c:pt idx="896">
                  <c:v>768.85714285714198</c:v>
                </c:pt>
                <c:pt idx="897">
                  <c:v>769.71428571428498</c:v>
                </c:pt>
                <c:pt idx="898">
                  <c:v>770.57142857142799</c:v>
                </c:pt>
                <c:pt idx="899">
                  <c:v>771.42857142857099</c:v>
                </c:pt>
                <c:pt idx="900">
                  <c:v>772.28571428571399</c:v>
                </c:pt>
                <c:pt idx="901">
                  <c:v>773.142857142857</c:v>
                </c:pt>
                <c:pt idx="902">
                  <c:v>774</c:v>
                </c:pt>
                <c:pt idx="903">
                  <c:v>774.85714285714198</c:v>
                </c:pt>
                <c:pt idx="904">
                  <c:v>775.71428571428498</c:v>
                </c:pt>
                <c:pt idx="905">
                  <c:v>776.57142857142799</c:v>
                </c:pt>
                <c:pt idx="906">
                  <c:v>777.42857142857099</c:v>
                </c:pt>
                <c:pt idx="907">
                  <c:v>778.28571428571399</c:v>
                </c:pt>
                <c:pt idx="908">
                  <c:v>779.142857142857</c:v>
                </c:pt>
                <c:pt idx="909">
                  <c:v>780</c:v>
                </c:pt>
                <c:pt idx="910">
                  <c:v>780.85714285714198</c:v>
                </c:pt>
                <c:pt idx="911">
                  <c:v>781.71428571428498</c:v>
                </c:pt>
                <c:pt idx="912">
                  <c:v>782.57142857142799</c:v>
                </c:pt>
                <c:pt idx="913">
                  <c:v>783.42857142857099</c:v>
                </c:pt>
                <c:pt idx="914">
                  <c:v>784.28571428571399</c:v>
                </c:pt>
                <c:pt idx="915">
                  <c:v>785.142857142857</c:v>
                </c:pt>
                <c:pt idx="916">
                  <c:v>786</c:v>
                </c:pt>
                <c:pt idx="917">
                  <c:v>786.85714285714198</c:v>
                </c:pt>
                <c:pt idx="918">
                  <c:v>787.71428571428498</c:v>
                </c:pt>
                <c:pt idx="919">
                  <c:v>788.57142857142799</c:v>
                </c:pt>
                <c:pt idx="920">
                  <c:v>789.42857142857099</c:v>
                </c:pt>
                <c:pt idx="921">
                  <c:v>790.28571428571399</c:v>
                </c:pt>
                <c:pt idx="922">
                  <c:v>791.142857142857</c:v>
                </c:pt>
                <c:pt idx="923">
                  <c:v>792</c:v>
                </c:pt>
                <c:pt idx="924">
                  <c:v>792.85714285714198</c:v>
                </c:pt>
                <c:pt idx="925">
                  <c:v>793.71428571428498</c:v>
                </c:pt>
                <c:pt idx="926">
                  <c:v>794.57142857142799</c:v>
                </c:pt>
                <c:pt idx="927">
                  <c:v>795.42857142857099</c:v>
                </c:pt>
                <c:pt idx="928">
                  <c:v>796.28571428571399</c:v>
                </c:pt>
                <c:pt idx="929">
                  <c:v>797.142857142857</c:v>
                </c:pt>
                <c:pt idx="930">
                  <c:v>798</c:v>
                </c:pt>
                <c:pt idx="931">
                  <c:v>798.85714285714198</c:v>
                </c:pt>
                <c:pt idx="932">
                  <c:v>799.71428571428498</c:v>
                </c:pt>
                <c:pt idx="933">
                  <c:v>800.57142857142799</c:v>
                </c:pt>
                <c:pt idx="934">
                  <c:v>801.42857142857099</c:v>
                </c:pt>
                <c:pt idx="935">
                  <c:v>802.28571428571399</c:v>
                </c:pt>
                <c:pt idx="936">
                  <c:v>803.142857142857</c:v>
                </c:pt>
                <c:pt idx="937">
                  <c:v>804</c:v>
                </c:pt>
                <c:pt idx="938">
                  <c:v>804.85714285714198</c:v>
                </c:pt>
                <c:pt idx="939">
                  <c:v>805.71428571428498</c:v>
                </c:pt>
                <c:pt idx="940">
                  <c:v>806.57142857142799</c:v>
                </c:pt>
                <c:pt idx="941">
                  <c:v>807.42857142857099</c:v>
                </c:pt>
                <c:pt idx="942">
                  <c:v>808.28571428571399</c:v>
                </c:pt>
                <c:pt idx="943">
                  <c:v>809.142857142857</c:v>
                </c:pt>
                <c:pt idx="944">
                  <c:v>810</c:v>
                </c:pt>
                <c:pt idx="945">
                  <c:v>810.85714285714198</c:v>
                </c:pt>
                <c:pt idx="946">
                  <c:v>811.71428571428498</c:v>
                </c:pt>
                <c:pt idx="947">
                  <c:v>812.57142857142799</c:v>
                </c:pt>
                <c:pt idx="948">
                  <c:v>813.42857142857099</c:v>
                </c:pt>
                <c:pt idx="949">
                  <c:v>814.28571428571399</c:v>
                </c:pt>
                <c:pt idx="950">
                  <c:v>815.142857142857</c:v>
                </c:pt>
                <c:pt idx="951">
                  <c:v>816</c:v>
                </c:pt>
                <c:pt idx="952">
                  <c:v>816.85714285714198</c:v>
                </c:pt>
                <c:pt idx="953">
                  <c:v>817.71428571428498</c:v>
                </c:pt>
                <c:pt idx="954">
                  <c:v>818.57142857142799</c:v>
                </c:pt>
                <c:pt idx="955">
                  <c:v>819.42857142857099</c:v>
                </c:pt>
                <c:pt idx="956">
                  <c:v>820.28571428571399</c:v>
                </c:pt>
                <c:pt idx="957">
                  <c:v>821.142857142857</c:v>
                </c:pt>
                <c:pt idx="958">
                  <c:v>822</c:v>
                </c:pt>
                <c:pt idx="959">
                  <c:v>822.85714285714198</c:v>
                </c:pt>
                <c:pt idx="960">
                  <c:v>823.71428571428498</c:v>
                </c:pt>
                <c:pt idx="961">
                  <c:v>824.57142857142799</c:v>
                </c:pt>
                <c:pt idx="962">
                  <c:v>825.42857142857099</c:v>
                </c:pt>
                <c:pt idx="963">
                  <c:v>826.28571428571399</c:v>
                </c:pt>
                <c:pt idx="964">
                  <c:v>827.142857142857</c:v>
                </c:pt>
                <c:pt idx="965">
                  <c:v>828</c:v>
                </c:pt>
                <c:pt idx="966">
                  <c:v>828.85714285714198</c:v>
                </c:pt>
                <c:pt idx="967">
                  <c:v>829.71428571428498</c:v>
                </c:pt>
                <c:pt idx="968">
                  <c:v>830.57142857142799</c:v>
                </c:pt>
                <c:pt idx="969">
                  <c:v>831.42857142857099</c:v>
                </c:pt>
                <c:pt idx="970">
                  <c:v>832.28571428571399</c:v>
                </c:pt>
                <c:pt idx="971">
                  <c:v>833.142857142857</c:v>
                </c:pt>
                <c:pt idx="972">
                  <c:v>834</c:v>
                </c:pt>
                <c:pt idx="973">
                  <c:v>834.85714285714198</c:v>
                </c:pt>
                <c:pt idx="974">
                  <c:v>835.71428571428498</c:v>
                </c:pt>
                <c:pt idx="975">
                  <c:v>836.57142857142799</c:v>
                </c:pt>
                <c:pt idx="976">
                  <c:v>837.42857142857099</c:v>
                </c:pt>
                <c:pt idx="977">
                  <c:v>838.28571428571399</c:v>
                </c:pt>
                <c:pt idx="978">
                  <c:v>839.142857142857</c:v>
                </c:pt>
                <c:pt idx="979">
                  <c:v>840</c:v>
                </c:pt>
                <c:pt idx="980">
                  <c:v>840.85714285714198</c:v>
                </c:pt>
                <c:pt idx="981">
                  <c:v>841.71428571428498</c:v>
                </c:pt>
                <c:pt idx="982">
                  <c:v>842.57142857142799</c:v>
                </c:pt>
                <c:pt idx="983">
                  <c:v>843.42857142857099</c:v>
                </c:pt>
                <c:pt idx="984">
                  <c:v>844.28571428571399</c:v>
                </c:pt>
                <c:pt idx="985">
                  <c:v>845.142857142857</c:v>
                </c:pt>
                <c:pt idx="986">
                  <c:v>846</c:v>
                </c:pt>
                <c:pt idx="987">
                  <c:v>846.85714285714198</c:v>
                </c:pt>
                <c:pt idx="988">
                  <c:v>847.71428571428498</c:v>
                </c:pt>
                <c:pt idx="989">
                  <c:v>848.57142857142799</c:v>
                </c:pt>
                <c:pt idx="990">
                  <c:v>849.42857142857099</c:v>
                </c:pt>
                <c:pt idx="991">
                  <c:v>850.28571428571399</c:v>
                </c:pt>
                <c:pt idx="992">
                  <c:v>851.142857142857</c:v>
                </c:pt>
                <c:pt idx="993">
                  <c:v>852</c:v>
                </c:pt>
                <c:pt idx="994">
                  <c:v>852.85714285714198</c:v>
                </c:pt>
                <c:pt idx="995">
                  <c:v>853.71428571428498</c:v>
                </c:pt>
                <c:pt idx="996">
                  <c:v>854.57142857142799</c:v>
                </c:pt>
                <c:pt idx="997">
                  <c:v>855.42857142857099</c:v>
                </c:pt>
                <c:pt idx="998">
                  <c:v>856.28571428571399</c:v>
                </c:pt>
                <c:pt idx="999">
                  <c:v>857.142857142857</c:v>
                </c:pt>
                <c:pt idx="1000">
                  <c:v>858</c:v>
                </c:pt>
                <c:pt idx="1001">
                  <c:v>858.85714285714198</c:v>
                </c:pt>
                <c:pt idx="1002">
                  <c:v>859.71428571428498</c:v>
                </c:pt>
                <c:pt idx="1003">
                  <c:v>860.57142857142799</c:v>
                </c:pt>
                <c:pt idx="1004">
                  <c:v>861.42857142857099</c:v>
                </c:pt>
                <c:pt idx="1005">
                  <c:v>862.28571428571399</c:v>
                </c:pt>
                <c:pt idx="1006">
                  <c:v>863.142857142857</c:v>
                </c:pt>
                <c:pt idx="1007">
                  <c:v>864</c:v>
                </c:pt>
                <c:pt idx="1008">
                  <c:v>864.85714285714198</c:v>
                </c:pt>
                <c:pt idx="1009">
                  <c:v>865.71428571428498</c:v>
                </c:pt>
                <c:pt idx="1010">
                  <c:v>866.57142857142799</c:v>
                </c:pt>
                <c:pt idx="1011">
                  <c:v>867.42857142857099</c:v>
                </c:pt>
                <c:pt idx="1012">
                  <c:v>868.28571428571399</c:v>
                </c:pt>
                <c:pt idx="1013">
                  <c:v>869.142857142857</c:v>
                </c:pt>
                <c:pt idx="1014">
                  <c:v>870</c:v>
                </c:pt>
                <c:pt idx="1015">
                  <c:v>870.85714285714198</c:v>
                </c:pt>
                <c:pt idx="1016">
                  <c:v>871.71428571428498</c:v>
                </c:pt>
                <c:pt idx="1017">
                  <c:v>872.57142857142799</c:v>
                </c:pt>
                <c:pt idx="1018">
                  <c:v>873.42857142857099</c:v>
                </c:pt>
                <c:pt idx="1019">
                  <c:v>874.28571428571399</c:v>
                </c:pt>
                <c:pt idx="1020">
                  <c:v>875.142857142857</c:v>
                </c:pt>
                <c:pt idx="1021">
                  <c:v>876</c:v>
                </c:pt>
                <c:pt idx="1022">
                  <c:v>876.85714285714198</c:v>
                </c:pt>
                <c:pt idx="1023">
                  <c:v>877.71428571428498</c:v>
                </c:pt>
                <c:pt idx="1024">
                  <c:v>878.57142857142799</c:v>
                </c:pt>
                <c:pt idx="1025">
                  <c:v>879.42857142857099</c:v>
                </c:pt>
                <c:pt idx="1026">
                  <c:v>880.28571428571399</c:v>
                </c:pt>
                <c:pt idx="1027">
                  <c:v>881.142857142857</c:v>
                </c:pt>
                <c:pt idx="1028">
                  <c:v>882</c:v>
                </c:pt>
                <c:pt idx="1029">
                  <c:v>882.85714285714198</c:v>
                </c:pt>
                <c:pt idx="1030">
                  <c:v>883.71428571428498</c:v>
                </c:pt>
                <c:pt idx="1031">
                  <c:v>884.57142857142799</c:v>
                </c:pt>
                <c:pt idx="1032">
                  <c:v>885.42857142857099</c:v>
                </c:pt>
                <c:pt idx="1033">
                  <c:v>886.28571428571399</c:v>
                </c:pt>
                <c:pt idx="1034">
                  <c:v>887.142857142857</c:v>
                </c:pt>
                <c:pt idx="1035">
                  <c:v>888</c:v>
                </c:pt>
                <c:pt idx="1036">
                  <c:v>888.85714285714198</c:v>
                </c:pt>
                <c:pt idx="1037">
                  <c:v>889.71428571428498</c:v>
                </c:pt>
                <c:pt idx="1038">
                  <c:v>890.57142857142799</c:v>
                </c:pt>
                <c:pt idx="1039">
                  <c:v>891.42857142857099</c:v>
                </c:pt>
                <c:pt idx="1040">
                  <c:v>892.28571428571399</c:v>
                </c:pt>
                <c:pt idx="1041">
                  <c:v>893.142857142857</c:v>
                </c:pt>
                <c:pt idx="1042">
                  <c:v>894</c:v>
                </c:pt>
                <c:pt idx="1043">
                  <c:v>894.85714285714198</c:v>
                </c:pt>
                <c:pt idx="1044">
                  <c:v>895.71428571428498</c:v>
                </c:pt>
                <c:pt idx="1045">
                  <c:v>896.57142857142799</c:v>
                </c:pt>
                <c:pt idx="1046">
                  <c:v>897.42857142857099</c:v>
                </c:pt>
                <c:pt idx="1047">
                  <c:v>898.28571428571399</c:v>
                </c:pt>
                <c:pt idx="1048">
                  <c:v>899.142857142857</c:v>
                </c:pt>
                <c:pt idx="1049">
                  <c:v>900</c:v>
                </c:pt>
                <c:pt idx="1050">
                  <c:v>900.85714285714198</c:v>
                </c:pt>
                <c:pt idx="1051">
                  <c:v>901.71428571428498</c:v>
                </c:pt>
                <c:pt idx="1052">
                  <c:v>902.57142857142799</c:v>
                </c:pt>
                <c:pt idx="1053">
                  <c:v>903.42857142857099</c:v>
                </c:pt>
                <c:pt idx="1054">
                  <c:v>904.28571428571399</c:v>
                </c:pt>
                <c:pt idx="1055">
                  <c:v>905.142857142857</c:v>
                </c:pt>
                <c:pt idx="1056">
                  <c:v>906</c:v>
                </c:pt>
                <c:pt idx="1057">
                  <c:v>906.85714285714198</c:v>
                </c:pt>
                <c:pt idx="1058">
                  <c:v>907.71428571428498</c:v>
                </c:pt>
                <c:pt idx="1059">
                  <c:v>908.57142857142799</c:v>
                </c:pt>
                <c:pt idx="1060">
                  <c:v>909.42857142857099</c:v>
                </c:pt>
                <c:pt idx="1061">
                  <c:v>910.28571428571399</c:v>
                </c:pt>
                <c:pt idx="1062">
                  <c:v>911.142857142857</c:v>
                </c:pt>
                <c:pt idx="1063">
                  <c:v>912</c:v>
                </c:pt>
                <c:pt idx="1064">
                  <c:v>912.85714285714198</c:v>
                </c:pt>
                <c:pt idx="1065">
                  <c:v>913.71428571428498</c:v>
                </c:pt>
                <c:pt idx="1066">
                  <c:v>914.57142857142799</c:v>
                </c:pt>
                <c:pt idx="1067">
                  <c:v>915.42857142857099</c:v>
                </c:pt>
                <c:pt idx="1068">
                  <c:v>916.28571428571399</c:v>
                </c:pt>
                <c:pt idx="1069">
                  <c:v>917.142857142857</c:v>
                </c:pt>
                <c:pt idx="1070">
                  <c:v>918</c:v>
                </c:pt>
                <c:pt idx="1071">
                  <c:v>918.85714285714198</c:v>
                </c:pt>
                <c:pt idx="1072">
                  <c:v>919.71428571428498</c:v>
                </c:pt>
                <c:pt idx="1073">
                  <c:v>920.57142857142799</c:v>
                </c:pt>
                <c:pt idx="1074">
                  <c:v>921.42857142857099</c:v>
                </c:pt>
                <c:pt idx="1075">
                  <c:v>922.28571428571399</c:v>
                </c:pt>
                <c:pt idx="1076">
                  <c:v>923.142857142857</c:v>
                </c:pt>
                <c:pt idx="1077">
                  <c:v>924</c:v>
                </c:pt>
                <c:pt idx="1078">
                  <c:v>924.85714285714198</c:v>
                </c:pt>
                <c:pt idx="1079">
                  <c:v>925.71428571428498</c:v>
                </c:pt>
                <c:pt idx="1080">
                  <c:v>926.57142857142799</c:v>
                </c:pt>
                <c:pt idx="1081">
                  <c:v>927.42857142857099</c:v>
                </c:pt>
                <c:pt idx="1082">
                  <c:v>928.28571428571399</c:v>
                </c:pt>
                <c:pt idx="1083">
                  <c:v>929.142857142857</c:v>
                </c:pt>
                <c:pt idx="1084">
                  <c:v>930</c:v>
                </c:pt>
                <c:pt idx="1085">
                  <c:v>930.85714285714198</c:v>
                </c:pt>
                <c:pt idx="1086">
                  <c:v>931.71428571428498</c:v>
                </c:pt>
                <c:pt idx="1087">
                  <c:v>932.57142857142799</c:v>
                </c:pt>
                <c:pt idx="1088">
                  <c:v>933.42857142857099</c:v>
                </c:pt>
                <c:pt idx="1089">
                  <c:v>934.28571428571399</c:v>
                </c:pt>
                <c:pt idx="1090">
                  <c:v>935.142857142857</c:v>
                </c:pt>
                <c:pt idx="1091">
                  <c:v>936</c:v>
                </c:pt>
                <c:pt idx="1092">
                  <c:v>936.85714285714198</c:v>
                </c:pt>
                <c:pt idx="1093">
                  <c:v>937.71428571428498</c:v>
                </c:pt>
                <c:pt idx="1094">
                  <c:v>938.57142857142799</c:v>
                </c:pt>
                <c:pt idx="1095">
                  <c:v>939.42857142857099</c:v>
                </c:pt>
                <c:pt idx="1096">
                  <c:v>940.28571428571399</c:v>
                </c:pt>
                <c:pt idx="1097">
                  <c:v>941.142857142857</c:v>
                </c:pt>
                <c:pt idx="1098">
                  <c:v>942</c:v>
                </c:pt>
                <c:pt idx="1099">
                  <c:v>942.85714285714198</c:v>
                </c:pt>
                <c:pt idx="1100">
                  <c:v>943.71428571428498</c:v>
                </c:pt>
                <c:pt idx="1101">
                  <c:v>944.57142857142799</c:v>
                </c:pt>
                <c:pt idx="1102">
                  <c:v>945.42857142857099</c:v>
                </c:pt>
                <c:pt idx="1103">
                  <c:v>946.28571428571399</c:v>
                </c:pt>
                <c:pt idx="1104">
                  <c:v>947.142857142857</c:v>
                </c:pt>
                <c:pt idx="1105">
                  <c:v>948</c:v>
                </c:pt>
                <c:pt idx="1106">
                  <c:v>948.85714285714198</c:v>
                </c:pt>
                <c:pt idx="1107">
                  <c:v>949.71428571428498</c:v>
                </c:pt>
                <c:pt idx="1108">
                  <c:v>950.57142857142799</c:v>
                </c:pt>
                <c:pt idx="1109">
                  <c:v>951.42857142857099</c:v>
                </c:pt>
                <c:pt idx="1110">
                  <c:v>952.28571428571399</c:v>
                </c:pt>
                <c:pt idx="1111">
                  <c:v>953.142857142857</c:v>
                </c:pt>
                <c:pt idx="1112">
                  <c:v>954</c:v>
                </c:pt>
                <c:pt idx="1113">
                  <c:v>954.85714285714198</c:v>
                </c:pt>
                <c:pt idx="1114">
                  <c:v>955.71428571428498</c:v>
                </c:pt>
                <c:pt idx="1115">
                  <c:v>956.57142857142799</c:v>
                </c:pt>
                <c:pt idx="1116">
                  <c:v>957.42857142857099</c:v>
                </c:pt>
                <c:pt idx="1117">
                  <c:v>958.28571428571399</c:v>
                </c:pt>
                <c:pt idx="1118">
                  <c:v>959.142857142857</c:v>
                </c:pt>
                <c:pt idx="1119">
                  <c:v>960</c:v>
                </c:pt>
                <c:pt idx="1120">
                  <c:v>960.85714285714198</c:v>
                </c:pt>
                <c:pt idx="1121">
                  <c:v>961.71428571428498</c:v>
                </c:pt>
                <c:pt idx="1122">
                  <c:v>962.57142857142799</c:v>
                </c:pt>
                <c:pt idx="1123">
                  <c:v>963.42857142857099</c:v>
                </c:pt>
                <c:pt idx="1124">
                  <c:v>964.28571428571399</c:v>
                </c:pt>
                <c:pt idx="1125">
                  <c:v>965.142857142857</c:v>
                </c:pt>
                <c:pt idx="1126">
                  <c:v>966</c:v>
                </c:pt>
                <c:pt idx="1127">
                  <c:v>966.85714285714198</c:v>
                </c:pt>
                <c:pt idx="1128">
                  <c:v>967.71428571428498</c:v>
                </c:pt>
                <c:pt idx="1129">
                  <c:v>968.57142857142799</c:v>
                </c:pt>
                <c:pt idx="1130">
                  <c:v>969.42857142857099</c:v>
                </c:pt>
                <c:pt idx="1131">
                  <c:v>970.28571428571399</c:v>
                </c:pt>
                <c:pt idx="1132">
                  <c:v>971.142857142857</c:v>
                </c:pt>
                <c:pt idx="1133">
                  <c:v>972</c:v>
                </c:pt>
                <c:pt idx="1134">
                  <c:v>972.85714285714198</c:v>
                </c:pt>
                <c:pt idx="1135">
                  <c:v>973.71428571428498</c:v>
                </c:pt>
                <c:pt idx="1136">
                  <c:v>974.57142857142799</c:v>
                </c:pt>
                <c:pt idx="1137">
                  <c:v>975.42857142857099</c:v>
                </c:pt>
                <c:pt idx="1138">
                  <c:v>976.28571428571399</c:v>
                </c:pt>
                <c:pt idx="1139">
                  <c:v>977.142857142857</c:v>
                </c:pt>
                <c:pt idx="1140">
                  <c:v>978</c:v>
                </c:pt>
                <c:pt idx="1141">
                  <c:v>978.85714285714198</c:v>
                </c:pt>
                <c:pt idx="1142">
                  <c:v>979.71428571428498</c:v>
                </c:pt>
                <c:pt idx="1143">
                  <c:v>980.57142857142799</c:v>
                </c:pt>
                <c:pt idx="1144">
                  <c:v>981.42857142857099</c:v>
                </c:pt>
                <c:pt idx="1145">
                  <c:v>982.28571428571399</c:v>
                </c:pt>
                <c:pt idx="1146">
                  <c:v>983.142857142857</c:v>
                </c:pt>
                <c:pt idx="1147">
                  <c:v>984</c:v>
                </c:pt>
                <c:pt idx="1148">
                  <c:v>984.85714285714198</c:v>
                </c:pt>
                <c:pt idx="1149">
                  <c:v>985.71428571428498</c:v>
                </c:pt>
                <c:pt idx="1150">
                  <c:v>986.57142857142799</c:v>
                </c:pt>
                <c:pt idx="1151">
                  <c:v>987.42857142857099</c:v>
                </c:pt>
                <c:pt idx="1152">
                  <c:v>988.28571428571399</c:v>
                </c:pt>
                <c:pt idx="1153">
                  <c:v>989.142857142857</c:v>
                </c:pt>
                <c:pt idx="1154">
                  <c:v>990</c:v>
                </c:pt>
                <c:pt idx="1155">
                  <c:v>990.85714285714198</c:v>
                </c:pt>
                <c:pt idx="1156">
                  <c:v>991.71428571428498</c:v>
                </c:pt>
                <c:pt idx="1157">
                  <c:v>992.57142857142799</c:v>
                </c:pt>
                <c:pt idx="1158">
                  <c:v>993.42857142857099</c:v>
                </c:pt>
                <c:pt idx="1159">
                  <c:v>994.28571428571399</c:v>
                </c:pt>
                <c:pt idx="1160">
                  <c:v>995.142857142857</c:v>
                </c:pt>
                <c:pt idx="1161">
                  <c:v>996</c:v>
                </c:pt>
                <c:pt idx="1162">
                  <c:v>996.85714285714198</c:v>
                </c:pt>
                <c:pt idx="1163">
                  <c:v>997.71428571428498</c:v>
                </c:pt>
                <c:pt idx="1164">
                  <c:v>998.57142857142799</c:v>
                </c:pt>
                <c:pt idx="1165">
                  <c:v>999.42857142857099</c:v>
                </c:pt>
                <c:pt idx="1166">
                  <c:v>1000.28571428571</c:v>
                </c:pt>
                <c:pt idx="1167">
                  <c:v>1001.1428571428499</c:v>
                </c:pt>
                <c:pt idx="1168">
                  <c:v>1002</c:v>
                </c:pt>
                <c:pt idx="1169">
                  <c:v>1002.85714285714</c:v>
                </c:pt>
                <c:pt idx="1170">
                  <c:v>1003.71428571428</c:v>
                </c:pt>
                <c:pt idx="1171">
                  <c:v>1004.57142857142</c:v>
                </c:pt>
                <c:pt idx="1172">
                  <c:v>1005.42857142856</c:v>
                </c:pt>
                <c:pt idx="1173">
                  <c:v>1006.2857142857</c:v>
                </c:pt>
                <c:pt idx="1174">
                  <c:v>1007.1428571428399</c:v>
                </c:pt>
                <c:pt idx="1175">
                  <c:v>1007.99999999998</c:v>
                </c:pt>
                <c:pt idx="1176">
                  <c:v>1008.85714285712</c:v>
                </c:pt>
                <c:pt idx="1177">
                  <c:v>1009.71428571426</c:v>
                </c:pt>
                <c:pt idx="1178">
                  <c:v>1010.5714285714</c:v>
                </c:pt>
                <c:pt idx="1179">
                  <c:v>1011.42857142854</c:v>
                </c:pt>
                <c:pt idx="1180">
                  <c:v>1012.28571428568</c:v>
                </c:pt>
                <c:pt idx="1181">
                  <c:v>1013.14285714282</c:v>
                </c:pt>
                <c:pt idx="1182">
                  <c:v>1013.99999999996</c:v>
                </c:pt>
                <c:pt idx="1183">
                  <c:v>1014.8571428571</c:v>
                </c:pt>
                <c:pt idx="1184">
                  <c:v>1015.71428571424</c:v>
                </c:pt>
                <c:pt idx="1185">
                  <c:v>1016.57142857138</c:v>
                </c:pt>
                <c:pt idx="1186">
                  <c:v>1017.4285714285199</c:v>
                </c:pt>
                <c:pt idx="1187">
                  <c:v>1018.28571428566</c:v>
                </c:pt>
                <c:pt idx="1188">
                  <c:v>1019.1428571428</c:v>
                </c:pt>
                <c:pt idx="1189">
                  <c:v>1019.99999999994</c:v>
                </c:pt>
                <c:pt idx="1190">
                  <c:v>1020.85714285708</c:v>
                </c:pt>
                <c:pt idx="1191">
                  <c:v>1021.71428571422</c:v>
                </c:pt>
                <c:pt idx="1192">
                  <c:v>1022.57142857136</c:v>
                </c:pt>
                <c:pt idx="1193">
                  <c:v>1023.4285714285</c:v>
                </c:pt>
                <c:pt idx="1194">
                  <c:v>1024.2857142856401</c:v>
                </c:pt>
                <c:pt idx="1195">
                  <c:v>1025.14285714278</c:v>
                </c:pt>
                <c:pt idx="1196">
                  <c:v>1025.99999999992</c:v>
                </c:pt>
                <c:pt idx="1197">
                  <c:v>1026.8571428570599</c:v>
                </c:pt>
                <c:pt idx="1198">
                  <c:v>1027.7142857142001</c:v>
                </c:pt>
                <c:pt idx="1199">
                  <c:v>1028.57142857134</c:v>
                </c:pt>
                <c:pt idx="1200">
                  <c:v>1029.4285714284799</c:v>
                </c:pt>
                <c:pt idx="1201">
                  <c:v>1030.2857142856201</c:v>
                </c:pt>
                <c:pt idx="1202">
                  <c:v>1031.14285714276</c:v>
                </c:pt>
                <c:pt idx="1203">
                  <c:v>1031.9999999999</c:v>
                </c:pt>
                <c:pt idx="1204">
                  <c:v>1032.8571428570399</c:v>
                </c:pt>
                <c:pt idx="1205">
                  <c:v>1033.7142857141801</c:v>
                </c:pt>
                <c:pt idx="1206">
                  <c:v>1034.57142857132</c:v>
                </c:pt>
                <c:pt idx="1207">
                  <c:v>1035.4285714284599</c:v>
                </c:pt>
                <c:pt idx="1208">
                  <c:v>1036.2857142856001</c:v>
                </c:pt>
                <c:pt idx="1209">
                  <c:v>1037.14285714274</c:v>
                </c:pt>
                <c:pt idx="1210">
                  <c:v>1037.9999999998799</c:v>
                </c:pt>
                <c:pt idx="1211">
                  <c:v>1038.8571428570201</c:v>
                </c:pt>
                <c:pt idx="1212">
                  <c:v>1039.71428571416</c:v>
                </c:pt>
                <c:pt idx="1213">
                  <c:v>1040.5714285713</c:v>
                </c:pt>
                <c:pt idx="1214">
                  <c:v>1041.4285714284399</c:v>
                </c:pt>
                <c:pt idx="1215">
                  <c:v>1042.2857142855801</c:v>
                </c:pt>
                <c:pt idx="1216">
                  <c:v>1043.14285714272</c:v>
                </c:pt>
                <c:pt idx="1217">
                  <c:v>1043.9999999998599</c:v>
                </c:pt>
                <c:pt idx="1218">
                  <c:v>1044.8571428570001</c:v>
                </c:pt>
                <c:pt idx="1219">
                  <c:v>1045.71428571414</c:v>
                </c:pt>
                <c:pt idx="1220">
                  <c:v>1046.57142857128</c:v>
                </c:pt>
                <c:pt idx="1221">
                  <c:v>1047.4285714284199</c:v>
                </c:pt>
                <c:pt idx="1222">
                  <c:v>1048.2857142855601</c:v>
                </c:pt>
                <c:pt idx="1223">
                  <c:v>1049.1428571427</c:v>
                </c:pt>
                <c:pt idx="1224">
                  <c:v>1049.9999999998399</c:v>
                </c:pt>
                <c:pt idx="1225">
                  <c:v>1050.8571428569801</c:v>
                </c:pt>
                <c:pt idx="1226">
                  <c:v>1051.71428571412</c:v>
                </c:pt>
                <c:pt idx="1227">
                  <c:v>1052.57142857126</c:v>
                </c:pt>
                <c:pt idx="1228">
                  <c:v>1053.4285714283999</c:v>
                </c:pt>
                <c:pt idx="1229">
                  <c:v>1054.2857142855401</c:v>
                </c:pt>
                <c:pt idx="1230">
                  <c:v>1055.14285714268</c:v>
                </c:pt>
                <c:pt idx="1231">
                  <c:v>1055.9999999998199</c:v>
                </c:pt>
                <c:pt idx="1232">
                  <c:v>1056.8571428569601</c:v>
                </c:pt>
                <c:pt idx="1233">
                  <c:v>1057.7142857141</c:v>
                </c:pt>
                <c:pt idx="1234">
                  <c:v>1058.5714285712399</c:v>
                </c:pt>
                <c:pt idx="1235">
                  <c:v>1059.4285714283801</c:v>
                </c:pt>
                <c:pt idx="1236">
                  <c:v>1060.28571428552</c:v>
                </c:pt>
                <c:pt idx="1237">
                  <c:v>1061.14285714266</c:v>
                </c:pt>
                <c:pt idx="1238">
                  <c:v>1061.9999999997999</c:v>
                </c:pt>
                <c:pt idx="1239">
                  <c:v>1062.8571428569401</c:v>
                </c:pt>
                <c:pt idx="1240">
                  <c:v>1063.71428571408</c:v>
                </c:pt>
                <c:pt idx="1241">
                  <c:v>1064.5714285712199</c:v>
                </c:pt>
                <c:pt idx="1242">
                  <c:v>1065.4285714283601</c:v>
                </c:pt>
                <c:pt idx="1243">
                  <c:v>1066.2857142855</c:v>
                </c:pt>
                <c:pt idx="1244">
                  <c:v>1067.14285714264</c:v>
                </c:pt>
                <c:pt idx="1245">
                  <c:v>1067.9999999997799</c:v>
                </c:pt>
                <c:pt idx="1246">
                  <c:v>1068.8571428569201</c:v>
                </c:pt>
                <c:pt idx="1247">
                  <c:v>1069.71428571406</c:v>
                </c:pt>
                <c:pt idx="1248">
                  <c:v>1070.5714285711999</c:v>
                </c:pt>
                <c:pt idx="1249">
                  <c:v>1071.4285714283401</c:v>
                </c:pt>
                <c:pt idx="1250">
                  <c:v>1072.28571428548</c:v>
                </c:pt>
                <c:pt idx="1251">
                  <c:v>1073.14285714262</c:v>
                </c:pt>
                <c:pt idx="1252">
                  <c:v>1073.9999999997599</c:v>
                </c:pt>
                <c:pt idx="1253">
                  <c:v>1074.8571428569001</c:v>
                </c:pt>
                <c:pt idx="1254">
                  <c:v>1075.71428571404</c:v>
                </c:pt>
                <c:pt idx="1255">
                  <c:v>1076.5714285711799</c:v>
                </c:pt>
                <c:pt idx="1256">
                  <c:v>1077.4285714283201</c:v>
                </c:pt>
                <c:pt idx="1257">
                  <c:v>1078.28571428546</c:v>
                </c:pt>
                <c:pt idx="1258">
                  <c:v>1079.1428571426</c:v>
                </c:pt>
                <c:pt idx="1259">
                  <c:v>1079.9999999997401</c:v>
                </c:pt>
                <c:pt idx="1260">
                  <c:v>1080.85714285688</c:v>
                </c:pt>
                <c:pt idx="1261">
                  <c:v>1081.71428571402</c:v>
                </c:pt>
                <c:pt idx="1262">
                  <c:v>1082.5714285711599</c:v>
                </c:pt>
                <c:pt idx="1263">
                  <c:v>1083.4285714283001</c:v>
                </c:pt>
                <c:pt idx="1264">
                  <c:v>1084.28571428544</c:v>
                </c:pt>
                <c:pt idx="1265">
                  <c:v>1085.1428571425799</c:v>
                </c:pt>
                <c:pt idx="1266">
                  <c:v>1085.9999999997201</c:v>
                </c:pt>
                <c:pt idx="1267">
                  <c:v>1086.85714285686</c:v>
                </c:pt>
                <c:pt idx="1268">
                  <c:v>1087.714285714</c:v>
                </c:pt>
                <c:pt idx="1269">
                  <c:v>1088.5714285711399</c:v>
                </c:pt>
                <c:pt idx="1270">
                  <c:v>1089.4285714282801</c:v>
                </c:pt>
                <c:pt idx="1271">
                  <c:v>1090.28571428543</c:v>
                </c:pt>
                <c:pt idx="1272">
                  <c:v>1091.1428571425599</c:v>
                </c:pt>
                <c:pt idx="1273">
                  <c:v>1091.9999999997101</c:v>
                </c:pt>
                <c:pt idx="1274">
                  <c:v>1092.85714285685</c:v>
                </c:pt>
                <c:pt idx="1275">
                  <c:v>1093.71428571399</c:v>
                </c:pt>
                <c:pt idx="1276">
                  <c:v>1094.5714285711299</c:v>
                </c:pt>
                <c:pt idx="1277">
                  <c:v>1095.4285714282701</c:v>
                </c:pt>
                <c:pt idx="1278">
                  <c:v>1096.28571428541</c:v>
                </c:pt>
                <c:pt idx="1279">
                  <c:v>1097.1428571425499</c:v>
                </c:pt>
                <c:pt idx="1280">
                  <c:v>1097.9999999996901</c:v>
                </c:pt>
                <c:pt idx="1281">
                  <c:v>1098.85714285683</c:v>
                </c:pt>
                <c:pt idx="1282">
                  <c:v>1099.71428571397</c:v>
                </c:pt>
                <c:pt idx="1283">
                  <c:v>1100.5714285711099</c:v>
                </c:pt>
                <c:pt idx="1284">
                  <c:v>1101.4285714282501</c:v>
                </c:pt>
                <c:pt idx="1285">
                  <c:v>1102.28571428539</c:v>
                </c:pt>
                <c:pt idx="1286">
                  <c:v>1103.1428571425299</c:v>
                </c:pt>
                <c:pt idx="1287">
                  <c:v>1103.9999999996701</c:v>
                </c:pt>
                <c:pt idx="1288">
                  <c:v>1104.85714285681</c:v>
                </c:pt>
                <c:pt idx="1289">
                  <c:v>1105.7142857139499</c:v>
                </c:pt>
                <c:pt idx="1290">
                  <c:v>1106.5714285710901</c:v>
                </c:pt>
                <c:pt idx="1291">
                  <c:v>1107.42857142823</c:v>
                </c:pt>
                <c:pt idx="1292">
                  <c:v>1108.28571428537</c:v>
                </c:pt>
                <c:pt idx="1293">
                  <c:v>1109.1428571425099</c:v>
                </c:pt>
                <c:pt idx="1294">
                  <c:v>1109.9999999996501</c:v>
                </c:pt>
                <c:pt idx="1295">
                  <c:v>1110.85714285679</c:v>
                </c:pt>
                <c:pt idx="1296">
                  <c:v>1111.7142857139299</c:v>
                </c:pt>
                <c:pt idx="1297">
                  <c:v>1112.5714285710701</c:v>
                </c:pt>
                <c:pt idx="1298">
                  <c:v>1113.42857142821</c:v>
                </c:pt>
                <c:pt idx="1299">
                  <c:v>1114.28571428535</c:v>
                </c:pt>
                <c:pt idx="1300">
                  <c:v>1115.1428571424899</c:v>
                </c:pt>
                <c:pt idx="1301">
                  <c:v>1115.9999999996301</c:v>
                </c:pt>
                <c:pt idx="1302">
                  <c:v>1116.85714285677</c:v>
                </c:pt>
                <c:pt idx="1303">
                  <c:v>1117.7142857139099</c:v>
                </c:pt>
                <c:pt idx="1304">
                  <c:v>1118.5714285710501</c:v>
                </c:pt>
                <c:pt idx="1305">
                  <c:v>1119.42857142819</c:v>
                </c:pt>
                <c:pt idx="1306">
                  <c:v>1120.28571428533</c:v>
                </c:pt>
                <c:pt idx="1307">
                  <c:v>1121.1428571424699</c:v>
                </c:pt>
                <c:pt idx="1308">
                  <c:v>1121.9999999996101</c:v>
                </c:pt>
                <c:pt idx="1309">
                  <c:v>1122.85714285675</c:v>
                </c:pt>
                <c:pt idx="1310">
                  <c:v>1123.7142857138899</c:v>
                </c:pt>
                <c:pt idx="1311">
                  <c:v>1124.5714285710301</c:v>
                </c:pt>
                <c:pt idx="1312">
                  <c:v>1125.42857142817</c:v>
                </c:pt>
                <c:pt idx="1313">
                  <c:v>1126.28571428531</c:v>
                </c:pt>
                <c:pt idx="1314">
                  <c:v>1127.1428571424501</c:v>
                </c:pt>
                <c:pt idx="1315">
                  <c:v>1127.99999999959</c:v>
                </c:pt>
                <c:pt idx="1316">
                  <c:v>1128.85714285673</c:v>
                </c:pt>
                <c:pt idx="1317">
                  <c:v>1129.7142857138699</c:v>
                </c:pt>
                <c:pt idx="1318">
                  <c:v>1130.5714285710101</c:v>
                </c:pt>
                <c:pt idx="1319">
                  <c:v>1131.42857142815</c:v>
                </c:pt>
                <c:pt idx="1320">
                  <c:v>1132.2857142852899</c:v>
                </c:pt>
                <c:pt idx="1321">
                  <c:v>1133.1428571424301</c:v>
                </c:pt>
                <c:pt idx="1322">
                  <c:v>1133.99999999957</c:v>
                </c:pt>
                <c:pt idx="1323">
                  <c:v>1134.85714285671</c:v>
                </c:pt>
                <c:pt idx="1324">
                  <c:v>1135.7142857138499</c:v>
                </c:pt>
                <c:pt idx="1325">
                  <c:v>1136.5714285709901</c:v>
                </c:pt>
                <c:pt idx="1326">
                  <c:v>1137.42857142813</c:v>
                </c:pt>
                <c:pt idx="1327">
                  <c:v>1138.2857142852699</c:v>
                </c:pt>
                <c:pt idx="1328">
                  <c:v>1139.1428571424101</c:v>
                </c:pt>
                <c:pt idx="1329">
                  <c:v>1139.99999999955</c:v>
                </c:pt>
                <c:pt idx="1330">
                  <c:v>1140.85714285669</c:v>
                </c:pt>
                <c:pt idx="1331">
                  <c:v>1141.7142857138299</c:v>
                </c:pt>
                <c:pt idx="1332">
                  <c:v>1142.5714285709701</c:v>
                </c:pt>
                <c:pt idx="1333">
                  <c:v>1143.42857142811</c:v>
                </c:pt>
                <c:pt idx="1334">
                  <c:v>1144.2857142852499</c:v>
                </c:pt>
                <c:pt idx="1335">
                  <c:v>1145.1428571423901</c:v>
                </c:pt>
                <c:pt idx="1336">
                  <c:v>1145.99999999953</c:v>
                </c:pt>
                <c:pt idx="1337">
                  <c:v>1146.85714285667</c:v>
                </c:pt>
                <c:pt idx="1338">
                  <c:v>1147.7142857138101</c:v>
                </c:pt>
                <c:pt idx="1339">
                  <c:v>1148.57142857095</c:v>
                </c:pt>
                <c:pt idx="1340">
                  <c:v>1149.42857142809</c:v>
                </c:pt>
                <c:pt idx="1341">
                  <c:v>1150.2857142852299</c:v>
                </c:pt>
                <c:pt idx="1342">
                  <c:v>1151.1428571423701</c:v>
                </c:pt>
                <c:pt idx="1343">
                  <c:v>1151.99999999951</c:v>
                </c:pt>
                <c:pt idx="1344">
                  <c:v>1152.8571428566499</c:v>
                </c:pt>
                <c:pt idx="1345">
                  <c:v>1153.7142857137901</c:v>
                </c:pt>
                <c:pt idx="1346">
                  <c:v>1154.57142857093</c:v>
                </c:pt>
                <c:pt idx="1347">
                  <c:v>1155.42857142807</c:v>
                </c:pt>
                <c:pt idx="1348">
                  <c:v>1156.2857142852099</c:v>
                </c:pt>
                <c:pt idx="1349">
                  <c:v>1157.1428571423501</c:v>
                </c:pt>
                <c:pt idx="1350">
                  <c:v>1157.99999999949</c:v>
                </c:pt>
                <c:pt idx="1351">
                  <c:v>1158.8571428566299</c:v>
                </c:pt>
                <c:pt idx="1352">
                  <c:v>1159.7142857137701</c:v>
                </c:pt>
                <c:pt idx="1353">
                  <c:v>1160.57142857091</c:v>
                </c:pt>
                <c:pt idx="1354">
                  <c:v>1161.42857142805</c:v>
                </c:pt>
                <c:pt idx="1355">
                  <c:v>1162.2857142851899</c:v>
                </c:pt>
                <c:pt idx="1356">
                  <c:v>1163.1428571423301</c:v>
                </c:pt>
                <c:pt idx="1357">
                  <c:v>1163.99999999947</c:v>
                </c:pt>
                <c:pt idx="1358">
                  <c:v>1164.8571428566099</c:v>
                </c:pt>
                <c:pt idx="1359">
                  <c:v>1165.7142857137501</c:v>
                </c:pt>
                <c:pt idx="1360">
                  <c:v>1166.57142857089</c:v>
                </c:pt>
                <c:pt idx="1361">
                  <c:v>1167.42857142803</c:v>
                </c:pt>
                <c:pt idx="1362">
                  <c:v>1168.2857142851699</c:v>
                </c:pt>
                <c:pt idx="1363">
                  <c:v>1169.14285714231</c:v>
                </c:pt>
                <c:pt idx="1364">
                  <c:v>1169.99999999945</c:v>
                </c:pt>
                <c:pt idx="1365">
                  <c:v>1170.8571428565899</c:v>
                </c:pt>
                <c:pt idx="1366">
                  <c:v>1171.7142857137301</c:v>
                </c:pt>
                <c:pt idx="1367">
                  <c:v>1172.57142857087</c:v>
                </c:pt>
                <c:pt idx="1368">
                  <c:v>1173.4285714280099</c:v>
                </c:pt>
                <c:pt idx="1369">
                  <c:v>1174.2857142851501</c:v>
                </c:pt>
                <c:pt idx="1370">
                  <c:v>1175.14285714229</c:v>
                </c:pt>
                <c:pt idx="1371">
                  <c:v>1175.99999999943</c:v>
                </c:pt>
                <c:pt idx="1372">
                  <c:v>1176.8571428565699</c:v>
                </c:pt>
                <c:pt idx="1373">
                  <c:v>1177.7142857137101</c:v>
                </c:pt>
                <c:pt idx="1374">
                  <c:v>1178.57142857085</c:v>
                </c:pt>
                <c:pt idx="1375">
                  <c:v>1179.4285714279899</c:v>
                </c:pt>
                <c:pt idx="1376">
                  <c:v>1180.2857142851301</c:v>
                </c:pt>
                <c:pt idx="1377">
                  <c:v>1181.14285714227</c:v>
                </c:pt>
                <c:pt idx="1378">
                  <c:v>1181.99999999941</c:v>
                </c:pt>
                <c:pt idx="1379">
                  <c:v>1182.8571428565499</c:v>
                </c:pt>
                <c:pt idx="1380">
                  <c:v>1183.7142857136901</c:v>
                </c:pt>
                <c:pt idx="1381">
                  <c:v>1184.57142857083</c:v>
                </c:pt>
                <c:pt idx="1382">
                  <c:v>1185.4285714279699</c:v>
                </c:pt>
                <c:pt idx="1383">
                  <c:v>1186.2857142851101</c:v>
                </c:pt>
                <c:pt idx="1384">
                  <c:v>1187.14285714225</c:v>
                </c:pt>
                <c:pt idx="1385">
                  <c:v>1187.99999999939</c:v>
                </c:pt>
                <c:pt idx="1386">
                  <c:v>1188.8571428565299</c:v>
                </c:pt>
                <c:pt idx="1387">
                  <c:v>1189.7142857136701</c:v>
                </c:pt>
                <c:pt idx="1388">
                  <c:v>1190.57142857081</c:v>
                </c:pt>
                <c:pt idx="1389">
                  <c:v>1191.4285714279499</c:v>
                </c:pt>
                <c:pt idx="1390">
                  <c:v>1192.2857142850901</c:v>
                </c:pt>
                <c:pt idx="1391">
                  <c:v>1193.14285714223</c:v>
                </c:pt>
                <c:pt idx="1392">
                  <c:v>1193.9999999993699</c:v>
                </c:pt>
                <c:pt idx="1393">
                  <c:v>1194.8571428565101</c:v>
                </c:pt>
                <c:pt idx="1394">
                  <c:v>1195.71428571365</c:v>
                </c:pt>
                <c:pt idx="1395">
                  <c:v>1196.57142857079</c:v>
                </c:pt>
                <c:pt idx="1396">
                  <c:v>1197.4285714279299</c:v>
                </c:pt>
                <c:pt idx="1397">
                  <c:v>1198.2857142850701</c:v>
                </c:pt>
                <c:pt idx="1398">
                  <c:v>1199.14285714221</c:v>
                </c:pt>
                <c:pt idx="1399">
                  <c:v>1199.9999999993499</c:v>
                </c:pt>
                <c:pt idx="1400">
                  <c:v>1200.8571428564901</c:v>
                </c:pt>
                <c:pt idx="1401">
                  <c:v>1201.71428571363</c:v>
                </c:pt>
                <c:pt idx="1402">
                  <c:v>1202.57142857077</c:v>
                </c:pt>
                <c:pt idx="1403">
                  <c:v>1203.4285714279099</c:v>
                </c:pt>
                <c:pt idx="1404">
                  <c:v>1204.2857142850501</c:v>
                </c:pt>
                <c:pt idx="1405">
                  <c:v>1205.14285714219</c:v>
                </c:pt>
                <c:pt idx="1406">
                  <c:v>1205.9999999993299</c:v>
                </c:pt>
                <c:pt idx="1407">
                  <c:v>1206.8571428564701</c:v>
                </c:pt>
                <c:pt idx="1408">
                  <c:v>1207.71428571361</c:v>
                </c:pt>
                <c:pt idx="1409">
                  <c:v>1208.57142857075</c:v>
                </c:pt>
                <c:pt idx="1410">
                  <c:v>1209.4285714278899</c:v>
                </c:pt>
                <c:pt idx="1411">
                  <c:v>1210.2857142850301</c:v>
                </c:pt>
                <c:pt idx="1412">
                  <c:v>1211.14285714217</c:v>
                </c:pt>
                <c:pt idx="1413">
                  <c:v>1211.9999999993099</c:v>
                </c:pt>
                <c:pt idx="1414">
                  <c:v>1212.8571428564501</c:v>
                </c:pt>
                <c:pt idx="1415">
                  <c:v>1213.71428571359</c:v>
                </c:pt>
                <c:pt idx="1416">
                  <c:v>1214.5714285707299</c:v>
                </c:pt>
                <c:pt idx="1417">
                  <c:v>1215.4285714278701</c:v>
                </c:pt>
                <c:pt idx="1418">
                  <c:v>1216.28571428501</c:v>
                </c:pt>
                <c:pt idx="1419">
                  <c:v>1217.14285714215</c:v>
                </c:pt>
                <c:pt idx="1420">
                  <c:v>1217.9999999992899</c:v>
                </c:pt>
                <c:pt idx="1421">
                  <c:v>1218.8571428564301</c:v>
                </c:pt>
                <c:pt idx="1422">
                  <c:v>1219.71428571357</c:v>
                </c:pt>
                <c:pt idx="1423">
                  <c:v>1220.5714285707099</c:v>
                </c:pt>
                <c:pt idx="1424">
                  <c:v>1221.4285714278501</c:v>
                </c:pt>
                <c:pt idx="1425">
                  <c:v>1222.28571428499</c:v>
                </c:pt>
                <c:pt idx="1426">
                  <c:v>1223.14285714213</c:v>
                </c:pt>
                <c:pt idx="1427">
                  <c:v>1223.9999999992699</c:v>
                </c:pt>
                <c:pt idx="1428">
                  <c:v>1224.8571428564101</c:v>
                </c:pt>
                <c:pt idx="1429">
                  <c:v>1225.71428571355</c:v>
                </c:pt>
                <c:pt idx="1430">
                  <c:v>1226.5714285706899</c:v>
                </c:pt>
                <c:pt idx="1431">
                  <c:v>1227.4285714278301</c:v>
                </c:pt>
                <c:pt idx="1432">
                  <c:v>1228.28571428497</c:v>
                </c:pt>
                <c:pt idx="1433">
                  <c:v>1229.14285714211</c:v>
                </c:pt>
                <c:pt idx="1434">
                  <c:v>1229.9999999992499</c:v>
                </c:pt>
                <c:pt idx="1435">
                  <c:v>1230.8571428563901</c:v>
                </c:pt>
                <c:pt idx="1436">
                  <c:v>1231.71428571353</c:v>
                </c:pt>
                <c:pt idx="1437">
                  <c:v>1232.5714285706699</c:v>
                </c:pt>
                <c:pt idx="1438">
                  <c:v>1233.4285714278101</c:v>
                </c:pt>
                <c:pt idx="1439">
                  <c:v>1234.28571428495</c:v>
                </c:pt>
                <c:pt idx="1440">
                  <c:v>1235.14285714209</c:v>
                </c:pt>
                <c:pt idx="1441">
                  <c:v>1235.9999999992301</c:v>
                </c:pt>
                <c:pt idx="1442">
                  <c:v>1236.85714285637</c:v>
                </c:pt>
                <c:pt idx="1443">
                  <c:v>1237.71428571351</c:v>
                </c:pt>
                <c:pt idx="1444">
                  <c:v>1238.5714285706499</c:v>
                </c:pt>
                <c:pt idx="1445">
                  <c:v>1239.4285714277901</c:v>
                </c:pt>
                <c:pt idx="1446">
                  <c:v>1240.28571428493</c:v>
                </c:pt>
                <c:pt idx="1447">
                  <c:v>1241.1428571420699</c:v>
                </c:pt>
                <c:pt idx="1448">
                  <c:v>1241.9999999992101</c:v>
                </c:pt>
                <c:pt idx="1449">
                  <c:v>1242.85714285635</c:v>
                </c:pt>
                <c:pt idx="1450">
                  <c:v>1243.71428571349</c:v>
                </c:pt>
                <c:pt idx="1451">
                  <c:v>1244.5714285706299</c:v>
                </c:pt>
                <c:pt idx="1452">
                  <c:v>1245.4285714277701</c:v>
                </c:pt>
                <c:pt idx="1453">
                  <c:v>1246.28571428491</c:v>
                </c:pt>
                <c:pt idx="1454">
                  <c:v>1247.1428571420499</c:v>
                </c:pt>
                <c:pt idx="1455">
                  <c:v>1247.9999999991901</c:v>
                </c:pt>
                <c:pt idx="1456">
                  <c:v>1248.85714285633</c:v>
                </c:pt>
                <c:pt idx="1457">
                  <c:v>1249.71428571347</c:v>
                </c:pt>
                <c:pt idx="1458">
                  <c:v>1250.5714285706099</c:v>
                </c:pt>
                <c:pt idx="1459">
                  <c:v>1251.4285714277501</c:v>
                </c:pt>
                <c:pt idx="1460">
                  <c:v>1252.28571428489</c:v>
                </c:pt>
                <c:pt idx="1461">
                  <c:v>1253.1428571420299</c:v>
                </c:pt>
                <c:pt idx="1462">
                  <c:v>1253.9999999991701</c:v>
                </c:pt>
                <c:pt idx="1463">
                  <c:v>1254.85714285631</c:v>
                </c:pt>
                <c:pt idx="1464">
                  <c:v>1255.71428571345</c:v>
                </c:pt>
                <c:pt idx="1465">
                  <c:v>1256.5714285705899</c:v>
                </c:pt>
                <c:pt idx="1466">
                  <c:v>1257.42857142773</c:v>
                </c:pt>
                <c:pt idx="1467">
                  <c:v>1258.28571428487</c:v>
                </c:pt>
                <c:pt idx="1468">
                  <c:v>1259.1428571420099</c:v>
                </c:pt>
                <c:pt idx="1469">
                  <c:v>1259.9999999991501</c:v>
                </c:pt>
                <c:pt idx="1470">
                  <c:v>1260.85714285629</c:v>
                </c:pt>
                <c:pt idx="1471">
                  <c:v>1261.7142857134299</c:v>
                </c:pt>
                <c:pt idx="1472">
                  <c:v>1262.5714285705701</c:v>
                </c:pt>
                <c:pt idx="1473">
                  <c:v>1263.42857142771</c:v>
                </c:pt>
                <c:pt idx="1474">
                  <c:v>1264.28571428485</c:v>
                </c:pt>
                <c:pt idx="1475">
                  <c:v>1265.1428571419999</c:v>
                </c:pt>
                <c:pt idx="1476">
                  <c:v>1265.9999999991401</c:v>
                </c:pt>
                <c:pt idx="1477">
                  <c:v>1266.85714285628</c:v>
                </c:pt>
                <c:pt idx="1478">
                  <c:v>1267.7142857134099</c:v>
                </c:pt>
                <c:pt idx="1479">
                  <c:v>1268.5714285705501</c:v>
                </c:pt>
                <c:pt idx="1480">
                  <c:v>1269.4285714277</c:v>
                </c:pt>
                <c:pt idx="1481">
                  <c:v>1270.28571428483</c:v>
                </c:pt>
                <c:pt idx="1482">
                  <c:v>1271.1428571419799</c:v>
                </c:pt>
                <c:pt idx="1483">
                  <c:v>1271.9999999991201</c:v>
                </c:pt>
                <c:pt idx="1484">
                  <c:v>1272.85714285625</c:v>
                </c:pt>
                <c:pt idx="1485">
                  <c:v>1273.7142857133899</c:v>
                </c:pt>
                <c:pt idx="1486">
                  <c:v>1274.7142857133899</c:v>
                </c:pt>
                <c:pt idx="1487">
                  <c:v>1275.7142857133899</c:v>
                </c:pt>
                <c:pt idx="1488">
                  <c:v>1276.7142857133899</c:v>
                </c:pt>
                <c:pt idx="1489">
                  <c:v>1277.7142857133899</c:v>
                </c:pt>
                <c:pt idx="1490">
                  <c:v>1278.7142857133899</c:v>
                </c:pt>
                <c:pt idx="1491">
                  <c:v>1279.7142857133899</c:v>
                </c:pt>
                <c:pt idx="1492">
                  <c:v>1280.7142857133899</c:v>
                </c:pt>
                <c:pt idx="1493">
                  <c:v>1281.7142857133899</c:v>
                </c:pt>
                <c:pt idx="1494">
                  <c:v>1282.7142857133899</c:v>
                </c:pt>
                <c:pt idx="1495">
                  <c:v>1283.7142857133899</c:v>
                </c:pt>
                <c:pt idx="1496">
                  <c:v>1284.7142857133899</c:v>
                </c:pt>
                <c:pt idx="1497">
                  <c:v>1285.7142857133899</c:v>
                </c:pt>
                <c:pt idx="1498">
                  <c:v>1286.7142857133899</c:v>
                </c:pt>
                <c:pt idx="1499">
                  <c:v>1287.7142857133899</c:v>
                </c:pt>
                <c:pt idx="1500">
                  <c:v>1288.7142857133899</c:v>
                </c:pt>
                <c:pt idx="1501">
                  <c:v>1289.7142857133899</c:v>
                </c:pt>
                <c:pt idx="1502">
                  <c:v>1290.7142857133899</c:v>
                </c:pt>
                <c:pt idx="1503">
                  <c:v>1291.7142857133899</c:v>
                </c:pt>
                <c:pt idx="1504">
                  <c:v>1292.7142857133899</c:v>
                </c:pt>
                <c:pt idx="1505">
                  <c:v>1293.7142857133899</c:v>
                </c:pt>
                <c:pt idx="1506">
                  <c:v>1294.7142857133899</c:v>
                </c:pt>
                <c:pt idx="1507">
                  <c:v>1295.7142857133899</c:v>
                </c:pt>
                <c:pt idx="1508">
                  <c:v>1296.7142857133899</c:v>
                </c:pt>
                <c:pt idx="1509">
                  <c:v>1297.7142857133899</c:v>
                </c:pt>
                <c:pt idx="1510">
                  <c:v>1298.7142857133899</c:v>
                </c:pt>
                <c:pt idx="1511">
                  <c:v>1299.7142857133899</c:v>
                </c:pt>
                <c:pt idx="1512">
                  <c:v>1300.7142857133899</c:v>
                </c:pt>
                <c:pt idx="1513">
                  <c:v>1301.7142857133899</c:v>
                </c:pt>
                <c:pt idx="1514">
                  <c:v>1302.7142857133899</c:v>
                </c:pt>
                <c:pt idx="1515">
                  <c:v>1303.7142857133899</c:v>
                </c:pt>
                <c:pt idx="1516">
                  <c:v>1304.7142857133899</c:v>
                </c:pt>
                <c:pt idx="1517">
                  <c:v>1305.7142857133899</c:v>
                </c:pt>
                <c:pt idx="1518">
                  <c:v>1306.7142857133899</c:v>
                </c:pt>
                <c:pt idx="1519">
                  <c:v>1307.7142857133899</c:v>
                </c:pt>
                <c:pt idx="1520">
                  <c:v>1308.7142857133899</c:v>
                </c:pt>
                <c:pt idx="1521">
                  <c:v>1309.7142857133899</c:v>
                </c:pt>
                <c:pt idx="1522">
                  <c:v>1310.7142857133899</c:v>
                </c:pt>
                <c:pt idx="1523">
                  <c:v>1311.7142857133899</c:v>
                </c:pt>
                <c:pt idx="1524">
                  <c:v>1312.7142857133899</c:v>
                </c:pt>
                <c:pt idx="1525">
                  <c:v>1313.7142857133899</c:v>
                </c:pt>
                <c:pt idx="1526">
                  <c:v>1314.7142857133899</c:v>
                </c:pt>
                <c:pt idx="1527">
                  <c:v>1315.7142857133899</c:v>
                </c:pt>
                <c:pt idx="1528">
                  <c:v>1316.7142857133899</c:v>
                </c:pt>
                <c:pt idx="1529">
                  <c:v>1317.7142857133899</c:v>
                </c:pt>
                <c:pt idx="1530">
                  <c:v>1318.7142857133899</c:v>
                </c:pt>
                <c:pt idx="1531">
                  <c:v>1319.7142857133899</c:v>
                </c:pt>
                <c:pt idx="1532">
                  <c:v>1320.7142857133899</c:v>
                </c:pt>
                <c:pt idx="1533">
                  <c:v>1321.7142857133899</c:v>
                </c:pt>
                <c:pt idx="1534">
                  <c:v>1322.7142857133899</c:v>
                </c:pt>
                <c:pt idx="1535">
                  <c:v>1323.7142857133899</c:v>
                </c:pt>
                <c:pt idx="1536">
                  <c:v>1324.7142857133899</c:v>
                </c:pt>
                <c:pt idx="1537">
                  <c:v>1325.7142857133899</c:v>
                </c:pt>
                <c:pt idx="1538">
                  <c:v>1326.7142857133899</c:v>
                </c:pt>
                <c:pt idx="1539">
                  <c:v>1327.7142857133899</c:v>
                </c:pt>
                <c:pt idx="1540">
                  <c:v>1328.7142857133899</c:v>
                </c:pt>
                <c:pt idx="1541">
                  <c:v>1329.7142857133899</c:v>
                </c:pt>
                <c:pt idx="1542">
                  <c:v>1330.7142857133899</c:v>
                </c:pt>
                <c:pt idx="1543">
                  <c:v>1331.7142857133899</c:v>
                </c:pt>
                <c:pt idx="1544">
                  <c:v>1332.7142857133899</c:v>
                </c:pt>
                <c:pt idx="1545">
                  <c:v>1333.7142857133899</c:v>
                </c:pt>
                <c:pt idx="1546">
                  <c:v>1334.7142857133899</c:v>
                </c:pt>
                <c:pt idx="1547">
                  <c:v>1335.7142857133899</c:v>
                </c:pt>
                <c:pt idx="1548">
                  <c:v>1336.7142857133899</c:v>
                </c:pt>
                <c:pt idx="1549">
                  <c:v>1337.7142857133899</c:v>
                </c:pt>
                <c:pt idx="1550">
                  <c:v>1338.7142857133899</c:v>
                </c:pt>
                <c:pt idx="1551">
                  <c:v>1339.7142857133899</c:v>
                </c:pt>
                <c:pt idx="1552">
                  <c:v>1340.7142857133899</c:v>
                </c:pt>
                <c:pt idx="1553">
                  <c:v>1341.7142857133899</c:v>
                </c:pt>
                <c:pt idx="1554">
                  <c:v>1342.7142857133899</c:v>
                </c:pt>
                <c:pt idx="1555">
                  <c:v>1343.7142857133899</c:v>
                </c:pt>
                <c:pt idx="1556">
                  <c:v>1344.7142857133899</c:v>
                </c:pt>
                <c:pt idx="1557">
                  <c:v>1345.7142857133899</c:v>
                </c:pt>
                <c:pt idx="1558">
                  <c:v>1346.7142857133899</c:v>
                </c:pt>
                <c:pt idx="1559">
                  <c:v>1347.7142857133899</c:v>
                </c:pt>
                <c:pt idx="1560">
                  <c:v>1348.7142857133899</c:v>
                </c:pt>
                <c:pt idx="1561">
                  <c:v>1349.7142857133899</c:v>
                </c:pt>
                <c:pt idx="1562">
                  <c:v>1350.7142857133899</c:v>
                </c:pt>
                <c:pt idx="1563">
                  <c:v>1351.7142857133899</c:v>
                </c:pt>
                <c:pt idx="1564">
                  <c:v>1352.7142857133899</c:v>
                </c:pt>
                <c:pt idx="1565">
                  <c:v>1353.7142857133899</c:v>
                </c:pt>
                <c:pt idx="1566">
                  <c:v>1354.7142857133899</c:v>
                </c:pt>
                <c:pt idx="1567">
                  <c:v>1355.7142857133899</c:v>
                </c:pt>
                <c:pt idx="1568">
                  <c:v>1356.7142857133899</c:v>
                </c:pt>
                <c:pt idx="1569">
                  <c:v>1357.7142857133899</c:v>
                </c:pt>
                <c:pt idx="1570">
                  <c:v>1358.7142857133899</c:v>
                </c:pt>
                <c:pt idx="1571">
                  <c:v>1359.7142857133899</c:v>
                </c:pt>
                <c:pt idx="1572">
                  <c:v>1360.7142857133899</c:v>
                </c:pt>
                <c:pt idx="1573">
                  <c:v>1361.7142857133899</c:v>
                </c:pt>
                <c:pt idx="1574">
                  <c:v>1362.7142857133899</c:v>
                </c:pt>
                <c:pt idx="1575">
                  <c:v>1363.7142857133899</c:v>
                </c:pt>
                <c:pt idx="1576">
                  <c:v>1364.7142857133899</c:v>
                </c:pt>
                <c:pt idx="1577">
                  <c:v>1365.7142857133899</c:v>
                </c:pt>
                <c:pt idx="1578">
                  <c:v>1366.7142857133899</c:v>
                </c:pt>
                <c:pt idx="1579">
                  <c:v>1367.7142857133899</c:v>
                </c:pt>
                <c:pt idx="1580">
                  <c:v>1368.7142857133899</c:v>
                </c:pt>
                <c:pt idx="1581">
                  <c:v>1369.7142857133899</c:v>
                </c:pt>
                <c:pt idx="1582">
                  <c:v>1370.7142857133899</c:v>
                </c:pt>
                <c:pt idx="1583">
                  <c:v>1371.7142857133899</c:v>
                </c:pt>
                <c:pt idx="1584">
                  <c:v>1372.7142857133899</c:v>
                </c:pt>
                <c:pt idx="1585">
                  <c:v>1373.7142857133899</c:v>
                </c:pt>
                <c:pt idx="1586">
                  <c:v>1374.7142857133899</c:v>
                </c:pt>
                <c:pt idx="1587">
                  <c:v>1375.7142857133899</c:v>
                </c:pt>
                <c:pt idx="1588">
                  <c:v>1376.7142857133899</c:v>
                </c:pt>
                <c:pt idx="1589">
                  <c:v>1377.7142857133899</c:v>
                </c:pt>
                <c:pt idx="1590">
                  <c:v>1378.7142857133899</c:v>
                </c:pt>
                <c:pt idx="1591">
                  <c:v>1379.7142857133899</c:v>
                </c:pt>
                <c:pt idx="1592">
                  <c:v>1380.7142857133899</c:v>
                </c:pt>
                <c:pt idx="1593">
                  <c:v>1381.7142857133899</c:v>
                </c:pt>
                <c:pt idx="1594">
                  <c:v>1382.7142857133899</c:v>
                </c:pt>
                <c:pt idx="1595">
                  <c:v>1383.7142857133899</c:v>
                </c:pt>
                <c:pt idx="1596">
                  <c:v>1384.7142857133899</c:v>
                </c:pt>
                <c:pt idx="1597">
                  <c:v>1385.7142857133899</c:v>
                </c:pt>
                <c:pt idx="1598">
                  <c:v>1386.7142857133899</c:v>
                </c:pt>
                <c:pt idx="1599">
                  <c:v>1387.7142857133899</c:v>
                </c:pt>
                <c:pt idx="1600">
                  <c:v>1388.7142857133899</c:v>
                </c:pt>
                <c:pt idx="1601">
                  <c:v>1389.7142857133899</c:v>
                </c:pt>
                <c:pt idx="1602">
                  <c:v>1390.7142857133899</c:v>
                </c:pt>
                <c:pt idx="1603">
                  <c:v>1391.7142857133899</c:v>
                </c:pt>
                <c:pt idx="1604">
                  <c:v>1392.7142857133899</c:v>
                </c:pt>
                <c:pt idx="1605">
                  <c:v>1393.7142857133899</c:v>
                </c:pt>
                <c:pt idx="1606">
                  <c:v>1394.7142857133899</c:v>
                </c:pt>
                <c:pt idx="1607">
                  <c:v>1395.7142857133899</c:v>
                </c:pt>
                <c:pt idx="1608">
                  <c:v>1396.7142857133899</c:v>
                </c:pt>
                <c:pt idx="1609">
                  <c:v>1397.7142857133899</c:v>
                </c:pt>
                <c:pt idx="1610">
                  <c:v>1398.7142857133899</c:v>
                </c:pt>
                <c:pt idx="1611">
                  <c:v>1399.7142857133899</c:v>
                </c:pt>
                <c:pt idx="1612">
                  <c:v>1400.7142857133899</c:v>
                </c:pt>
                <c:pt idx="1613">
                  <c:v>1401.7142857133899</c:v>
                </c:pt>
                <c:pt idx="1614">
                  <c:v>1402.7142857133899</c:v>
                </c:pt>
                <c:pt idx="1615">
                  <c:v>1403.7142857133899</c:v>
                </c:pt>
                <c:pt idx="1616">
                  <c:v>1404.7142857133899</c:v>
                </c:pt>
                <c:pt idx="1617">
                  <c:v>1405.7142857133899</c:v>
                </c:pt>
                <c:pt idx="1618">
                  <c:v>1406.7142857133899</c:v>
                </c:pt>
                <c:pt idx="1619">
                  <c:v>1407.7142857133899</c:v>
                </c:pt>
                <c:pt idx="1620">
                  <c:v>1408.7142857133899</c:v>
                </c:pt>
                <c:pt idx="1621">
                  <c:v>1409.7142857133899</c:v>
                </c:pt>
                <c:pt idx="1622">
                  <c:v>1410.7142857133899</c:v>
                </c:pt>
              </c:numCache>
            </c:numRef>
          </c:xVal>
          <c:yVal>
            <c:numRef>
              <c:f>'Amplitude (appxi)'!$Q$3:$Q$1625</c:f>
              <c:numCache>
                <c:formatCode>0.00E+00</c:formatCode>
                <c:ptCount val="1623"/>
                <c:pt idx="0">
                  <c:v>103.670662359365</c:v>
                </c:pt>
                <c:pt idx="1">
                  <c:v>100.384363590579</c:v>
                </c:pt>
                <c:pt idx="2">
                  <c:v>100.461221520866</c:v>
                </c:pt>
                <c:pt idx="3">
                  <c:v>100.040379556402</c:v>
                </c:pt>
                <c:pt idx="4">
                  <c:v>99.961962583861904</c:v>
                </c:pt>
                <c:pt idx="5">
                  <c:v>100.031909138941</c:v>
                </c:pt>
                <c:pt idx="6">
                  <c:v>100.17866192691601</c:v>
                </c:pt>
                <c:pt idx="7">
                  <c:v>100.39439618238499</c:v>
                </c:pt>
                <c:pt idx="8">
                  <c:v>100.627888361534</c:v>
                </c:pt>
                <c:pt idx="9">
                  <c:v>100.84714735336</c:v>
                </c:pt>
                <c:pt idx="10">
                  <c:v>101.006633983296</c:v>
                </c:pt>
                <c:pt idx="11">
                  <c:v>101.101071308342</c:v>
                </c:pt>
                <c:pt idx="12">
                  <c:v>101.141133624354</c:v>
                </c:pt>
                <c:pt idx="13">
                  <c:v>101.156924591871</c:v>
                </c:pt>
                <c:pt idx="14">
                  <c:v>101.128968583496</c:v>
                </c:pt>
                <c:pt idx="15">
                  <c:v>101.08789875511199</c:v>
                </c:pt>
                <c:pt idx="16">
                  <c:v>101.043896987747</c:v>
                </c:pt>
                <c:pt idx="17">
                  <c:v>101.00457495626</c:v>
                </c:pt>
                <c:pt idx="18">
                  <c:v>100.973239985405</c:v>
                </c:pt>
                <c:pt idx="19">
                  <c:v>100.934706516652</c:v>
                </c:pt>
                <c:pt idx="20">
                  <c:v>100.88938565190701</c:v>
                </c:pt>
                <c:pt idx="21">
                  <c:v>100.830688267216</c:v>
                </c:pt>
                <c:pt idx="22">
                  <c:v>100.781915282181</c:v>
                </c:pt>
                <c:pt idx="23">
                  <c:v>100.73400101635001</c:v>
                </c:pt>
                <c:pt idx="24">
                  <c:v>100.674667363517</c:v>
                </c:pt>
                <c:pt idx="25">
                  <c:v>100.603381864418</c:v>
                </c:pt>
                <c:pt idx="26">
                  <c:v>100.52388296920699</c:v>
                </c:pt>
                <c:pt idx="27">
                  <c:v>100.44192855287</c:v>
                </c:pt>
                <c:pt idx="28">
                  <c:v>100.35935416824699</c:v>
                </c:pt>
                <c:pt idx="29">
                  <c:v>100.278078156182</c:v>
                </c:pt>
                <c:pt idx="30">
                  <c:v>100.19385585703399</c:v>
                </c:pt>
                <c:pt idx="31">
                  <c:v>100.10037677821001</c:v>
                </c:pt>
                <c:pt idx="32">
                  <c:v>100.000562304437</c:v>
                </c:pt>
                <c:pt idx="33">
                  <c:v>99.906528257456699</c:v>
                </c:pt>
                <c:pt idx="34">
                  <c:v>99.822633126521694</c:v>
                </c:pt>
                <c:pt idx="35">
                  <c:v>99.741057377020397</c:v>
                </c:pt>
                <c:pt idx="36">
                  <c:v>99.659701995785596</c:v>
                </c:pt>
                <c:pt idx="37">
                  <c:v>99.654031110556303</c:v>
                </c:pt>
                <c:pt idx="38">
                  <c:v>99.543208390802704</c:v>
                </c:pt>
                <c:pt idx="39">
                  <c:v>99.495660399059602</c:v>
                </c:pt>
                <c:pt idx="40">
                  <c:v>99.417811893266801</c:v>
                </c:pt>
                <c:pt idx="41">
                  <c:v>99.363835181058803</c:v>
                </c:pt>
                <c:pt idx="42">
                  <c:v>99.298690540686906</c:v>
                </c:pt>
                <c:pt idx="43">
                  <c:v>99.243070450132095</c:v>
                </c:pt>
                <c:pt idx="44">
                  <c:v>99.188278596812793</c:v>
                </c:pt>
                <c:pt idx="45">
                  <c:v>99.131056299627005</c:v>
                </c:pt>
                <c:pt idx="46">
                  <c:v>99.074836504202096</c:v>
                </c:pt>
                <c:pt idx="47">
                  <c:v>99.012848335564897</c:v>
                </c:pt>
                <c:pt idx="48">
                  <c:v>98.952296641421</c:v>
                </c:pt>
                <c:pt idx="49">
                  <c:v>98.890458365308305</c:v>
                </c:pt>
                <c:pt idx="50">
                  <c:v>98.830511619702904</c:v>
                </c:pt>
                <c:pt idx="51">
                  <c:v>98.767428885769604</c:v>
                </c:pt>
                <c:pt idx="52">
                  <c:v>98.700531597035194</c:v>
                </c:pt>
                <c:pt idx="53">
                  <c:v>98.628241851253094</c:v>
                </c:pt>
                <c:pt idx="54">
                  <c:v>98.558516090408204</c:v>
                </c:pt>
                <c:pt idx="55">
                  <c:v>98.488583143678596</c:v>
                </c:pt>
                <c:pt idx="56">
                  <c:v>98.423151233453396</c:v>
                </c:pt>
                <c:pt idx="57">
                  <c:v>98.356065541852701</c:v>
                </c:pt>
                <c:pt idx="58">
                  <c:v>98.293589241050697</c:v>
                </c:pt>
                <c:pt idx="59">
                  <c:v>98.224277919440894</c:v>
                </c:pt>
                <c:pt idx="60">
                  <c:v>98.159570531719595</c:v>
                </c:pt>
                <c:pt idx="61">
                  <c:v>98.096561310408703</c:v>
                </c:pt>
                <c:pt idx="62">
                  <c:v>98.037406772997301</c:v>
                </c:pt>
                <c:pt idx="63">
                  <c:v>97.979125923040101</c:v>
                </c:pt>
                <c:pt idx="64">
                  <c:v>97.922214070133904</c:v>
                </c:pt>
                <c:pt idx="65">
                  <c:v>97.867628670131694</c:v>
                </c:pt>
                <c:pt idx="66">
                  <c:v>97.816633547037995</c:v>
                </c:pt>
                <c:pt idx="67">
                  <c:v>97.769123385450797</c:v>
                </c:pt>
                <c:pt idx="68">
                  <c:v>97.723180909321698</c:v>
                </c:pt>
                <c:pt idx="69">
                  <c:v>97.679267586534806</c:v>
                </c:pt>
                <c:pt idx="70">
                  <c:v>97.637165159659702</c:v>
                </c:pt>
                <c:pt idx="71">
                  <c:v>97.598417868220295</c:v>
                </c:pt>
                <c:pt idx="72">
                  <c:v>97.562639845217703</c:v>
                </c:pt>
                <c:pt idx="73">
                  <c:v>97.525302809612199</c:v>
                </c:pt>
                <c:pt idx="74">
                  <c:v>97.487051284857898</c:v>
                </c:pt>
                <c:pt idx="75">
                  <c:v>97.449726728402695</c:v>
                </c:pt>
                <c:pt idx="76">
                  <c:v>97.4112059696198</c:v>
                </c:pt>
                <c:pt idx="77">
                  <c:v>97.374335256970596</c:v>
                </c:pt>
                <c:pt idx="78">
                  <c:v>97.337290749178507</c:v>
                </c:pt>
                <c:pt idx="79">
                  <c:v>97.300738768567896</c:v>
                </c:pt>
                <c:pt idx="80">
                  <c:v>97.261856895286201</c:v>
                </c:pt>
                <c:pt idx="81">
                  <c:v>97.220211017723003</c:v>
                </c:pt>
                <c:pt idx="82">
                  <c:v>97.179714067475103</c:v>
                </c:pt>
                <c:pt idx="83">
                  <c:v>97.138094597928998</c:v>
                </c:pt>
                <c:pt idx="84">
                  <c:v>97.102099265550606</c:v>
                </c:pt>
                <c:pt idx="85">
                  <c:v>97.064249604078398</c:v>
                </c:pt>
                <c:pt idx="86">
                  <c:v>97.028674073619996</c:v>
                </c:pt>
                <c:pt idx="87">
                  <c:v>96.991613194047602</c:v>
                </c:pt>
                <c:pt idx="88">
                  <c:v>96.954683209780001</c:v>
                </c:pt>
                <c:pt idx="89">
                  <c:v>96.919553136808801</c:v>
                </c:pt>
                <c:pt idx="90">
                  <c:v>96.886906442987794</c:v>
                </c:pt>
                <c:pt idx="91">
                  <c:v>96.855503279577803</c:v>
                </c:pt>
                <c:pt idx="92">
                  <c:v>96.825102778888805</c:v>
                </c:pt>
                <c:pt idx="93">
                  <c:v>96.796114017759905</c:v>
                </c:pt>
                <c:pt idx="94">
                  <c:v>96.767226168384994</c:v>
                </c:pt>
                <c:pt idx="95">
                  <c:v>96.740311627571501</c:v>
                </c:pt>
                <c:pt idx="96">
                  <c:v>96.712528098960703</c:v>
                </c:pt>
                <c:pt idx="97">
                  <c:v>96.684676960137594</c:v>
                </c:pt>
                <c:pt idx="98">
                  <c:v>96.658214259510999</c:v>
                </c:pt>
                <c:pt idx="99">
                  <c:v>96.630127678218201</c:v>
                </c:pt>
                <c:pt idx="100">
                  <c:v>96.601796661672495</c:v>
                </c:pt>
                <c:pt idx="101">
                  <c:v>96.574945183530204</c:v>
                </c:pt>
                <c:pt idx="102">
                  <c:v>96.547117297360899</c:v>
                </c:pt>
                <c:pt idx="103">
                  <c:v>96.520299616680305</c:v>
                </c:pt>
                <c:pt idx="104">
                  <c:v>96.491820692696905</c:v>
                </c:pt>
                <c:pt idx="105">
                  <c:v>96.464004824094403</c:v>
                </c:pt>
                <c:pt idx="106">
                  <c:v>96.4393181944274</c:v>
                </c:pt>
                <c:pt idx="107">
                  <c:v>96.415038001012604</c:v>
                </c:pt>
                <c:pt idx="108">
                  <c:v>96.389135647964594</c:v>
                </c:pt>
                <c:pt idx="109">
                  <c:v>96.364641480146801</c:v>
                </c:pt>
                <c:pt idx="110">
                  <c:v>96.340054233317503</c:v>
                </c:pt>
                <c:pt idx="111">
                  <c:v>96.321537451878996</c:v>
                </c:pt>
                <c:pt idx="112">
                  <c:v>96.298071549402295</c:v>
                </c:pt>
                <c:pt idx="113">
                  <c:v>96.274968118369998</c:v>
                </c:pt>
                <c:pt idx="114">
                  <c:v>96.2536713200886</c:v>
                </c:pt>
                <c:pt idx="115">
                  <c:v>96.238098596158395</c:v>
                </c:pt>
                <c:pt idx="116">
                  <c:v>96.217146438165301</c:v>
                </c:pt>
                <c:pt idx="117">
                  <c:v>96.197154862352704</c:v>
                </c:pt>
                <c:pt idx="118">
                  <c:v>96.175912722299003</c:v>
                </c:pt>
                <c:pt idx="119">
                  <c:v>96.155172239416103</c:v>
                </c:pt>
                <c:pt idx="120">
                  <c:v>96.1344301068155</c:v>
                </c:pt>
                <c:pt idx="121">
                  <c:v>96.114370299074196</c:v>
                </c:pt>
                <c:pt idx="122">
                  <c:v>96.093958938839606</c:v>
                </c:pt>
                <c:pt idx="123">
                  <c:v>96.074417492728003</c:v>
                </c:pt>
                <c:pt idx="124">
                  <c:v>96.055145698655394</c:v>
                </c:pt>
                <c:pt idx="125">
                  <c:v>96.036274448922796</c:v>
                </c:pt>
                <c:pt idx="126">
                  <c:v>96.018286171297305</c:v>
                </c:pt>
                <c:pt idx="127">
                  <c:v>96.003728225429299</c:v>
                </c:pt>
                <c:pt idx="128">
                  <c:v>95.985408797078506</c:v>
                </c:pt>
                <c:pt idx="129">
                  <c:v>95.968210035097897</c:v>
                </c:pt>
                <c:pt idx="130">
                  <c:v>95.954718474196</c:v>
                </c:pt>
                <c:pt idx="131">
                  <c:v>95.937398849922999</c:v>
                </c:pt>
                <c:pt idx="132">
                  <c:v>95.921595927721</c:v>
                </c:pt>
                <c:pt idx="133">
                  <c:v>95.906620577671802</c:v>
                </c:pt>
                <c:pt idx="134">
                  <c:v>95.892159031085498</c:v>
                </c:pt>
                <c:pt idx="135">
                  <c:v>95.878072345461007</c:v>
                </c:pt>
                <c:pt idx="136">
                  <c:v>95.864934122793798</c:v>
                </c:pt>
                <c:pt idx="137">
                  <c:v>95.852753230509805</c:v>
                </c:pt>
                <c:pt idx="138">
                  <c:v>95.841153500470099</c:v>
                </c:pt>
                <c:pt idx="139">
                  <c:v>95.829865279803101</c:v>
                </c:pt>
                <c:pt idx="140">
                  <c:v>95.819189969969401</c:v>
                </c:pt>
                <c:pt idx="141">
                  <c:v>95.809247441735195</c:v>
                </c:pt>
                <c:pt idx="142">
                  <c:v>95.798778902082503</c:v>
                </c:pt>
                <c:pt idx="143">
                  <c:v>95.788873146721002</c:v>
                </c:pt>
                <c:pt idx="144">
                  <c:v>95.778735417688097</c:v>
                </c:pt>
                <c:pt idx="145">
                  <c:v>95.769914881838105</c:v>
                </c:pt>
                <c:pt idx="146">
                  <c:v>95.762714195138599</c:v>
                </c:pt>
                <c:pt idx="147">
                  <c:v>95.752629688870599</c:v>
                </c:pt>
                <c:pt idx="148">
                  <c:v>95.741940775907807</c:v>
                </c:pt>
                <c:pt idx="149">
                  <c:v>95.731155413507096</c:v>
                </c:pt>
                <c:pt idx="150">
                  <c:v>95.719923731499705</c:v>
                </c:pt>
                <c:pt idx="151">
                  <c:v>95.709297841224895</c:v>
                </c:pt>
                <c:pt idx="152">
                  <c:v>95.698146770298493</c:v>
                </c:pt>
                <c:pt idx="153">
                  <c:v>95.686022077475698</c:v>
                </c:pt>
                <c:pt idx="154">
                  <c:v>95.6743734130756</c:v>
                </c:pt>
                <c:pt idx="155">
                  <c:v>95.663970024372603</c:v>
                </c:pt>
                <c:pt idx="156">
                  <c:v>95.651593041642698</c:v>
                </c:pt>
                <c:pt idx="157">
                  <c:v>95.640013887825404</c:v>
                </c:pt>
                <c:pt idx="158">
                  <c:v>95.628509527536906</c:v>
                </c:pt>
                <c:pt idx="159">
                  <c:v>95.618140670799306</c:v>
                </c:pt>
                <c:pt idx="160">
                  <c:v>95.6068539543258</c:v>
                </c:pt>
                <c:pt idx="161">
                  <c:v>95.595001892304794</c:v>
                </c:pt>
                <c:pt idx="162">
                  <c:v>95.582722184801</c:v>
                </c:pt>
                <c:pt idx="163">
                  <c:v>95.570699440121501</c:v>
                </c:pt>
                <c:pt idx="164">
                  <c:v>95.559174366709598</c:v>
                </c:pt>
                <c:pt idx="165">
                  <c:v>95.547800850557195</c:v>
                </c:pt>
                <c:pt idx="166">
                  <c:v>95.536583415032496</c:v>
                </c:pt>
                <c:pt idx="167">
                  <c:v>95.525188094815604</c:v>
                </c:pt>
                <c:pt idx="168">
                  <c:v>95.514165280852694</c:v>
                </c:pt>
                <c:pt idx="169">
                  <c:v>95.506434720186505</c:v>
                </c:pt>
                <c:pt idx="170">
                  <c:v>95.495120345322604</c:v>
                </c:pt>
                <c:pt idx="171">
                  <c:v>95.484075270176504</c:v>
                </c:pt>
                <c:pt idx="172">
                  <c:v>95.474224511588105</c:v>
                </c:pt>
                <c:pt idx="173">
                  <c:v>95.461307416411003</c:v>
                </c:pt>
                <c:pt idx="174">
                  <c:v>95.451855349982793</c:v>
                </c:pt>
                <c:pt idx="175">
                  <c:v>95.441791799102504</c:v>
                </c:pt>
                <c:pt idx="176">
                  <c:v>95.431924715490595</c:v>
                </c:pt>
                <c:pt idx="177">
                  <c:v>95.422366076720806</c:v>
                </c:pt>
                <c:pt idx="178">
                  <c:v>95.412923265067107</c:v>
                </c:pt>
                <c:pt idx="179">
                  <c:v>95.403478561611905</c:v>
                </c:pt>
                <c:pt idx="180">
                  <c:v>95.394175347507996</c:v>
                </c:pt>
                <c:pt idx="181">
                  <c:v>95.384778547448505</c:v>
                </c:pt>
                <c:pt idx="182">
                  <c:v>95.374506732707403</c:v>
                </c:pt>
                <c:pt idx="183">
                  <c:v>95.365546094154695</c:v>
                </c:pt>
                <c:pt idx="184">
                  <c:v>95.355834862639497</c:v>
                </c:pt>
                <c:pt idx="185">
                  <c:v>95.346123822937599</c:v>
                </c:pt>
                <c:pt idx="186">
                  <c:v>95.337048941033103</c:v>
                </c:pt>
                <c:pt idx="187">
                  <c:v>95.328137361348794</c:v>
                </c:pt>
                <c:pt idx="188">
                  <c:v>95.320009115228103</c:v>
                </c:pt>
                <c:pt idx="189">
                  <c:v>95.310736780483296</c:v>
                </c:pt>
                <c:pt idx="190">
                  <c:v>95.301945370684194</c:v>
                </c:pt>
                <c:pt idx="191">
                  <c:v>95.293169635195</c:v>
                </c:pt>
                <c:pt idx="192">
                  <c:v>95.284618898871003</c:v>
                </c:pt>
                <c:pt idx="193">
                  <c:v>95.277055544811006</c:v>
                </c:pt>
                <c:pt idx="194">
                  <c:v>95.268181418444897</c:v>
                </c:pt>
                <c:pt idx="195">
                  <c:v>95.260233796291303</c:v>
                </c:pt>
                <c:pt idx="196">
                  <c:v>95.252030898302806</c:v>
                </c:pt>
                <c:pt idx="197">
                  <c:v>95.239300230537197</c:v>
                </c:pt>
                <c:pt idx="198">
                  <c:v>95.233182513493901</c:v>
                </c:pt>
                <c:pt idx="199">
                  <c:v>95.225548832055594</c:v>
                </c:pt>
                <c:pt idx="200">
                  <c:v>95.217987433128002</c:v>
                </c:pt>
                <c:pt idx="201">
                  <c:v>95.211007075684805</c:v>
                </c:pt>
                <c:pt idx="202">
                  <c:v>95.203617212558896</c:v>
                </c:pt>
                <c:pt idx="203">
                  <c:v>95.196902550957304</c:v>
                </c:pt>
                <c:pt idx="204">
                  <c:v>95.190030408218703</c:v>
                </c:pt>
                <c:pt idx="205">
                  <c:v>95.183407726263496</c:v>
                </c:pt>
                <c:pt idx="206">
                  <c:v>95.176858925566293</c:v>
                </c:pt>
                <c:pt idx="207">
                  <c:v>95.170463962361595</c:v>
                </c:pt>
                <c:pt idx="208">
                  <c:v>95.164199517666901</c:v>
                </c:pt>
                <c:pt idx="209">
                  <c:v>95.158507387033097</c:v>
                </c:pt>
                <c:pt idx="210">
                  <c:v>95.152035545973604</c:v>
                </c:pt>
                <c:pt idx="211">
                  <c:v>95.146174931521998</c:v>
                </c:pt>
                <c:pt idx="212">
                  <c:v>95.140727216979201</c:v>
                </c:pt>
                <c:pt idx="213">
                  <c:v>95.135391429989497</c:v>
                </c:pt>
                <c:pt idx="214">
                  <c:v>95.130397983816806</c:v>
                </c:pt>
                <c:pt idx="215">
                  <c:v>95.125479440491205</c:v>
                </c:pt>
                <c:pt idx="216">
                  <c:v>95.120628621596595</c:v>
                </c:pt>
                <c:pt idx="217">
                  <c:v>95.1158825805758</c:v>
                </c:pt>
                <c:pt idx="218">
                  <c:v>95.1143088010936</c:v>
                </c:pt>
                <c:pt idx="219">
                  <c:v>95.109153438722004</c:v>
                </c:pt>
                <c:pt idx="220">
                  <c:v>95.104221326545499</c:v>
                </c:pt>
                <c:pt idx="221">
                  <c:v>95.099352123346705</c:v>
                </c:pt>
                <c:pt idx="222">
                  <c:v>95.095431445763495</c:v>
                </c:pt>
                <c:pt idx="223">
                  <c:v>95.091651263087797</c:v>
                </c:pt>
                <c:pt idx="224">
                  <c:v>95.087552637917995</c:v>
                </c:pt>
                <c:pt idx="225">
                  <c:v>95.084081964714699</c:v>
                </c:pt>
                <c:pt idx="226">
                  <c:v>95.080200692988299</c:v>
                </c:pt>
                <c:pt idx="227">
                  <c:v>95.077695284291593</c:v>
                </c:pt>
                <c:pt idx="228">
                  <c:v>95.074260501832697</c:v>
                </c:pt>
                <c:pt idx="229">
                  <c:v>95.071110897827893</c:v>
                </c:pt>
                <c:pt idx="230">
                  <c:v>95.0674946404624</c:v>
                </c:pt>
                <c:pt idx="231">
                  <c:v>95.063878576712398</c:v>
                </c:pt>
                <c:pt idx="232">
                  <c:v>95.060431193259902</c:v>
                </c:pt>
                <c:pt idx="233">
                  <c:v>95.056868602084506</c:v>
                </c:pt>
                <c:pt idx="234">
                  <c:v>95.053357459160594</c:v>
                </c:pt>
                <c:pt idx="235">
                  <c:v>95.049452075874896</c:v>
                </c:pt>
                <c:pt idx="236">
                  <c:v>95.046220942545602</c:v>
                </c:pt>
                <c:pt idx="237">
                  <c:v>95.042601057041196</c:v>
                </c:pt>
                <c:pt idx="238">
                  <c:v>95.039061032767805</c:v>
                </c:pt>
                <c:pt idx="239">
                  <c:v>95.035649471285296</c:v>
                </c:pt>
                <c:pt idx="240">
                  <c:v>95.0321014425935</c:v>
                </c:pt>
                <c:pt idx="241">
                  <c:v>95.0286072382697</c:v>
                </c:pt>
                <c:pt idx="242">
                  <c:v>95.025151252162601</c:v>
                </c:pt>
                <c:pt idx="243">
                  <c:v>95.021526543238707</c:v>
                </c:pt>
                <c:pt idx="244">
                  <c:v>95.018005739725893</c:v>
                </c:pt>
                <c:pt idx="245">
                  <c:v>95.014408591056295</c:v>
                </c:pt>
                <c:pt idx="246">
                  <c:v>95.011117910774004</c:v>
                </c:pt>
                <c:pt idx="247">
                  <c:v>95.007557723554399</c:v>
                </c:pt>
                <c:pt idx="248">
                  <c:v>95.004209911319194</c:v>
                </c:pt>
                <c:pt idx="249">
                  <c:v>95.000677828195506</c:v>
                </c:pt>
                <c:pt idx="250">
                  <c:v>94.996830221227299</c:v>
                </c:pt>
                <c:pt idx="251">
                  <c:v>94.992248306379295</c:v>
                </c:pt>
                <c:pt idx="252">
                  <c:v>94.988699100271901</c:v>
                </c:pt>
                <c:pt idx="253">
                  <c:v>94.984972251183294</c:v>
                </c:pt>
                <c:pt idx="254">
                  <c:v>94.981335157330307</c:v>
                </c:pt>
                <c:pt idx="255">
                  <c:v>94.978315380498699</c:v>
                </c:pt>
                <c:pt idx="256">
                  <c:v>94.974532759201594</c:v>
                </c:pt>
                <c:pt idx="257">
                  <c:v>94.971030543215306</c:v>
                </c:pt>
                <c:pt idx="258">
                  <c:v>94.967364621106199</c:v>
                </c:pt>
                <c:pt idx="259">
                  <c:v>94.963691508387697</c:v>
                </c:pt>
                <c:pt idx="260">
                  <c:v>94.960097841998106</c:v>
                </c:pt>
                <c:pt idx="261">
                  <c:v>94.9564829232541</c:v>
                </c:pt>
                <c:pt idx="262">
                  <c:v>94.952886319001095</c:v>
                </c:pt>
                <c:pt idx="263">
                  <c:v>94.949212453411704</c:v>
                </c:pt>
                <c:pt idx="264">
                  <c:v>94.945533308913099</c:v>
                </c:pt>
                <c:pt idx="265">
                  <c:v>94.941966244327304</c:v>
                </c:pt>
                <c:pt idx="266">
                  <c:v>94.938288069288603</c:v>
                </c:pt>
                <c:pt idx="267">
                  <c:v>94.934777201633494</c:v>
                </c:pt>
                <c:pt idx="268">
                  <c:v>94.931097523534504</c:v>
                </c:pt>
                <c:pt idx="269">
                  <c:v>94.927576817299993</c:v>
                </c:pt>
                <c:pt idx="270">
                  <c:v>94.923978888289994</c:v>
                </c:pt>
                <c:pt idx="271">
                  <c:v>94.920168355543197</c:v>
                </c:pt>
                <c:pt idx="272">
                  <c:v>94.916195009103404</c:v>
                </c:pt>
                <c:pt idx="273">
                  <c:v>94.912704324161794</c:v>
                </c:pt>
                <c:pt idx="274">
                  <c:v>94.908758427554801</c:v>
                </c:pt>
                <c:pt idx="275">
                  <c:v>94.905025112100304</c:v>
                </c:pt>
                <c:pt idx="276">
                  <c:v>94.901588256406995</c:v>
                </c:pt>
                <c:pt idx="277">
                  <c:v>94.898066544207296</c:v>
                </c:pt>
                <c:pt idx="278">
                  <c:v>94.896093441813093</c:v>
                </c:pt>
                <c:pt idx="279">
                  <c:v>94.892233978996799</c:v>
                </c:pt>
                <c:pt idx="280">
                  <c:v>94.888708591916597</c:v>
                </c:pt>
                <c:pt idx="281">
                  <c:v>94.885218130698107</c:v>
                </c:pt>
                <c:pt idx="282">
                  <c:v>94.881707621070305</c:v>
                </c:pt>
                <c:pt idx="283">
                  <c:v>94.878408342306798</c:v>
                </c:pt>
                <c:pt idx="284">
                  <c:v>94.874836332124005</c:v>
                </c:pt>
                <c:pt idx="285">
                  <c:v>94.871544766182197</c:v>
                </c:pt>
                <c:pt idx="286">
                  <c:v>94.868252210009899</c:v>
                </c:pt>
                <c:pt idx="287">
                  <c:v>94.864965644843906</c:v>
                </c:pt>
                <c:pt idx="288">
                  <c:v>94.861726039406904</c:v>
                </c:pt>
                <c:pt idx="289">
                  <c:v>94.858533856020301</c:v>
                </c:pt>
                <c:pt idx="290">
                  <c:v>94.8552627556179</c:v>
                </c:pt>
                <c:pt idx="291">
                  <c:v>94.852123428308701</c:v>
                </c:pt>
                <c:pt idx="292">
                  <c:v>94.849185674487899</c:v>
                </c:pt>
                <c:pt idx="293">
                  <c:v>94.846116311739706</c:v>
                </c:pt>
                <c:pt idx="294">
                  <c:v>94.842928918601004</c:v>
                </c:pt>
                <c:pt idx="295">
                  <c:v>94.840220980273102</c:v>
                </c:pt>
                <c:pt idx="296">
                  <c:v>94.837106801139797</c:v>
                </c:pt>
                <c:pt idx="297">
                  <c:v>94.834122216106095</c:v>
                </c:pt>
                <c:pt idx="298">
                  <c:v>94.831076505831405</c:v>
                </c:pt>
                <c:pt idx="299">
                  <c:v>94.828076023789095</c:v>
                </c:pt>
                <c:pt idx="300">
                  <c:v>94.825130791603897</c:v>
                </c:pt>
                <c:pt idx="301">
                  <c:v>94.822011120008796</c:v>
                </c:pt>
                <c:pt idx="302">
                  <c:v>94.819232876074096</c:v>
                </c:pt>
                <c:pt idx="303">
                  <c:v>94.816289935013501</c:v>
                </c:pt>
                <c:pt idx="304">
                  <c:v>94.813510046517194</c:v>
                </c:pt>
                <c:pt idx="305">
                  <c:v>94.810697683502795</c:v>
                </c:pt>
                <c:pt idx="306">
                  <c:v>94.807990823789893</c:v>
                </c:pt>
                <c:pt idx="307">
                  <c:v>94.805108347058706</c:v>
                </c:pt>
                <c:pt idx="308">
                  <c:v>94.802473477576797</c:v>
                </c:pt>
                <c:pt idx="309">
                  <c:v>94.799829400775906</c:v>
                </c:pt>
                <c:pt idx="310">
                  <c:v>94.797233031967195</c:v>
                </c:pt>
                <c:pt idx="311">
                  <c:v>94.794592980524698</c:v>
                </c:pt>
                <c:pt idx="312">
                  <c:v>94.791925475490601</c:v>
                </c:pt>
                <c:pt idx="313">
                  <c:v>94.789458385593207</c:v>
                </c:pt>
                <c:pt idx="314">
                  <c:v>94.783054413593007</c:v>
                </c:pt>
                <c:pt idx="315">
                  <c:v>94.7854944856727</c:v>
                </c:pt>
                <c:pt idx="316">
                  <c:v>94.7822095180057</c:v>
                </c:pt>
                <c:pt idx="317">
                  <c:v>94.779346197636002</c:v>
                </c:pt>
                <c:pt idx="318">
                  <c:v>94.7772094302114</c:v>
                </c:pt>
                <c:pt idx="319">
                  <c:v>94.774698658698298</c:v>
                </c:pt>
                <c:pt idx="320">
                  <c:v>94.772375303800501</c:v>
                </c:pt>
                <c:pt idx="321">
                  <c:v>94.770073816782102</c:v>
                </c:pt>
                <c:pt idx="322">
                  <c:v>94.763951127940302</c:v>
                </c:pt>
                <c:pt idx="323">
                  <c:v>94.762758012400894</c:v>
                </c:pt>
                <c:pt idx="324">
                  <c:v>94.760694756582893</c:v>
                </c:pt>
                <c:pt idx="325">
                  <c:v>94.762528579038005</c:v>
                </c:pt>
                <c:pt idx="326">
                  <c:v>94.7554797334451</c:v>
                </c:pt>
                <c:pt idx="327">
                  <c:v>94.758088205649003</c:v>
                </c:pt>
                <c:pt idx="328">
                  <c:v>94.755455120769398</c:v>
                </c:pt>
                <c:pt idx="329">
                  <c:v>94.752751708691406</c:v>
                </c:pt>
                <c:pt idx="330">
                  <c:v>94.750966901441203</c:v>
                </c:pt>
                <c:pt idx="331">
                  <c:v>94.744648647462597</c:v>
                </c:pt>
                <c:pt idx="332">
                  <c:v>94.743645352820295</c:v>
                </c:pt>
                <c:pt idx="333">
                  <c:v>94.741905306508002</c:v>
                </c:pt>
                <c:pt idx="334">
                  <c:v>94.743910724718404</c:v>
                </c:pt>
                <c:pt idx="335">
                  <c:v>94.737376783186804</c:v>
                </c:pt>
                <c:pt idx="336">
                  <c:v>94.735892077067803</c:v>
                </c:pt>
                <c:pt idx="337">
                  <c:v>94.734399958503602</c:v>
                </c:pt>
                <c:pt idx="338">
                  <c:v>94.7322609335408</c:v>
                </c:pt>
                <c:pt idx="339">
                  <c:v>94.730543415067999</c:v>
                </c:pt>
                <c:pt idx="340">
                  <c:v>94.728517773738901</c:v>
                </c:pt>
                <c:pt idx="341">
                  <c:v>94.726733804405796</c:v>
                </c:pt>
                <c:pt idx="342">
                  <c:v>94.724868647295494</c:v>
                </c:pt>
                <c:pt idx="343">
                  <c:v>94.723014873779306</c:v>
                </c:pt>
                <c:pt idx="344">
                  <c:v>94.721225101467596</c:v>
                </c:pt>
                <c:pt idx="345">
                  <c:v>94.7193879070892</c:v>
                </c:pt>
                <c:pt idx="346">
                  <c:v>94.717597066311498</c:v>
                </c:pt>
                <c:pt idx="347">
                  <c:v>94.715807790556696</c:v>
                </c:pt>
                <c:pt idx="348">
                  <c:v>94.714050345455902</c:v>
                </c:pt>
                <c:pt idx="349">
                  <c:v>94.7121838792674</c:v>
                </c:pt>
                <c:pt idx="350">
                  <c:v>94.710669003093201</c:v>
                </c:pt>
                <c:pt idx="351">
                  <c:v>94.7089968072098</c:v>
                </c:pt>
                <c:pt idx="352">
                  <c:v>94.707211938889003</c:v>
                </c:pt>
                <c:pt idx="353">
                  <c:v>94.705524745438694</c:v>
                </c:pt>
                <c:pt idx="354">
                  <c:v>94.7038037492065</c:v>
                </c:pt>
                <c:pt idx="355">
                  <c:v>94.702088050770001</c:v>
                </c:pt>
                <c:pt idx="356">
                  <c:v>94.700335214053595</c:v>
                </c:pt>
                <c:pt idx="357">
                  <c:v>94.698644197712497</c:v>
                </c:pt>
                <c:pt idx="358">
                  <c:v>94.696926572783198</c:v>
                </c:pt>
                <c:pt idx="359">
                  <c:v>94.695263915074506</c:v>
                </c:pt>
                <c:pt idx="360">
                  <c:v>94.693588330442495</c:v>
                </c:pt>
                <c:pt idx="361">
                  <c:v>94.691898214029905</c:v>
                </c:pt>
                <c:pt idx="362">
                  <c:v>94.690227098880101</c:v>
                </c:pt>
                <c:pt idx="363">
                  <c:v>94.688549289277006</c:v>
                </c:pt>
                <c:pt idx="364">
                  <c:v>94.686915138142595</c:v>
                </c:pt>
                <c:pt idx="365">
                  <c:v>94.685255406557602</c:v>
                </c:pt>
                <c:pt idx="366">
                  <c:v>94.683630546542403</c:v>
                </c:pt>
                <c:pt idx="367">
                  <c:v>94.682037893917993</c:v>
                </c:pt>
                <c:pt idx="368">
                  <c:v>94.680428034937506</c:v>
                </c:pt>
                <c:pt idx="369">
                  <c:v>94.678843269470207</c:v>
                </c:pt>
                <c:pt idx="370">
                  <c:v>94.677241204957198</c:v>
                </c:pt>
                <c:pt idx="371">
                  <c:v>94.675670849209894</c:v>
                </c:pt>
                <c:pt idx="372">
                  <c:v>94.674140256151802</c:v>
                </c:pt>
                <c:pt idx="373">
                  <c:v>94.672347598895598</c:v>
                </c:pt>
                <c:pt idx="374">
                  <c:v>94.670438486312506</c:v>
                </c:pt>
                <c:pt idx="375">
                  <c:v>94.668834348881802</c:v>
                </c:pt>
                <c:pt idx="376">
                  <c:v>94.667391689884099</c:v>
                </c:pt>
                <c:pt idx="377">
                  <c:v>94.665945159440497</c:v>
                </c:pt>
                <c:pt idx="378">
                  <c:v>94.664421985053195</c:v>
                </c:pt>
                <c:pt idx="379">
                  <c:v>94.662899030999299</c:v>
                </c:pt>
                <c:pt idx="380">
                  <c:v>94.661396024002201</c:v>
                </c:pt>
                <c:pt idx="381">
                  <c:v>94.659892040703895</c:v>
                </c:pt>
                <c:pt idx="382">
                  <c:v>94.658404569141098</c:v>
                </c:pt>
                <c:pt idx="383">
                  <c:v>94.656903742785502</c:v>
                </c:pt>
                <c:pt idx="384">
                  <c:v>94.655444926997106</c:v>
                </c:pt>
                <c:pt idx="385">
                  <c:v>94.654003616827396</c:v>
                </c:pt>
                <c:pt idx="386">
                  <c:v>94.652555994723897</c:v>
                </c:pt>
                <c:pt idx="387">
                  <c:v>94.651136262704298</c:v>
                </c:pt>
                <c:pt idx="388">
                  <c:v>94.649694431382699</c:v>
                </c:pt>
                <c:pt idx="389">
                  <c:v>94.648287352105697</c:v>
                </c:pt>
                <c:pt idx="390">
                  <c:v>94.646868332380194</c:v>
                </c:pt>
                <c:pt idx="391">
                  <c:v>94.645430956035</c:v>
                </c:pt>
                <c:pt idx="392">
                  <c:v>94.644059013763098</c:v>
                </c:pt>
                <c:pt idx="393">
                  <c:v>94.642581648745406</c:v>
                </c:pt>
                <c:pt idx="394">
                  <c:v>94.641235699558706</c:v>
                </c:pt>
                <c:pt idx="395">
                  <c:v>94.639898500457605</c:v>
                </c:pt>
                <c:pt idx="396">
                  <c:v>94.638548969083999</c:v>
                </c:pt>
                <c:pt idx="397">
                  <c:v>94.637244434276894</c:v>
                </c:pt>
                <c:pt idx="398">
                  <c:v>94.635929503042902</c:v>
                </c:pt>
                <c:pt idx="399">
                  <c:v>94.634637562924297</c:v>
                </c:pt>
                <c:pt idx="400">
                  <c:v>94.633380830135707</c:v>
                </c:pt>
                <c:pt idx="401">
                  <c:v>94.632149078705595</c:v>
                </c:pt>
                <c:pt idx="402">
                  <c:v>94.630915480881001</c:v>
                </c:pt>
                <c:pt idx="403">
                  <c:v>94.629733564584399</c:v>
                </c:pt>
                <c:pt idx="404">
                  <c:v>94.628495433621396</c:v>
                </c:pt>
                <c:pt idx="405">
                  <c:v>94.627321220660093</c:v>
                </c:pt>
                <c:pt idx="406">
                  <c:v>94.626103981882494</c:v>
                </c:pt>
                <c:pt idx="407">
                  <c:v>94.624934355861598</c:v>
                </c:pt>
                <c:pt idx="408">
                  <c:v>94.623768486977397</c:v>
                </c:pt>
                <c:pt idx="409">
                  <c:v>94.622612157560994</c:v>
                </c:pt>
                <c:pt idx="410">
                  <c:v>94.621460153097203</c:v>
                </c:pt>
                <c:pt idx="411">
                  <c:v>94.620326610742794</c:v>
                </c:pt>
                <c:pt idx="412">
                  <c:v>94.619214940582395</c:v>
                </c:pt>
                <c:pt idx="413">
                  <c:v>94.618084039369293</c:v>
                </c:pt>
                <c:pt idx="414">
                  <c:v>94.617015476616203</c:v>
                </c:pt>
                <c:pt idx="415">
                  <c:v>94.615916815555593</c:v>
                </c:pt>
                <c:pt idx="416">
                  <c:v>94.614852332063705</c:v>
                </c:pt>
                <c:pt idx="417">
                  <c:v>94.613780181612597</c:v>
                </c:pt>
                <c:pt idx="418">
                  <c:v>94.612723886842304</c:v>
                </c:pt>
                <c:pt idx="419">
                  <c:v>94.611695124127806</c:v>
                </c:pt>
                <c:pt idx="420">
                  <c:v>94.610674025099897</c:v>
                </c:pt>
                <c:pt idx="421">
                  <c:v>94.609665140397396</c:v>
                </c:pt>
                <c:pt idx="422">
                  <c:v>94.608637654743703</c:v>
                </c:pt>
                <c:pt idx="423">
                  <c:v>94.607567273909396</c:v>
                </c:pt>
                <c:pt idx="424">
                  <c:v>94.606582238852198</c:v>
                </c:pt>
                <c:pt idx="425">
                  <c:v>94.605658931889707</c:v>
                </c:pt>
                <c:pt idx="426">
                  <c:v>94.604738141457602</c:v>
                </c:pt>
                <c:pt idx="427">
                  <c:v>94.603819947852898</c:v>
                </c:pt>
                <c:pt idx="428">
                  <c:v>94.602890546643394</c:v>
                </c:pt>
                <c:pt idx="429">
                  <c:v>94.6019818375905</c:v>
                </c:pt>
                <c:pt idx="430">
                  <c:v>94.601075059925094</c:v>
                </c:pt>
                <c:pt idx="431">
                  <c:v>94.600172604959795</c:v>
                </c:pt>
                <c:pt idx="432">
                  <c:v>94.599284515149094</c:v>
                </c:pt>
                <c:pt idx="433">
                  <c:v>94.598394882142898</c:v>
                </c:pt>
                <c:pt idx="434">
                  <c:v>94.5975114434966</c:v>
                </c:pt>
                <c:pt idx="435">
                  <c:v>94.596656976863301</c:v>
                </c:pt>
                <c:pt idx="436">
                  <c:v>94.595785632154104</c:v>
                </c:pt>
                <c:pt idx="437">
                  <c:v>94.594922400340906</c:v>
                </c:pt>
                <c:pt idx="438">
                  <c:v>94.594056668539906</c:v>
                </c:pt>
                <c:pt idx="439">
                  <c:v>94.593212350755806</c:v>
                </c:pt>
                <c:pt idx="440">
                  <c:v>94.592379011189493</c:v>
                </c:pt>
                <c:pt idx="441">
                  <c:v>94.591421944126694</c:v>
                </c:pt>
                <c:pt idx="442">
                  <c:v>94.590670042493301</c:v>
                </c:pt>
                <c:pt idx="443">
                  <c:v>94.589811248439602</c:v>
                </c:pt>
                <c:pt idx="444">
                  <c:v>94.5890432909476</c:v>
                </c:pt>
                <c:pt idx="445">
                  <c:v>94.587780078900096</c:v>
                </c:pt>
                <c:pt idx="446">
                  <c:v>94.586753965276301</c:v>
                </c:pt>
                <c:pt idx="447">
                  <c:v>94.586066089894899</c:v>
                </c:pt>
                <c:pt idx="448">
                  <c:v>94.5852412510514</c:v>
                </c:pt>
                <c:pt idx="449">
                  <c:v>94.584382675889699</c:v>
                </c:pt>
                <c:pt idx="450">
                  <c:v>94.583567254586995</c:v>
                </c:pt>
                <c:pt idx="451">
                  <c:v>94.582692867023496</c:v>
                </c:pt>
                <c:pt idx="452">
                  <c:v>94.581909849225795</c:v>
                </c:pt>
                <c:pt idx="453">
                  <c:v>94.581094448259705</c:v>
                </c:pt>
                <c:pt idx="454">
                  <c:v>94.5803378085226</c:v>
                </c:pt>
                <c:pt idx="455">
                  <c:v>94.579449962970202</c:v>
                </c:pt>
                <c:pt idx="456">
                  <c:v>94.578751872340504</c:v>
                </c:pt>
                <c:pt idx="457">
                  <c:v>94.578081387694098</c:v>
                </c:pt>
                <c:pt idx="458">
                  <c:v>94.577325601306896</c:v>
                </c:pt>
                <c:pt idx="459">
                  <c:v>94.576508779766996</c:v>
                </c:pt>
                <c:pt idx="460">
                  <c:v>94.575838599488193</c:v>
                </c:pt>
                <c:pt idx="461">
                  <c:v>94.575183978477696</c:v>
                </c:pt>
                <c:pt idx="462">
                  <c:v>94.574474561011002</c:v>
                </c:pt>
                <c:pt idx="463">
                  <c:v>94.573917316136701</c:v>
                </c:pt>
                <c:pt idx="464">
                  <c:v>94.573058155874705</c:v>
                </c:pt>
                <c:pt idx="465">
                  <c:v>94.572491199164602</c:v>
                </c:pt>
                <c:pt idx="466">
                  <c:v>94.572028243820796</c:v>
                </c:pt>
                <c:pt idx="467">
                  <c:v>94.570958018138995</c:v>
                </c:pt>
                <c:pt idx="468">
                  <c:v>94.570643918277298</c:v>
                </c:pt>
                <c:pt idx="469">
                  <c:v>94.569602682950404</c:v>
                </c:pt>
                <c:pt idx="470">
                  <c:v>94.569297744196305</c:v>
                </c:pt>
                <c:pt idx="471">
                  <c:v>94.568500243855894</c:v>
                </c:pt>
                <c:pt idx="472">
                  <c:v>94.567865203067498</c:v>
                </c:pt>
                <c:pt idx="473">
                  <c:v>94.567211416320703</c:v>
                </c:pt>
                <c:pt idx="474">
                  <c:v>94.566586397561395</c:v>
                </c:pt>
                <c:pt idx="475">
                  <c:v>94.565947026481098</c:v>
                </c:pt>
                <c:pt idx="476">
                  <c:v>94.565352976933994</c:v>
                </c:pt>
                <c:pt idx="477">
                  <c:v>94.564739222639702</c:v>
                </c:pt>
                <c:pt idx="478">
                  <c:v>94.564116979368904</c:v>
                </c:pt>
                <c:pt idx="479">
                  <c:v>94.563530752728795</c:v>
                </c:pt>
                <c:pt idx="480">
                  <c:v>94.562953315663904</c:v>
                </c:pt>
                <c:pt idx="481">
                  <c:v>94.562338044949499</c:v>
                </c:pt>
                <c:pt idx="482">
                  <c:v>94.561752173534103</c:v>
                </c:pt>
                <c:pt idx="483">
                  <c:v>94.561188500500094</c:v>
                </c:pt>
                <c:pt idx="484">
                  <c:v>94.560602881112501</c:v>
                </c:pt>
                <c:pt idx="485">
                  <c:v>94.560027854145702</c:v>
                </c:pt>
                <c:pt idx="486">
                  <c:v>94.559469826933096</c:v>
                </c:pt>
                <c:pt idx="487">
                  <c:v>94.558932500762296</c:v>
                </c:pt>
                <c:pt idx="488">
                  <c:v>94.558363945142105</c:v>
                </c:pt>
                <c:pt idx="489">
                  <c:v>94.5578480048665</c:v>
                </c:pt>
                <c:pt idx="490">
                  <c:v>94.557300019965595</c:v>
                </c:pt>
                <c:pt idx="491">
                  <c:v>94.556761675662997</c:v>
                </c:pt>
                <c:pt idx="492">
                  <c:v>94.556243403798007</c:v>
                </c:pt>
                <c:pt idx="493">
                  <c:v>94.555736688389601</c:v>
                </c:pt>
                <c:pt idx="494">
                  <c:v>94.555197371310797</c:v>
                </c:pt>
                <c:pt idx="495">
                  <c:v>94.554708783771403</c:v>
                </c:pt>
                <c:pt idx="496">
                  <c:v>94.554180630683206</c:v>
                </c:pt>
                <c:pt idx="497">
                  <c:v>94.553695538731901</c:v>
                </c:pt>
                <c:pt idx="498">
                  <c:v>94.553217283397998</c:v>
                </c:pt>
                <c:pt idx="499">
                  <c:v>94.552698870656897</c:v>
                </c:pt>
                <c:pt idx="500">
                  <c:v>94.552230470652106</c:v>
                </c:pt>
                <c:pt idx="501">
                  <c:v>94.551751861772999</c:v>
                </c:pt>
                <c:pt idx="502">
                  <c:v>94.551266527919395</c:v>
                </c:pt>
                <c:pt idx="503">
                  <c:v>94.550809984788998</c:v>
                </c:pt>
                <c:pt idx="504">
                  <c:v>94.550321872750004</c:v>
                </c:pt>
                <c:pt idx="505">
                  <c:v>94.549895166200798</c:v>
                </c:pt>
                <c:pt idx="506">
                  <c:v>94.549408838830004</c:v>
                </c:pt>
                <c:pt idx="507">
                  <c:v>94.548955685722603</c:v>
                </c:pt>
                <c:pt idx="508">
                  <c:v>94.548532702458402</c:v>
                </c:pt>
                <c:pt idx="509">
                  <c:v>94.548057315362996</c:v>
                </c:pt>
                <c:pt idx="510">
                  <c:v>94.547611596914706</c:v>
                </c:pt>
                <c:pt idx="511">
                  <c:v>94.547169342326896</c:v>
                </c:pt>
                <c:pt idx="512">
                  <c:v>94.546760915462897</c:v>
                </c:pt>
                <c:pt idx="513">
                  <c:v>94.546320663773002</c:v>
                </c:pt>
                <c:pt idx="514">
                  <c:v>94.545880412727897</c:v>
                </c:pt>
                <c:pt idx="515">
                  <c:v>94.545480102652903</c:v>
                </c:pt>
                <c:pt idx="516">
                  <c:v>94.545025642890494</c:v>
                </c:pt>
                <c:pt idx="517">
                  <c:v>94.544616506971593</c:v>
                </c:pt>
                <c:pt idx="518">
                  <c:v>94.544202636178298</c:v>
                </c:pt>
                <c:pt idx="519">
                  <c:v>94.543789864631094</c:v>
                </c:pt>
                <c:pt idx="520">
                  <c:v>94.5433750243226</c:v>
                </c:pt>
                <c:pt idx="521">
                  <c:v>94.542971382481497</c:v>
                </c:pt>
                <c:pt idx="522">
                  <c:v>94.542555980840405</c:v>
                </c:pt>
                <c:pt idx="523">
                  <c:v>94.542163588411199</c:v>
                </c:pt>
                <c:pt idx="524">
                  <c:v>94.541746399764307</c:v>
                </c:pt>
                <c:pt idx="525">
                  <c:v>94.541356990568701</c:v>
                </c:pt>
                <c:pt idx="526">
                  <c:v>94.540961616066198</c:v>
                </c:pt>
                <c:pt idx="527">
                  <c:v>94.540566772646201</c:v>
                </c:pt>
                <c:pt idx="528">
                  <c:v>94.540178064856704</c:v>
                </c:pt>
                <c:pt idx="529">
                  <c:v>94.539787068306396</c:v>
                </c:pt>
                <c:pt idx="530">
                  <c:v>94.539409484745306</c:v>
                </c:pt>
                <c:pt idx="531">
                  <c:v>94.539039276250904</c:v>
                </c:pt>
                <c:pt idx="532">
                  <c:v>94.538646536309997</c:v>
                </c:pt>
                <c:pt idx="533">
                  <c:v>94.538257923441193</c:v>
                </c:pt>
                <c:pt idx="534">
                  <c:v>94.537905682796094</c:v>
                </c:pt>
                <c:pt idx="535">
                  <c:v>94.537770168768006</c:v>
                </c:pt>
                <c:pt idx="536">
                  <c:v>94.537519209416203</c:v>
                </c:pt>
                <c:pt idx="537">
                  <c:v>94.537140716732793</c:v>
                </c:pt>
                <c:pt idx="538">
                  <c:v>94.536776301862204</c:v>
                </c:pt>
                <c:pt idx="539">
                  <c:v>94.536439263033401</c:v>
                </c:pt>
                <c:pt idx="540">
                  <c:v>94.5360830116106</c:v>
                </c:pt>
                <c:pt idx="541">
                  <c:v>94.535761389637599</c:v>
                </c:pt>
                <c:pt idx="542">
                  <c:v>94.535433235072105</c:v>
                </c:pt>
                <c:pt idx="543">
                  <c:v>94.535083486023197</c:v>
                </c:pt>
                <c:pt idx="544">
                  <c:v>94.534757971294397</c:v>
                </c:pt>
                <c:pt idx="545">
                  <c:v>94.534409730416002</c:v>
                </c:pt>
                <c:pt idx="546">
                  <c:v>94.534101264677801</c:v>
                </c:pt>
                <c:pt idx="547">
                  <c:v>94.533771693980398</c:v>
                </c:pt>
                <c:pt idx="548">
                  <c:v>94.533429537392493</c:v>
                </c:pt>
                <c:pt idx="549">
                  <c:v>94.533111358932203</c:v>
                </c:pt>
                <c:pt idx="550">
                  <c:v>94.5328109018091</c:v>
                </c:pt>
                <c:pt idx="551">
                  <c:v>94.532463482971806</c:v>
                </c:pt>
                <c:pt idx="552">
                  <c:v>94.532163227017904</c:v>
                </c:pt>
                <c:pt idx="553">
                  <c:v>94.530208225805197</c:v>
                </c:pt>
                <c:pt idx="554">
                  <c:v>94.529886172477106</c:v>
                </c:pt>
                <c:pt idx="555">
                  <c:v>94.529868120772505</c:v>
                </c:pt>
                <c:pt idx="556">
                  <c:v>94.529513899303296</c:v>
                </c:pt>
                <c:pt idx="557">
                  <c:v>94.529242720060196</c:v>
                </c:pt>
                <c:pt idx="558">
                  <c:v>94.528960142261596</c:v>
                </c:pt>
                <c:pt idx="559">
                  <c:v>94.528639664033904</c:v>
                </c:pt>
                <c:pt idx="560">
                  <c:v>94.528392999636594</c:v>
                </c:pt>
                <c:pt idx="561">
                  <c:v>94.526877908918607</c:v>
                </c:pt>
                <c:pt idx="562">
                  <c:v>94.526716712203296</c:v>
                </c:pt>
                <c:pt idx="563">
                  <c:v>94.526837968748495</c:v>
                </c:pt>
                <c:pt idx="564">
                  <c:v>94.526460340160298</c:v>
                </c:pt>
                <c:pt idx="565">
                  <c:v>94.526303341163498</c:v>
                </c:pt>
                <c:pt idx="566">
                  <c:v>94.526033097757093</c:v>
                </c:pt>
                <c:pt idx="567">
                  <c:v>94.525810284435096</c:v>
                </c:pt>
                <c:pt idx="568">
                  <c:v>94.525554987388304</c:v>
                </c:pt>
                <c:pt idx="569">
                  <c:v>94.522311788891599</c:v>
                </c:pt>
                <c:pt idx="570">
                  <c:v>94.522373456676107</c:v>
                </c:pt>
                <c:pt idx="571">
                  <c:v>94.522521744886603</c:v>
                </c:pt>
                <c:pt idx="572">
                  <c:v>94.522196576662495</c:v>
                </c:pt>
                <c:pt idx="573">
                  <c:v>94.522034797693493</c:v>
                </c:pt>
                <c:pt idx="574">
                  <c:v>94.521796586628597</c:v>
                </c:pt>
                <c:pt idx="575">
                  <c:v>94.521484821082595</c:v>
                </c:pt>
                <c:pt idx="576">
                  <c:v>94.521297228355607</c:v>
                </c:pt>
                <c:pt idx="577">
                  <c:v>94.521072715607403</c:v>
                </c:pt>
                <c:pt idx="578">
                  <c:v>94.520854365321298</c:v>
                </c:pt>
                <c:pt idx="579">
                  <c:v>94.5206354575175</c:v>
                </c:pt>
                <c:pt idx="580">
                  <c:v>94.520411745941203</c:v>
                </c:pt>
                <c:pt idx="581">
                  <c:v>94.520173035603506</c:v>
                </c:pt>
                <c:pt idx="582">
                  <c:v>94.5199570685906</c:v>
                </c:pt>
                <c:pt idx="583">
                  <c:v>94.519746185178093</c:v>
                </c:pt>
                <c:pt idx="584">
                  <c:v>94.519496635100595</c:v>
                </c:pt>
                <c:pt idx="585">
                  <c:v>94.519304176765402</c:v>
                </c:pt>
                <c:pt idx="586">
                  <c:v>94.519049883274704</c:v>
                </c:pt>
                <c:pt idx="587">
                  <c:v>94.518828194348302</c:v>
                </c:pt>
                <c:pt idx="588">
                  <c:v>94.518596081260696</c:v>
                </c:pt>
                <c:pt idx="589">
                  <c:v>94.518397804442699</c:v>
                </c:pt>
                <c:pt idx="590">
                  <c:v>94.5181648495508</c:v>
                </c:pt>
                <c:pt idx="591">
                  <c:v>94.517898540517507</c:v>
                </c:pt>
                <c:pt idx="592">
                  <c:v>94.517688921972805</c:v>
                </c:pt>
                <c:pt idx="593">
                  <c:v>94.517463876164697</c:v>
                </c:pt>
                <c:pt idx="594">
                  <c:v>94.517252800064199</c:v>
                </c:pt>
                <c:pt idx="595">
                  <c:v>94.517028970046297</c:v>
                </c:pt>
                <c:pt idx="596">
                  <c:v>94.516831820878906</c:v>
                </c:pt>
                <c:pt idx="597">
                  <c:v>94.516600922061798</c:v>
                </c:pt>
                <c:pt idx="598">
                  <c:v>94.516394055024094</c:v>
                </c:pt>
                <c:pt idx="599">
                  <c:v>94.516180231261998</c:v>
                </c:pt>
                <c:pt idx="600">
                  <c:v>94.515946325422206</c:v>
                </c:pt>
                <c:pt idx="601">
                  <c:v>94.515733757164298</c:v>
                </c:pt>
                <c:pt idx="602">
                  <c:v>94.515540176197106</c:v>
                </c:pt>
                <c:pt idx="603">
                  <c:v>94.515313318716096</c:v>
                </c:pt>
                <c:pt idx="604">
                  <c:v>94.515108673870003</c:v>
                </c:pt>
                <c:pt idx="605">
                  <c:v>94.5149021290147</c:v>
                </c:pt>
                <c:pt idx="606">
                  <c:v>94.514707089437906</c:v>
                </c:pt>
                <c:pt idx="607">
                  <c:v>94.514481630553902</c:v>
                </c:pt>
                <c:pt idx="608">
                  <c:v>94.514283879265705</c:v>
                </c:pt>
                <c:pt idx="609">
                  <c:v>94.514079411698305</c:v>
                </c:pt>
                <c:pt idx="610">
                  <c:v>94.513873696686204</c:v>
                </c:pt>
                <c:pt idx="611">
                  <c:v>94.513688412502702</c:v>
                </c:pt>
                <c:pt idx="612">
                  <c:v>94.513461658711407</c:v>
                </c:pt>
                <c:pt idx="613">
                  <c:v>94.513269630104105</c:v>
                </c:pt>
                <c:pt idx="614">
                  <c:v>94.513071271150196</c:v>
                </c:pt>
                <c:pt idx="615">
                  <c:v>94.512863211299106</c:v>
                </c:pt>
                <c:pt idx="616">
                  <c:v>94.5126639809707</c:v>
                </c:pt>
                <c:pt idx="617">
                  <c:v>94.512469899835693</c:v>
                </c:pt>
                <c:pt idx="618">
                  <c:v>94.512271386666299</c:v>
                </c:pt>
                <c:pt idx="619">
                  <c:v>94.512084832119299</c:v>
                </c:pt>
                <c:pt idx="620">
                  <c:v>94.511884339263304</c:v>
                </c:pt>
                <c:pt idx="621">
                  <c:v>94.511698073075195</c:v>
                </c:pt>
                <c:pt idx="622">
                  <c:v>94.511492098213196</c:v>
                </c:pt>
                <c:pt idx="623">
                  <c:v>94.511317700676599</c:v>
                </c:pt>
                <c:pt idx="624">
                  <c:v>94.5111138634105</c:v>
                </c:pt>
                <c:pt idx="625">
                  <c:v>94.510919287814303</c:v>
                </c:pt>
                <c:pt idx="626">
                  <c:v>94.510751056936101</c:v>
                </c:pt>
                <c:pt idx="627">
                  <c:v>94.510536632471997</c:v>
                </c:pt>
                <c:pt idx="628">
                  <c:v>94.510346456914604</c:v>
                </c:pt>
                <c:pt idx="629">
                  <c:v>94.510171257127098</c:v>
                </c:pt>
                <c:pt idx="630">
                  <c:v>94.509988521464606</c:v>
                </c:pt>
                <c:pt idx="631">
                  <c:v>94.509807211244706</c:v>
                </c:pt>
                <c:pt idx="632">
                  <c:v>94.5096217821566</c:v>
                </c:pt>
                <c:pt idx="633">
                  <c:v>94.509440306748303</c:v>
                </c:pt>
                <c:pt idx="634">
                  <c:v>94.509240237915094</c:v>
                </c:pt>
                <c:pt idx="635">
                  <c:v>94.509061482327994</c:v>
                </c:pt>
                <c:pt idx="636">
                  <c:v>94.508912464039199</c:v>
                </c:pt>
                <c:pt idx="637">
                  <c:v>94.508702318878704</c:v>
                </c:pt>
                <c:pt idx="638">
                  <c:v>94.508528322065402</c:v>
                </c:pt>
                <c:pt idx="639">
                  <c:v>94.508358673047496</c:v>
                </c:pt>
                <c:pt idx="640">
                  <c:v>94.508176463604698</c:v>
                </c:pt>
                <c:pt idx="641">
                  <c:v>94.508017489653994</c:v>
                </c:pt>
                <c:pt idx="642">
                  <c:v>94.507821012269602</c:v>
                </c:pt>
                <c:pt idx="643">
                  <c:v>94.507680416197502</c:v>
                </c:pt>
                <c:pt idx="644">
                  <c:v>94.507472540549401</c:v>
                </c:pt>
                <c:pt idx="645">
                  <c:v>94.507307161231793</c:v>
                </c:pt>
                <c:pt idx="646">
                  <c:v>94.507153720397895</c:v>
                </c:pt>
                <c:pt idx="647">
                  <c:v>94.506982656077199</c:v>
                </c:pt>
                <c:pt idx="648">
                  <c:v>94.506793957907405</c:v>
                </c:pt>
                <c:pt idx="649">
                  <c:v>94.506646581705496</c:v>
                </c:pt>
                <c:pt idx="650">
                  <c:v>94.506461162216198</c:v>
                </c:pt>
                <c:pt idx="651">
                  <c:v>94.506323454679205</c:v>
                </c:pt>
                <c:pt idx="652">
                  <c:v>94.506137890166002</c:v>
                </c:pt>
                <c:pt idx="653">
                  <c:v>94.505964969635698</c:v>
                </c:pt>
                <c:pt idx="654">
                  <c:v>94.505788254166205</c:v>
                </c:pt>
                <c:pt idx="655">
                  <c:v>94.505648748805399</c:v>
                </c:pt>
                <c:pt idx="656">
                  <c:v>94.505461097337999</c:v>
                </c:pt>
                <c:pt idx="657">
                  <c:v>94.505319526508899</c:v>
                </c:pt>
                <c:pt idx="658">
                  <c:v>94.505164645033602</c:v>
                </c:pt>
                <c:pt idx="659">
                  <c:v>94.5049738333676</c:v>
                </c:pt>
                <c:pt idx="660">
                  <c:v>94.504820340767196</c:v>
                </c:pt>
                <c:pt idx="661">
                  <c:v>94.504667126497196</c:v>
                </c:pt>
                <c:pt idx="662">
                  <c:v>94.504507118565101</c:v>
                </c:pt>
                <c:pt idx="663">
                  <c:v>94.504365510109494</c:v>
                </c:pt>
                <c:pt idx="664">
                  <c:v>94.504187980058603</c:v>
                </c:pt>
                <c:pt idx="665">
                  <c:v>94.504053656848498</c:v>
                </c:pt>
                <c:pt idx="666">
                  <c:v>94.503901720474502</c:v>
                </c:pt>
                <c:pt idx="667">
                  <c:v>94.503734028597904</c:v>
                </c:pt>
                <c:pt idx="668">
                  <c:v>94.503577742212798</c:v>
                </c:pt>
                <c:pt idx="669">
                  <c:v>94.503453929463504</c:v>
                </c:pt>
                <c:pt idx="670">
                  <c:v>94.503279269651102</c:v>
                </c:pt>
                <c:pt idx="671">
                  <c:v>94.503139463500105</c:v>
                </c:pt>
                <c:pt idx="672">
                  <c:v>94.502997800908503</c:v>
                </c:pt>
                <c:pt idx="673">
                  <c:v>94.502851828691604</c:v>
                </c:pt>
                <c:pt idx="674">
                  <c:v>94.502690927618602</c:v>
                </c:pt>
                <c:pt idx="675">
                  <c:v>94.502554625670797</c:v>
                </c:pt>
                <c:pt idx="676">
                  <c:v>94.502405590793302</c:v>
                </c:pt>
                <c:pt idx="677">
                  <c:v>94.502255336930503</c:v>
                </c:pt>
                <c:pt idx="678">
                  <c:v>94.502133415507004</c:v>
                </c:pt>
                <c:pt idx="679">
                  <c:v>94.501987436922605</c:v>
                </c:pt>
                <c:pt idx="680">
                  <c:v>94.501842532032498</c:v>
                </c:pt>
                <c:pt idx="681">
                  <c:v>94.501695945015101</c:v>
                </c:pt>
                <c:pt idx="682">
                  <c:v>94.5015646347413</c:v>
                </c:pt>
                <c:pt idx="683">
                  <c:v>94.501424212599503</c:v>
                </c:pt>
                <c:pt idx="684">
                  <c:v>94.501288120571701</c:v>
                </c:pt>
                <c:pt idx="685">
                  <c:v>94.5011368798814</c:v>
                </c:pt>
                <c:pt idx="686">
                  <c:v>94.501012389449897</c:v>
                </c:pt>
                <c:pt idx="687">
                  <c:v>94.500858132972894</c:v>
                </c:pt>
                <c:pt idx="688">
                  <c:v>94.500727116043507</c:v>
                </c:pt>
                <c:pt idx="689">
                  <c:v>94.500590516349206</c:v>
                </c:pt>
                <c:pt idx="690">
                  <c:v>94.500464393768397</c:v>
                </c:pt>
                <c:pt idx="691">
                  <c:v>94.500322716960795</c:v>
                </c:pt>
                <c:pt idx="692">
                  <c:v>94.500186798124602</c:v>
                </c:pt>
                <c:pt idx="693">
                  <c:v>94.500058584656102</c:v>
                </c:pt>
                <c:pt idx="694">
                  <c:v>94.499921595546198</c:v>
                </c:pt>
                <c:pt idx="695">
                  <c:v>94.499809102972705</c:v>
                </c:pt>
                <c:pt idx="696">
                  <c:v>94.499650631274804</c:v>
                </c:pt>
                <c:pt idx="697">
                  <c:v>94.499548242403506</c:v>
                </c:pt>
                <c:pt idx="698">
                  <c:v>94.499402299240202</c:v>
                </c:pt>
                <c:pt idx="699">
                  <c:v>94.499284948405602</c:v>
                </c:pt>
                <c:pt idx="700">
                  <c:v>94.499136013890805</c:v>
                </c:pt>
                <c:pt idx="701">
                  <c:v>94.499023695948196</c:v>
                </c:pt>
                <c:pt idx="702">
                  <c:v>94.498905698948505</c:v>
                </c:pt>
                <c:pt idx="703">
                  <c:v>94.498765938712395</c:v>
                </c:pt>
                <c:pt idx="704">
                  <c:v>94.498630539533295</c:v>
                </c:pt>
                <c:pt idx="705">
                  <c:v>94.498503706759095</c:v>
                </c:pt>
                <c:pt idx="706">
                  <c:v>94.498384146031398</c:v>
                </c:pt>
                <c:pt idx="707">
                  <c:v>94.498258407913497</c:v>
                </c:pt>
                <c:pt idx="708">
                  <c:v>94.498137443176205</c:v>
                </c:pt>
                <c:pt idx="709">
                  <c:v>94.498005312971898</c:v>
                </c:pt>
                <c:pt idx="710">
                  <c:v>94.497897406916394</c:v>
                </c:pt>
                <c:pt idx="711">
                  <c:v>94.497765075198899</c:v>
                </c:pt>
                <c:pt idx="712">
                  <c:v>94.497641654251296</c:v>
                </c:pt>
                <c:pt idx="713">
                  <c:v>94.497542705103399</c:v>
                </c:pt>
                <c:pt idx="714">
                  <c:v>94.497409557060607</c:v>
                </c:pt>
                <c:pt idx="715">
                  <c:v>94.497303873432799</c:v>
                </c:pt>
                <c:pt idx="716">
                  <c:v>94.497177602780496</c:v>
                </c:pt>
                <c:pt idx="717">
                  <c:v>94.497041822679293</c:v>
                </c:pt>
                <c:pt idx="718">
                  <c:v>94.496942117181703</c:v>
                </c:pt>
                <c:pt idx="719">
                  <c:v>94.496821925840493</c:v>
                </c:pt>
                <c:pt idx="720">
                  <c:v>94.496693405658405</c:v>
                </c:pt>
                <c:pt idx="721">
                  <c:v>94.496587220923701</c:v>
                </c:pt>
                <c:pt idx="722">
                  <c:v>94.496470014206594</c:v>
                </c:pt>
                <c:pt idx="723">
                  <c:v>94.496351376464801</c:v>
                </c:pt>
                <c:pt idx="724">
                  <c:v>94.496254264489906</c:v>
                </c:pt>
                <c:pt idx="725">
                  <c:v>94.496117361751999</c:v>
                </c:pt>
                <c:pt idx="726">
                  <c:v>94.496007523298502</c:v>
                </c:pt>
                <c:pt idx="727">
                  <c:v>94.495889612398599</c:v>
                </c:pt>
                <c:pt idx="728">
                  <c:v>94.495778142718706</c:v>
                </c:pt>
                <c:pt idx="729">
                  <c:v>94.495681837592798</c:v>
                </c:pt>
                <c:pt idx="730">
                  <c:v>94.4955618548275</c:v>
                </c:pt>
                <c:pt idx="731">
                  <c:v>94.495434338095606</c:v>
                </c:pt>
                <c:pt idx="732">
                  <c:v>94.495345323916496</c:v>
                </c:pt>
                <c:pt idx="733">
                  <c:v>94.495205203768606</c:v>
                </c:pt>
                <c:pt idx="734">
                  <c:v>94.495124898188905</c:v>
                </c:pt>
                <c:pt idx="735">
                  <c:v>94.4949903488899</c:v>
                </c:pt>
                <c:pt idx="736">
                  <c:v>94.494893639153503</c:v>
                </c:pt>
                <c:pt idx="737">
                  <c:v>94.494769308132305</c:v>
                </c:pt>
                <c:pt idx="738">
                  <c:v>94.494692788091896</c:v>
                </c:pt>
                <c:pt idx="739">
                  <c:v>94.494550954229993</c:v>
                </c:pt>
                <c:pt idx="740">
                  <c:v>94.494450819118995</c:v>
                </c:pt>
                <c:pt idx="741">
                  <c:v>94.494359501625595</c:v>
                </c:pt>
                <c:pt idx="742">
                  <c:v>94.494261012088202</c:v>
                </c:pt>
                <c:pt idx="743">
                  <c:v>94.494141013794106</c:v>
                </c:pt>
                <c:pt idx="744">
                  <c:v>94.494037721110104</c:v>
                </c:pt>
                <c:pt idx="745">
                  <c:v>94.493921872238502</c:v>
                </c:pt>
                <c:pt idx="746">
                  <c:v>94.493834252026303</c:v>
                </c:pt>
                <c:pt idx="747">
                  <c:v>94.493706370580497</c:v>
                </c:pt>
                <c:pt idx="748">
                  <c:v>94.493633296636304</c:v>
                </c:pt>
                <c:pt idx="749">
                  <c:v>94.493494797193904</c:v>
                </c:pt>
                <c:pt idx="750">
                  <c:v>94.493401786455294</c:v>
                </c:pt>
                <c:pt idx="751">
                  <c:v>94.493307220032094</c:v>
                </c:pt>
                <c:pt idx="752">
                  <c:v>94.493182441435593</c:v>
                </c:pt>
                <c:pt idx="753">
                  <c:v>94.493086857778493</c:v>
                </c:pt>
                <c:pt idx="754">
                  <c:v>94.492966467926706</c:v>
                </c:pt>
                <c:pt idx="755">
                  <c:v>94.492887486961706</c:v>
                </c:pt>
                <c:pt idx="756">
                  <c:v>94.4927820705785</c:v>
                </c:pt>
                <c:pt idx="757">
                  <c:v>94.492670113855397</c:v>
                </c:pt>
                <c:pt idx="758">
                  <c:v>94.492578509342096</c:v>
                </c:pt>
                <c:pt idx="759">
                  <c:v>94.492476320546501</c:v>
                </c:pt>
                <c:pt idx="760">
                  <c:v>94.492365295870599</c:v>
                </c:pt>
                <c:pt idx="761">
                  <c:v>94.492277077909506</c:v>
                </c:pt>
                <c:pt idx="762">
                  <c:v>94.492196623396296</c:v>
                </c:pt>
                <c:pt idx="763">
                  <c:v>94.492077721706394</c:v>
                </c:pt>
                <c:pt idx="764">
                  <c:v>94.491975926884606</c:v>
                </c:pt>
                <c:pt idx="765">
                  <c:v>94.491897786908595</c:v>
                </c:pt>
                <c:pt idx="766">
                  <c:v>94.4918005700614</c:v>
                </c:pt>
                <c:pt idx="767">
                  <c:v>94.491679148159307</c:v>
                </c:pt>
                <c:pt idx="768">
                  <c:v>94.491594368374294</c:v>
                </c:pt>
                <c:pt idx="769">
                  <c:v>94.491516253697299</c:v>
                </c:pt>
                <c:pt idx="770">
                  <c:v>94.491400954447201</c:v>
                </c:pt>
                <c:pt idx="771">
                  <c:v>94.491307753960896</c:v>
                </c:pt>
                <c:pt idx="772">
                  <c:v>94.491211532533697</c:v>
                </c:pt>
                <c:pt idx="773">
                  <c:v>94.491112988248304</c:v>
                </c:pt>
                <c:pt idx="774">
                  <c:v>94.491026030649905</c:v>
                </c:pt>
                <c:pt idx="775">
                  <c:v>94.490932117177493</c:v>
                </c:pt>
                <c:pt idx="776">
                  <c:v>94.490844063021797</c:v>
                </c:pt>
                <c:pt idx="777">
                  <c:v>94.490754887013495</c:v>
                </c:pt>
                <c:pt idx="778">
                  <c:v>94.490683773281702</c:v>
                </c:pt>
                <c:pt idx="779">
                  <c:v>94.490576024009201</c:v>
                </c:pt>
                <c:pt idx="780">
                  <c:v>94.490493009090599</c:v>
                </c:pt>
                <c:pt idx="781">
                  <c:v>94.490386555556299</c:v>
                </c:pt>
                <c:pt idx="782">
                  <c:v>94.490288204230396</c:v>
                </c:pt>
                <c:pt idx="783">
                  <c:v>94.490207609194002</c:v>
                </c:pt>
                <c:pt idx="784">
                  <c:v>94.490113271979595</c:v>
                </c:pt>
                <c:pt idx="785">
                  <c:v>94.490031567301003</c:v>
                </c:pt>
                <c:pt idx="786">
                  <c:v>94.489937626661003</c:v>
                </c:pt>
                <c:pt idx="787">
                  <c:v>94.489850857312405</c:v>
                </c:pt>
                <c:pt idx="788">
                  <c:v>94.489789092875696</c:v>
                </c:pt>
                <c:pt idx="789">
                  <c:v>94.489668918330807</c:v>
                </c:pt>
                <c:pt idx="790">
                  <c:v>94.489608898754398</c:v>
                </c:pt>
                <c:pt idx="791">
                  <c:v>94.4895032047949</c:v>
                </c:pt>
                <c:pt idx="792">
                  <c:v>94.489417327325299</c:v>
                </c:pt>
                <c:pt idx="793">
                  <c:v>94.489340431619198</c:v>
                </c:pt>
                <c:pt idx="794">
                  <c:v>94.4892530868606</c:v>
                </c:pt>
                <c:pt idx="795">
                  <c:v>94.489169642659704</c:v>
                </c:pt>
                <c:pt idx="796">
                  <c:v>94.489094591536599</c:v>
                </c:pt>
                <c:pt idx="797">
                  <c:v>94.489004508061001</c:v>
                </c:pt>
                <c:pt idx="798">
                  <c:v>94.488929831242899</c:v>
                </c:pt>
                <c:pt idx="799">
                  <c:v>94.488834506245198</c:v>
                </c:pt>
                <c:pt idx="800">
                  <c:v>94.488769369697295</c:v>
                </c:pt>
                <c:pt idx="801">
                  <c:v>94.488694644073405</c:v>
                </c:pt>
                <c:pt idx="802">
                  <c:v>94.488589996715802</c:v>
                </c:pt>
                <c:pt idx="803">
                  <c:v>94.488515367643501</c:v>
                </c:pt>
                <c:pt idx="804">
                  <c:v>94.488455356956806</c:v>
                </c:pt>
                <c:pt idx="805">
                  <c:v>94.488363490362403</c:v>
                </c:pt>
                <c:pt idx="806">
                  <c:v>94.488284163171798</c:v>
                </c:pt>
                <c:pt idx="807">
                  <c:v>94.488205160410402</c:v>
                </c:pt>
                <c:pt idx="808">
                  <c:v>94.488114083484504</c:v>
                </c:pt>
                <c:pt idx="809">
                  <c:v>94.488039230395202</c:v>
                </c:pt>
                <c:pt idx="810">
                  <c:v>94.487962969810994</c:v>
                </c:pt>
                <c:pt idx="811">
                  <c:v>94.487887582513395</c:v>
                </c:pt>
                <c:pt idx="812">
                  <c:v>94.487813341088099</c:v>
                </c:pt>
                <c:pt idx="813">
                  <c:v>94.487735114038401</c:v>
                </c:pt>
                <c:pt idx="814">
                  <c:v>94.487668936082898</c:v>
                </c:pt>
                <c:pt idx="815">
                  <c:v>94.487600922152396</c:v>
                </c:pt>
                <c:pt idx="816">
                  <c:v>94.487502477224794</c:v>
                </c:pt>
                <c:pt idx="817">
                  <c:v>94.487431694466906</c:v>
                </c:pt>
                <c:pt idx="818">
                  <c:v>94.487356857422697</c:v>
                </c:pt>
                <c:pt idx="819">
                  <c:v>94.487291530044899</c:v>
                </c:pt>
                <c:pt idx="820">
                  <c:v>94.487199435231503</c:v>
                </c:pt>
                <c:pt idx="821">
                  <c:v>94.487131822408799</c:v>
                </c:pt>
                <c:pt idx="822">
                  <c:v>94.487059677976305</c:v>
                </c:pt>
                <c:pt idx="823">
                  <c:v>94.486980010359702</c:v>
                </c:pt>
                <c:pt idx="824">
                  <c:v>94.486901760669497</c:v>
                </c:pt>
                <c:pt idx="825">
                  <c:v>94.486842197599401</c:v>
                </c:pt>
                <c:pt idx="826">
                  <c:v>94.486775486678496</c:v>
                </c:pt>
                <c:pt idx="827">
                  <c:v>94.486686105446296</c:v>
                </c:pt>
                <c:pt idx="828">
                  <c:v>94.486619870561398</c:v>
                </c:pt>
                <c:pt idx="829">
                  <c:v>94.486559616427002</c:v>
                </c:pt>
                <c:pt idx="830">
                  <c:v>94.486462620192299</c:v>
                </c:pt>
                <c:pt idx="831">
                  <c:v>94.486398993007299</c:v>
                </c:pt>
                <c:pt idx="832">
                  <c:v>94.486327697988202</c:v>
                </c:pt>
                <c:pt idx="833">
                  <c:v>94.486272887860807</c:v>
                </c:pt>
                <c:pt idx="834">
                  <c:v>94.486180679847607</c:v>
                </c:pt>
                <c:pt idx="835">
                  <c:v>94.486122087549901</c:v>
                </c:pt>
                <c:pt idx="836">
                  <c:v>94.486059515431506</c:v>
                </c:pt>
                <c:pt idx="837">
                  <c:v>94.485992938193903</c:v>
                </c:pt>
                <c:pt idx="838">
                  <c:v>94.485927545497702</c:v>
                </c:pt>
                <c:pt idx="839">
                  <c:v>94.485835640561305</c:v>
                </c:pt>
                <c:pt idx="840">
                  <c:v>94.484296772127607</c:v>
                </c:pt>
                <c:pt idx="841">
                  <c:v>94.484267277167305</c:v>
                </c:pt>
                <c:pt idx="842">
                  <c:v>94.484532234539301</c:v>
                </c:pt>
                <c:pt idx="843">
                  <c:v>94.484415228069594</c:v>
                </c:pt>
                <c:pt idx="844">
                  <c:v>94.484408596606002</c:v>
                </c:pt>
                <c:pt idx="845">
                  <c:v>94.484360650701603</c:v>
                </c:pt>
                <c:pt idx="846">
                  <c:v>94.4843019715656</c:v>
                </c:pt>
                <c:pt idx="847">
                  <c:v>94.484267414277099</c:v>
                </c:pt>
                <c:pt idx="848">
                  <c:v>94.4841977204008</c:v>
                </c:pt>
                <c:pt idx="849">
                  <c:v>94.484163821620697</c:v>
                </c:pt>
                <c:pt idx="850">
                  <c:v>94.484113395551105</c:v>
                </c:pt>
                <c:pt idx="851">
                  <c:v>94.484040237411506</c:v>
                </c:pt>
                <c:pt idx="852">
                  <c:v>94.484006036719606</c:v>
                </c:pt>
                <c:pt idx="853">
                  <c:v>94.483934565635593</c:v>
                </c:pt>
                <c:pt idx="854">
                  <c:v>94.483896702651705</c:v>
                </c:pt>
                <c:pt idx="855">
                  <c:v>94.483839073991007</c:v>
                </c:pt>
                <c:pt idx="856">
                  <c:v>94.483785483967907</c:v>
                </c:pt>
                <c:pt idx="857">
                  <c:v>94.483736512020499</c:v>
                </c:pt>
                <c:pt idx="858">
                  <c:v>94.483674135084001</c:v>
                </c:pt>
                <c:pt idx="859">
                  <c:v>94.483607019084303</c:v>
                </c:pt>
                <c:pt idx="860">
                  <c:v>94.4835538465599</c:v>
                </c:pt>
                <c:pt idx="861">
                  <c:v>94.483501522147094</c:v>
                </c:pt>
                <c:pt idx="862">
                  <c:v>94.483484046594896</c:v>
                </c:pt>
                <c:pt idx="863">
                  <c:v>94.483415676592898</c:v>
                </c:pt>
                <c:pt idx="864">
                  <c:v>94.483342052377296</c:v>
                </c:pt>
                <c:pt idx="865">
                  <c:v>94.483308840940893</c:v>
                </c:pt>
                <c:pt idx="866">
                  <c:v>94.483246646362204</c:v>
                </c:pt>
                <c:pt idx="867">
                  <c:v>94.483181028239798</c:v>
                </c:pt>
                <c:pt idx="868">
                  <c:v>94.483151273611398</c:v>
                </c:pt>
                <c:pt idx="869">
                  <c:v>94.4830839593929</c:v>
                </c:pt>
                <c:pt idx="870">
                  <c:v>94.483022157183001</c:v>
                </c:pt>
                <c:pt idx="871">
                  <c:v>94.482988012008093</c:v>
                </c:pt>
                <c:pt idx="872">
                  <c:v>94.482918566146097</c:v>
                </c:pt>
                <c:pt idx="873">
                  <c:v>94.482859094114403</c:v>
                </c:pt>
                <c:pt idx="874">
                  <c:v>94.482803414749</c:v>
                </c:pt>
                <c:pt idx="875">
                  <c:v>94.482755065837097</c:v>
                </c:pt>
                <c:pt idx="876">
                  <c:v>94.482678448900003</c:v>
                </c:pt>
                <c:pt idx="877">
                  <c:v>94.482657091701896</c:v>
                </c:pt>
                <c:pt idx="878">
                  <c:v>94.482589289370395</c:v>
                </c:pt>
                <c:pt idx="879">
                  <c:v>94.482521884290705</c:v>
                </c:pt>
                <c:pt idx="880">
                  <c:v>94.482459052545195</c:v>
                </c:pt>
                <c:pt idx="881">
                  <c:v>94.482420742868797</c:v>
                </c:pt>
                <c:pt idx="882">
                  <c:v>94.482353663923405</c:v>
                </c:pt>
                <c:pt idx="883">
                  <c:v>94.482304651975298</c:v>
                </c:pt>
                <c:pt idx="884">
                  <c:v>94.482255980987802</c:v>
                </c:pt>
                <c:pt idx="885">
                  <c:v>94.482197810365506</c:v>
                </c:pt>
                <c:pt idx="886">
                  <c:v>94.482153033487094</c:v>
                </c:pt>
                <c:pt idx="887">
                  <c:v>94.4820893185111</c:v>
                </c:pt>
                <c:pt idx="888">
                  <c:v>94.482038742191506</c:v>
                </c:pt>
                <c:pt idx="889">
                  <c:v>94.481989497246602</c:v>
                </c:pt>
                <c:pt idx="890">
                  <c:v>94.481949400668199</c:v>
                </c:pt>
                <c:pt idx="891">
                  <c:v>94.481877037989193</c:v>
                </c:pt>
                <c:pt idx="892">
                  <c:v>94.481833949804596</c:v>
                </c:pt>
                <c:pt idx="893">
                  <c:v>94.481802327986301</c:v>
                </c:pt>
                <c:pt idx="894">
                  <c:v>94.481728540710705</c:v>
                </c:pt>
                <c:pt idx="895">
                  <c:v>94.481677588415195</c:v>
                </c:pt>
                <c:pt idx="896">
                  <c:v>94.481637323863197</c:v>
                </c:pt>
                <c:pt idx="897">
                  <c:v>94.481594842389697</c:v>
                </c:pt>
                <c:pt idx="898">
                  <c:v>94.481519539881106</c:v>
                </c:pt>
                <c:pt idx="899">
                  <c:v>94.481464740358703</c:v>
                </c:pt>
                <c:pt idx="900">
                  <c:v>94.481434637488704</c:v>
                </c:pt>
                <c:pt idx="901">
                  <c:v>94.481361108512104</c:v>
                </c:pt>
                <c:pt idx="902">
                  <c:v>94.481316687845805</c:v>
                </c:pt>
                <c:pt idx="903">
                  <c:v>94.4812783330093</c:v>
                </c:pt>
                <c:pt idx="904">
                  <c:v>94.481245022303398</c:v>
                </c:pt>
                <c:pt idx="905">
                  <c:v>94.481173652260296</c:v>
                </c:pt>
                <c:pt idx="906">
                  <c:v>94.481115091780794</c:v>
                </c:pt>
                <c:pt idx="907">
                  <c:v>94.481081402166595</c:v>
                </c:pt>
                <c:pt idx="908">
                  <c:v>94.481028131365207</c:v>
                </c:pt>
                <c:pt idx="909">
                  <c:v>94.480963682160905</c:v>
                </c:pt>
                <c:pt idx="910">
                  <c:v>94.4809250193601</c:v>
                </c:pt>
                <c:pt idx="911">
                  <c:v>94.480850950012993</c:v>
                </c:pt>
                <c:pt idx="912">
                  <c:v>94.480497583541904</c:v>
                </c:pt>
                <c:pt idx="913">
                  <c:v>94.480588226167399</c:v>
                </c:pt>
                <c:pt idx="914">
                  <c:v>94.480507592664395</c:v>
                </c:pt>
                <c:pt idx="915">
                  <c:v>94.480492935700696</c:v>
                </c:pt>
                <c:pt idx="916">
                  <c:v>94.480465600338505</c:v>
                </c:pt>
                <c:pt idx="917">
                  <c:v>94.480450608320695</c:v>
                </c:pt>
                <c:pt idx="918">
                  <c:v>94.480395194017007</c:v>
                </c:pt>
                <c:pt idx="919">
                  <c:v>94.480343338690503</c:v>
                </c:pt>
                <c:pt idx="920">
                  <c:v>94.480326264124699</c:v>
                </c:pt>
                <c:pt idx="921">
                  <c:v>94.480285355054505</c:v>
                </c:pt>
                <c:pt idx="922">
                  <c:v>94.480242402320201</c:v>
                </c:pt>
                <c:pt idx="923">
                  <c:v>94.480211022618903</c:v>
                </c:pt>
                <c:pt idx="924">
                  <c:v>94.480157977512803</c:v>
                </c:pt>
                <c:pt idx="925">
                  <c:v>94.480137347367602</c:v>
                </c:pt>
                <c:pt idx="926">
                  <c:v>94.480081499024806</c:v>
                </c:pt>
                <c:pt idx="927">
                  <c:v>94.480053874708801</c:v>
                </c:pt>
                <c:pt idx="928">
                  <c:v>94.479988005633203</c:v>
                </c:pt>
                <c:pt idx="929">
                  <c:v>94.479970476108605</c:v>
                </c:pt>
                <c:pt idx="930">
                  <c:v>94.479932560232299</c:v>
                </c:pt>
                <c:pt idx="931">
                  <c:v>94.479865685594305</c:v>
                </c:pt>
                <c:pt idx="932">
                  <c:v>94.479830690861903</c:v>
                </c:pt>
                <c:pt idx="933">
                  <c:v>94.479792693144503</c:v>
                </c:pt>
                <c:pt idx="934">
                  <c:v>94.479780112003795</c:v>
                </c:pt>
                <c:pt idx="935">
                  <c:v>94.479720258662297</c:v>
                </c:pt>
                <c:pt idx="936">
                  <c:v>94.479659692232005</c:v>
                </c:pt>
                <c:pt idx="937">
                  <c:v>94.479627936073697</c:v>
                </c:pt>
                <c:pt idx="938">
                  <c:v>94.479599282897397</c:v>
                </c:pt>
                <c:pt idx="939">
                  <c:v>94.479552491422297</c:v>
                </c:pt>
                <c:pt idx="940">
                  <c:v>94.479518359641801</c:v>
                </c:pt>
                <c:pt idx="941">
                  <c:v>94.4794793396957</c:v>
                </c:pt>
                <c:pt idx="942">
                  <c:v>94.479432883274697</c:v>
                </c:pt>
                <c:pt idx="943">
                  <c:v>94.479376593634797</c:v>
                </c:pt>
                <c:pt idx="944">
                  <c:v>94.479349650779</c:v>
                </c:pt>
                <c:pt idx="945">
                  <c:v>94.479321420091097</c:v>
                </c:pt>
                <c:pt idx="946">
                  <c:v>94.479253166832805</c:v>
                </c:pt>
                <c:pt idx="947">
                  <c:v>94.479221402299302</c:v>
                </c:pt>
                <c:pt idx="948">
                  <c:v>94.479184199648998</c:v>
                </c:pt>
                <c:pt idx="949">
                  <c:v>94.479140218427801</c:v>
                </c:pt>
                <c:pt idx="950">
                  <c:v>94.479123490708602</c:v>
                </c:pt>
                <c:pt idx="951">
                  <c:v>94.479064767780798</c:v>
                </c:pt>
                <c:pt idx="952">
                  <c:v>94.479022620168195</c:v>
                </c:pt>
                <c:pt idx="953">
                  <c:v>94.479006216567996</c:v>
                </c:pt>
                <c:pt idx="954">
                  <c:v>94.478951467784697</c:v>
                </c:pt>
                <c:pt idx="955">
                  <c:v>94.478902260402506</c:v>
                </c:pt>
                <c:pt idx="956">
                  <c:v>94.478873742126098</c:v>
                </c:pt>
                <c:pt idx="957">
                  <c:v>94.478843089527501</c:v>
                </c:pt>
                <c:pt idx="958">
                  <c:v>94.478785158425893</c:v>
                </c:pt>
                <c:pt idx="959">
                  <c:v>94.478759550536196</c:v>
                </c:pt>
                <c:pt idx="960">
                  <c:v>94.478726023371195</c:v>
                </c:pt>
                <c:pt idx="961">
                  <c:v>94.478664874224094</c:v>
                </c:pt>
                <c:pt idx="962">
                  <c:v>94.478637209795707</c:v>
                </c:pt>
                <c:pt idx="963">
                  <c:v>94.478590032714393</c:v>
                </c:pt>
                <c:pt idx="964">
                  <c:v>94.478560722528002</c:v>
                </c:pt>
                <c:pt idx="965">
                  <c:v>94.478534033941401</c:v>
                </c:pt>
                <c:pt idx="966">
                  <c:v>94.478478488115698</c:v>
                </c:pt>
                <c:pt idx="967">
                  <c:v>94.478458490990505</c:v>
                </c:pt>
                <c:pt idx="968">
                  <c:v>94.478420611905904</c:v>
                </c:pt>
                <c:pt idx="969">
                  <c:v>94.478364277940003</c:v>
                </c:pt>
                <c:pt idx="970">
                  <c:v>94.478331393256497</c:v>
                </c:pt>
                <c:pt idx="971">
                  <c:v>94.478294952658601</c:v>
                </c:pt>
                <c:pt idx="972">
                  <c:v>94.4782727284164</c:v>
                </c:pt>
                <c:pt idx="973">
                  <c:v>94.478232327327106</c:v>
                </c:pt>
                <c:pt idx="974">
                  <c:v>94.478175991116302</c:v>
                </c:pt>
                <c:pt idx="975">
                  <c:v>94.478151106618398</c:v>
                </c:pt>
                <c:pt idx="976">
                  <c:v>94.478112896199207</c:v>
                </c:pt>
                <c:pt idx="977">
                  <c:v>94.478072612093001</c:v>
                </c:pt>
                <c:pt idx="978">
                  <c:v>94.478047360159906</c:v>
                </c:pt>
                <c:pt idx="979">
                  <c:v>94.478010935358995</c:v>
                </c:pt>
                <c:pt idx="980">
                  <c:v>94.477960017273304</c:v>
                </c:pt>
                <c:pt idx="981">
                  <c:v>94.477921614951001</c:v>
                </c:pt>
                <c:pt idx="982">
                  <c:v>94.477896628455298</c:v>
                </c:pt>
                <c:pt idx="983">
                  <c:v>94.477862335754693</c:v>
                </c:pt>
                <c:pt idx="984">
                  <c:v>94.477816094379094</c:v>
                </c:pt>
                <c:pt idx="985">
                  <c:v>94.477798186416393</c:v>
                </c:pt>
                <c:pt idx="986">
                  <c:v>94.477752837380507</c:v>
                </c:pt>
                <c:pt idx="987">
                  <c:v>94.477708046041997</c:v>
                </c:pt>
                <c:pt idx="988">
                  <c:v>94.477684680739401</c:v>
                </c:pt>
                <c:pt idx="989">
                  <c:v>94.477666636913895</c:v>
                </c:pt>
                <c:pt idx="990">
                  <c:v>94.477626527279597</c:v>
                </c:pt>
                <c:pt idx="991">
                  <c:v>94.477584948349701</c:v>
                </c:pt>
                <c:pt idx="992">
                  <c:v>94.477536132417896</c:v>
                </c:pt>
                <c:pt idx="993">
                  <c:v>94.477500160895403</c:v>
                </c:pt>
                <c:pt idx="994">
                  <c:v>94.477481505988493</c:v>
                </c:pt>
                <c:pt idx="995">
                  <c:v>94.477429923889801</c:v>
                </c:pt>
                <c:pt idx="996">
                  <c:v>94.477404461804099</c:v>
                </c:pt>
                <c:pt idx="997">
                  <c:v>94.477373155854195</c:v>
                </c:pt>
                <c:pt idx="998">
                  <c:v>94.477335898556902</c:v>
                </c:pt>
                <c:pt idx="999">
                  <c:v>94.477307869394195</c:v>
                </c:pt>
                <c:pt idx="1000">
                  <c:v>94.477281597017395</c:v>
                </c:pt>
                <c:pt idx="1001">
                  <c:v>94.477232210923702</c:v>
                </c:pt>
                <c:pt idx="1002">
                  <c:v>94.477205559772003</c:v>
                </c:pt>
                <c:pt idx="1003">
                  <c:v>94.477175051807507</c:v>
                </c:pt>
                <c:pt idx="1004">
                  <c:v>94.477154714104898</c:v>
                </c:pt>
                <c:pt idx="1005">
                  <c:v>94.477101676515503</c:v>
                </c:pt>
                <c:pt idx="1006">
                  <c:v>94.477086850400397</c:v>
                </c:pt>
                <c:pt idx="1007">
                  <c:v>94.477039779234602</c:v>
                </c:pt>
                <c:pt idx="1008">
                  <c:v>94.477013708542202</c:v>
                </c:pt>
                <c:pt idx="1009">
                  <c:v>94.476979370328195</c:v>
                </c:pt>
                <c:pt idx="1010">
                  <c:v>94.476962762196493</c:v>
                </c:pt>
                <c:pt idx="1011">
                  <c:v>94.476916343087197</c:v>
                </c:pt>
                <c:pt idx="1012">
                  <c:v>94.476887801223697</c:v>
                </c:pt>
                <c:pt idx="1013">
                  <c:v>94.476852814676505</c:v>
                </c:pt>
                <c:pt idx="1014">
                  <c:v>94.476808549701403</c:v>
                </c:pt>
                <c:pt idx="1015">
                  <c:v>94.476795155412901</c:v>
                </c:pt>
                <c:pt idx="1016">
                  <c:v>94.476755907137104</c:v>
                </c:pt>
                <c:pt idx="1017">
                  <c:v>94.476732027758203</c:v>
                </c:pt>
                <c:pt idx="1018">
                  <c:v>94.476703091687199</c:v>
                </c:pt>
                <c:pt idx="1019">
                  <c:v>94.476676002624203</c:v>
                </c:pt>
                <c:pt idx="1020">
                  <c:v>94.476624046935001</c:v>
                </c:pt>
                <c:pt idx="1021">
                  <c:v>94.476603138638495</c:v>
                </c:pt>
                <c:pt idx="1022">
                  <c:v>94.476563381181506</c:v>
                </c:pt>
                <c:pt idx="1023">
                  <c:v>94.476542813117703</c:v>
                </c:pt>
                <c:pt idx="1024">
                  <c:v>94.476516798093101</c:v>
                </c:pt>
                <c:pt idx="1025">
                  <c:v>94.4764861131695</c:v>
                </c:pt>
                <c:pt idx="1026">
                  <c:v>94.476450508433501</c:v>
                </c:pt>
                <c:pt idx="1027">
                  <c:v>94.476421997737205</c:v>
                </c:pt>
                <c:pt idx="1028">
                  <c:v>94.476408002865995</c:v>
                </c:pt>
                <c:pt idx="1029">
                  <c:v>94.476367757617695</c:v>
                </c:pt>
                <c:pt idx="1030">
                  <c:v>94.4763596455022</c:v>
                </c:pt>
                <c:pt idx="1031">
                  <c:v>94.476292686325806</c:v>
                </c:pt>
                <c:pt idx="1032">
                  <c:v>94.476272843231399</c:v>
                </c:pt>
                <c:pt idx="1033">
                  <c:v>94.476251435447395</c:v>
                </c:pt>
                <c:pt idx="1034">
                  <c:v>94.476233247163094</c:v>
                </c:pt>
                <c:pt idx="1035">
                  <c:v>94.476203483359001</c:v>
                </c:pt>
                <c:pt idx="1036">
                  <c:v>94.4761776713286</c:v>
                </c:pt>
                <c:pt idx="1037">
                  <c:v>94.476122846066104</c:v>
                </c:pt>
                <c:pt idx="1038">
                  <c:v>94.476110680492795</c:v>
                </c:pt>
                <c:pt idx="1039">
                  <c:v>94.476073055242296</c:v>
                </c:pt>
                <c:pt idx="1040">
                  <c:v>94.476056990684</c:v>
                </c:pt>
                <c:pt idx="1041">
                  <c:v>94.476027841444306</c:v>
                </c:pt>
                <c:pt idx="1042">
                  <c:v>94.475998514810101</c:v>
                </c:pt>
                <c:pt idx="1043">
                  <c:v>94.475971492147593</c:v>
                </c:pt>
                <c:pt idx="1044">
                  <c:v>94.475945549781997</c:v>
                </c:pt>
                <c:pt idx="1045">
                  <c:v>94.475901280813602</c:v>
                </c:pt>
                <c:pt idx="1046">
                  <c:v>94.475875553748395</c:v>
                </c:pt>
                <c:pt idx="1047">
                  <c:v>94.475848798233201</c:v>
                </c:pt>
                <c:pt idx="1048">
                  <c:v>94.475848768978494</c:v>
                </c:pt>
                <c:pt idx="1049">
                  <c:v>94.475792619834195</c:v>
                </c:pt>
                <c:pt idx="1050">
                  <c:v>94.475771616312599</c:v>
                </c:pt>
                <c:pt idx="1051">
                  <c:v>94.475753723838196</c:v>
                </c:pt>
                <c:pt idx="1052">
                  <c:v>94.475717270418997</c:v>
                </c:pt>
                <c:pt idx="1053">
                  <c:v>94.475692025987001</c:v>
                </c:pt>
                <c:pt idx="1054">
                  <c:v>94.475662669628306</c:v>
                </c:pt>
                <c:pt idx="1055">
                  <c:v>94.475640400320003</c:v>
                </c:pt>
                <c:pt idx="1056">
                  <c:v>94.475612596909102</c:v>
                </c:pt>
                <c:pt idx="1057">
                  <c:v>94.475596254566398</c:v>
                </c:pt>
                <c:pt idx="1058">
                  <c:v>94.4755709779011</c:v>
                </c:pt>
                <c:pt idx="1059">
                  <c:v>94.475536206737303</c:v>
                </c:pt>
                <c:pt idx="1060">
                  <c:v>94.475507534969793</c:v>
                </c:pt>
                <c:pt idx="1061">
                  <c:v>94.475491541911097</c:v>
                </c:pt>
                <c:pt idx="1062">
                  <c:v>94.475460355957594</c:v>
                </c:pt>
                <c:pt idx="1063">
                  <c:v>94.475454684499397</c:v>
                </c:pt>
                <c:pt idx="1064">
                  <c:v>94.475401254977996</c:v>
                </c:pt>
                <c:pt idx="1065">
                  <c:v>94.475384731154904</c:v>
                </c:pt>
                <c:pt idx="1066">
                  <c:v>94.475364848003395</c:v>
                </c:pt>
                <c:pt idx="1067">
                  <c:v>94.475325140025802</c:v>
                </c:pt>
                <c:pt idx="1068">
                  <c:v>94.475309308016307</c:v>
                </c:pt>
                <c:pt idx="1069">
                  <c:v>94.475278181476796</c:v>
                </c:pt>
                <c:pt idx="1070">
                  <c:v>94.475253936547503</c:v>
                </c:pt>
                <c:pt idx="1071">
                  <c:v>94.475231844493905</c:v>
                </c:pt>
                <c:pt idx="1072">
                  <c:v>94.475217031555204</c:v>
                </c:pt>
                <c:pt idx="1073">
                  <c:v>94.475203114491194</c:v>
                </c:pt>
                <c:pt idx="1074">
                  <c:v>94.4751538423575</c:v>
                </c:pt>
                <c:pt idx="1075">
                  <c:v>94.4751509332296</c:v>
                </c:pt>
                <c:pt idx="1076">
                  <c:v>94.475102570780507</c:v>
                </c:pt>
                <c:pt idx="1077">
                  <c:v>94.475092935993601</c:v>
                </c:pt>
                <c:pt idx="1078">
                  <c:v>94.475060121666203</c:v>
                </c:pt>
                <c:pt idx="1079">
                  <c:v>94.475055261807697</c:v>
                </c:pt>
                <c:pt idx="1080">
                  <c:v>94.475033880209395</c:v>
                </c:pt>
                <c:pt idx="1081">
                  <c:v>94.474981530890105</c:v>
                </c:pt>
                <c:pt idx="1082">
                  <c:v>94.474966579959798</c:v>
                </c:pt>
                <c:pt idx="1083">
                  <c:v>94.474952787084007</c:v>
                </c:pt>
                <c:pt idx="1084">
                  <c:v>94.474916520097295</c:v>
                </c:pt>
                <c:pt idx="1085">
                  <c:v>94.474901539473706</c:v>
                </c:pt>
                <c:pt idx="1086">
                  <c:v>94.474878319062995</c:v>
                </c:pt>
                <c:pt idx="1087">
                  <c:v>94.474863542858699</c:v>
                </c:pt>
                <c:pt idx="1088">
                  <c:v>94.474814344283999</c:v>
                </c:pt>
                <c:pt idx="1089">
                  <c:v>94.474806737220007</c:v>
                </c:pt>
                <c:pt idx="1090">
                  <c:v>94.474803969425807</c:v>
                </c:pt>
                <c:pt idx="1091">
                  <c:v>94.4747600729428</c:v>
                </c:pt>
                <c:pt idx="1092">
                  <c:v>94.474736755009403</c:v>
                </c:pt>
                <c:pt idx="1093">
                  <c:v>94.474713003343496</c:v>
                </c:pt>
                <c:pt idx="1094">
                  <c:v>94.474696253134198</c:v>
                </c:pt>
                <c:pt idx="1095">
                  <c:v>94.474671039952995</c:v>
                </c:pt>
                <c:pt idx="1096">
                  <c:v>94.474646357556495</c:v>
                </c:pt>
                <c:pt idx="1097">
                  <c:v>94.474621248518801</c:v>
                </c:pt>
                <c:pt idx="1098">
                  <c:v>94.474603457356693</c:v>
                </c:pt>
                <c:pt idx="1099">
                  <c:v>94.474590158866505</c:v>
                </c:pt>
                <c:pt idx="1100">
                  <c:v>94.474568633876601</c:v>
                </c:pt>
                <c:pt idx="1101">
                  <c:v>94.474539536308498</c:v>
                </c:pt>
                <c:pt idx="1102">
                  <c:v>94.474531258395899</c:v>
                </c:pt>
                <c:pt idx="1103">
                  <c:v>94.474494833560101</c:v>
                </c:pt>
                <c:pt idx="1104">
                  <c:v>94.474496498368893</c:v>
                </c:pt>
                <c:pt idx="1105">
                  <c:v>94.474454053612007</c:v>
                </c:pt>
                <c:pt idx="1106">
                  <c:v>94.474464347643803</c:v>
                </c:pt>
                <c:pt idx="1107">
                  <c:v>94.474401695569497</c:v>
                </c:pt>
                <c:pt idx="1108">
                  <c:v>94.4743884898662</c:v>
                </c:pt>
                <c:pt idx="1109">
                  <c:v>94.474366337995605</c:v>
                </c:pt>
                <c:pt idx="1110">
                  <c:v>94.474355925393596</c:v>
                </c:pt>
                <c:pt idx="1111">
                  <c:v>94.474326788768707</c:v>
                </c:pt>
                <c:pt idx="1112">
                  <c:v>94.474326178231294</c:v>
                </c:pt>
                <c:pt idx="1113">
                  <c:v>94.474310572805194</c:v>
                </c:pt>
                <c:pt idx="1114">
                  <c:v>94.474278726665304</c:v>
                </c:pt>
                <c:pt idx="1115">
                  <c:v>94.474249492821997</c:v>
                </c:pt>
                <c:pt idx="1116">
                  <c:v>94.474231122238393</c:v>
                </c:pt>
                <c:pt idx="1117">
                  <c:v>94.474206665067001</c:v>
                </c:pt>
                <c:pt idx="1118">
                  <c:v>94.4741946161014</c:v>
                </c:pt>
                <c:pt idx="1119">
                  <c:v>94.474172476459799</c:v>
                </c:pt>
                <c:pt idx="1120">
                  <c:v>94.4741438034401</c:v>
                </c:pt>
                <c:pt idx="1121">
                  <c:v>94.474138592588801</c:v>
                </c:pt>
                <c:pt idx="1122">
                  <c:v>94.474130327415807</c:v>
                </c:pt>
                <c:pt idx="1123">
                  <c:v>94.474092712760793</c:v>
                </c:pt>
                <c:pt idx="1124">
                  <c:v>94.474078070687398</c:v>
                </c:pt>
                <c:pt idx="1125">
                  <c:v>94.474048698367596</c:v>
                </c:pt>
                <c:pt idx="1126">
                  <c:v>94.474028491341599</c:v>
                </c:pt>
                <c:pt idx="1127">
                  <c:v>94.474008127345499</c:v>
                </c:pt>
                <c:pt idx="1128">
                  <c:v>94.474006197505304</c:v>
                </c:pt>
                <c:pt idx="1129">
                  <c:v>94.473968011618794</c:v>
                </c:pt>
                <c:pt idx="1130">
                  <c:v>94.473959989383204</c:v>
                </c:pt>
                <c:pt idx="1131">
                  <c:v>94.473939341155798</c:v>
                </c:pt>
                <c:pt idx="1132">
                  <c:v>94.473926548228704</c:v>
                </c:pt>
                <c:pt idx="1133">
                  <c:v>94.473905412602804</c:v>
                </c:pt>
                <c:pt idx="1134">
                  <c:v>94.473874021569401</c:v>
                </c:pt>
                <c:pt idx="1135">
                  <c:v>94.473862066924198</c:v>
                </c:pt>
                <c:pt idx="1136">
                  <c:v>94.473849114841798</c:v>
                </c:pt>
                <c:pt idx="1137">
                  <c:v>94.473824602421701</c:v>
                </c:pt>
                <c:pt idx="1138">
                  <c:v>94.473804758951502</c:v>
                </c:pt>
                <c:pt idx="1139">
                  <c:v>94.473786563980994</c:v>
                </c:pt>
                <c:pt idx="1140">
                  <c:v>94.473796042882697</c:v>
                </c:pt>
                <c:pt idx="1141">
                  <c:v>94.473758552462996</c:v>
                </c:pt>
                <c:pt idx="1142">
                  <c:v>94.4737437300614</c:v>
                </c:pt>
                <c:pt idx="1143">
                  <c:v>94.473707282322195</c:v>
                </c:pt>
                <c:pt idx="1144">
                  <c:v>94.473697269576206</c:v>
                </c:pt>
                <c:pt idx="1145">
                  <c:v>94.473679674779007</c:v>
                </c:pt>
                <c:pt idx="1146">
                  <c:v>94.473677046419894</c:v>
                </c:pt>
                <c:pt idx="1147">
                  <c:v>94.4736339893376</c:v>
                </c:pt>
                <c:pt idx="1148">
                  <c:v>94.473618653432396</c:v>
                </c:pt>
                <c:pt idx="1149">
                  <c:v>94.473614320917093</c:v>
                </c:pt>
                <c:pt idx="1150">
                  <c:v>94.473603550234998</c:v>
                </c:pt>
                <c:pt idx="1151">
                  <c:v>94.473585069491406</c:v>
                </c:pt>
                <c:pt idx="1152">
                  <c:v>94.473551865043106</c:v>
                </c:pt>
                <c:pt idx="1153">
                  <c:v>94.473546855375801</c:v>
                </c:pt>
                <c:pt idx="1154">
                  <c:v>94.473532590123796</c:v>
                </c:pt>
                <c:pt idx="1155">
                  <c:v>94.473501907048004</c:v>
                </c:pt>
                <c:pt idx="1156">
                  <c:v>94.473485648723695</c:v>
                </c:pt>
                <c:pt idx="1157">
                  <c:v>94.473487829577294</c:v>
                </c:pt>
                <c:pt idx="1158">
                  <c:v>94.473469162318196</c:v>
                </c:pt>
                <c:pt idx="1159">
                  <c:v>94.473449542733107</c:v>
                </c:pt>
                <c:pt idx="1160">
                  <c:v>94.473417937087206</c:v>
                </c:pt>
                <c:pt idx="1161">
                  <c:v>94.473427817480101</c:v>
                </c:pt>
                <c:pt idx="1162">
                  <c:v>94.473392883927204</c:v>
                </c:pt>
                <c:pt idx="1163">
                  <c:v>94.473378515342105</c:v>
                </c:pt>
                <c:pt idx="1164">
                  <c:v>94.473348371987697</c:v>
                </c:pt>
                <c:pt idx="1165">
                  <c:v>94.473338396082994</c:v>
                </c:pt>
                <c:pt idx="1166">
                  <c:v>94.473318555808206</c:v>
                </c:pt>
                <c:pt idx="1167">
                  <c:v>94.473315285416305</c:v>
                </c:pt>
                <c:pt idx="1168">
                  <c:v>94.473294407870696</c:v>
                </c:pt>
                <c:pt idx="1169">
                  <c:v>94.473265099151305</c:v>
                </c:pt>
                <c:pt idx="1170">
                  <c:v>94.473267117295705</c:v>
                </c:pt>
                <c:pt idx="1171">
                  <c:v>94.470244297258546</c:v>
                </c:pt>
                <c:pt idx="1172">
                  <c:v>94.470212740753425</c:v>
                </c:pt>
                <c:pt idx="1173">
                  <c:v>94.470181211139248</c:v>
                </c:pt>
                <c:pt idx="1174">
                  <c:v>94.470149708370215</c:v>
                </c:pt>
                <c:pt idx="1175">
                  <c:v>94.470118232400637</c:v>
                </c:pt>
                <c:pt idx="1176">
                  <c:v>94.470086783184982</c:v>
                </c:pt>
                <c:pt idx="1177">
                  <c:v>94.470055360677776</c:v>
                </c:pt>
                <c:pt idx="1178">
                  <c:v>94.470023964833729</c:v>
                </c:pt>
                <c:pt idx="1179">
                  <c:v>94.469992595607593</c:v>
                </c:pt>
                <c:pt idx="1180">
                  <c:v>94.469961252954306</c:v>
                </c:pt>
                <c:pt idx="1181">
                  <c:v>94.469929936828862</c:v>
                </c:pt>
                <c:pt idx="1182">
                  <c:v>94.469898647186412</c:v>
                </c:pt>
                <c:pt idx="1183">
                  <c:v>94.469867383982177</c:v>
                </c:pt>
                <c:pt idx="1184">
                  <c:v>94.469836147171549</c:v>
                </c:pt>
                <c:pt idx="1185">
                  <c:v>94.469804936709977</c:v>
                </c:pt>
                <c:pt idx="1186">
                  <c:v>94.469773752553053</c:v>
                </c:pt>
                <c:pt idx="1187">
                  <c:v>94.469742594656481</c:v>
                </c:pt>
                <c:pt idx="1188">
                  <c:v>94.469711462976051</c:v>
                </c:pt>
                <c:pt idx="1189">
                  <c:v>94.469680357467709</c:v>
                </c:pt>
                <c:pt idx="1190">
                  <c:v>94.469649278087459</c:v>
                </c:pt>
                <c:pt idx="1191">
                  <c:v>94.469618224791475</c:v>
                </c:pt>
                <c:pt idx="1192">
                  <c:v>94.469587197535986</c:v>
                </c:pt>
                <c:pt idx="1193">
                  <c:v>94.469556196277367</c:v>
                </c:pt>
                <c:pt idx="1194">
                  <c:v>94.469525220972088</c:v>
                </c:pt>
                <c:pt idx="1195">
                  <c:v>94.469494271576721</c:v>
                </c:pt>
                <c:pt idx="1196">
                  <c:v>94.469463348047967</c:v>
                </c:pt>
                <c:pt idx="1197">
                  <c:v>94.469432450342623</c:v>
                </c:pt>
                <c:pt idx="1198">
                  <c:v>94.469401578417589</c:v>
                </c:pt>
                <c:pt idx="1199">
                  <c:v>94.469370732229891</c:v>
                </c:pt>
                <c:pt idx="1200">
                  <c:v>94.469339911736654</c:v>
                </c:pt>
                <c:pt idx="1201">
                  <c:v>94.46930911689509</c:v>
                </c:pt>
                <c:pt idx="1202">
                  <c:v>94.469278347662552</c:v>
                </c:pt>
                <c:pt idx="1203">
                  <c:v>94.469247603996465</c:v>
                </c:pt>
                <c:pt idx="1204">
                  <c:v>94.469216885854394</c:v>
                </c:pt>
                <c:pt idx="1205">
                  <c:v>94.469186193193991</c:v>
                </c:pt>
                <c:pt idx="1206">
                  <c:v>94.469155525973008</c:v>
                </c:pt>
                <c:pt idx="1207">
                  <c:v>94.469124884149309</c:v>
                </c:pt>
                <c:pt idx="1208">
                  <c:v>94.469094267680859</c:v>
                </c:pt>
                <c:pt idx="1209">
                  <c:v>94.469063676525749</c:v>
                </c:pt>
                <c:pt idx="1210">
                  <c:v>94.469033110642144</c:v>
                </c:pt>
                <c:pt idx="1211">
                  <c:v>94.469002569988334</c:v>
                </c:pt>
                <c:pt idx="1212">
                  <c:v>94.468972054522681</c:v>
                </c:pt>
                <c:pt idx="1213">
                  <c:v>94.468941564203689</c:v>
                </c:pt>
                <c:pt idx="1214">
                  <c:v>94.468911098989949</c:v>
                </c:pt>
                <c:pt idx="1215">
                  <c:v>94.468880658840149</c:v>
                </c:pt>
                <c:pt idx="1216">
                  <c:v>94.468850243713078</c:v>
                </c:pt>
                <c:pt idx="1217">
                  <c:v>94.468819853567624</c:v>
                </c:pt>
                <c:pt idx="1218">
                  <c:v>94.468789488362802</c:v>
                </c:pt>
                <c:pt idx="1219">
                  <c:v>94.4687591480577</c:v>
                </c:pt>
                <c:pt idx="1220">
                  <c:v>94.468728832611518</c:v>
                </c:pt>
                <c:pt idx="1221">
                  <c:v>94.468698541983542</c:v>
                </c:pt>
                <c:pt idx="1222">
                  <c:v>94.468668276133187</c:v>
                </c:pt>
                <c:pt idx="1223">
                  <c:v>94.468638035019936</c:v>
                </c:pt>
                <c:pt idx="1224">
                  <c:v>94.468607818603402</c:v>
                </c:pt>
                <c:pt idx="1225">
                  <c:v>94.468577626843256</c:v>
                </c:pt>
                <c:pt idx="1226">
                  <c:v>94.468547459699309</c:v>
                </c:pt>
                <c:pt idx="1227">
                  <c:v>94.468517317131457</c:v>
                </c:pt>
                <c:pt idx="1228">
                  <c:v>94.46848719909967</c:v>
                </c:pt>
                <c:pt idx="1229">
                  <c:v>94.468457105564056</c:v>
                </c:pt>
                <c:pt idx="1230">
                  <c:v>94.468427036484783</c:v>
                </c:pt>
                <c:pt idx="1231">
                  <c:v>94.468396991822161</c:v>
                </c:pt>
                <c:pt idx="1232">
                  <c:v>94.46836697153654</c:v>
                </c:pt>
                <c:pt idx="1233">
                  <c:v>94.4683369755884</c:v>
                </c:pt>
                <c:pt idx="1234">
                  <c:v>94.468307003938321</c:v>
                </c:pt>
                <c:pt idx="1235">
                  <c:v>94.468277056546967</c:v>
                </c:pt>
                <c:pt idx="1236">
                  <c:v>94.468247133375087</c:v>
                </c:pt>
                <c:pt idx="1237">
                  <c:v>94.468217234383573</c:v>
                </c:pt>
                <c:pt idx="1238">
                  <c:v>94.468187359533331</c:v>
                </c:pt>
                <c:pt idx="1239">
                  <c:v>94.468157508785453</c:v>
                </c:pt>
                <c:pt idx="1240">
                  <c:v>94.468127682101041</c:v>
                </c:pt>
                <c:pt idx="1241">
                  <c:v>94.468097879441359</c:v>
                </c:pt>
                <c:pt idx="1242">
                  <c:v>94.468068100767724</c:v>
                </c:pt>
                <c:pt idx="1243">
                  <c:v>94.468038346041553</c:v>
                </c:pt>
                <c:pt idx="1244">
                  <c:v>94.468008615224363</c:v>
                </c:pt>
                <c:pt idx="1245">
                  <c:v>94.467978908277757</c:v>
                </c:pt>
                <c:pt idx="1246">
                  <c:v>94.467949225163451</c:v>
                </c:pt>
                <c:pt idx="1247">
                  <c:v>94.467919565843232</c:v>
                </c:pt>
                <c:pt idx="1248">
                  <c:v>94.467889930278972</c:v>
                </c:pt>
                <c:pt idx="1249">
                  <c:v>94.467860318432656</c:v>
                </c:pt>
                <c:pt idx="1250">
                  <c:v>94.467830730266343</c:v>
                </c:pt>
                <c:pt idx="1251">
                  <c:v>94.467801165742188</c:v>
                </c:pt>
                <c:pt idx="1252">
                  <c:v>94.467771624822461</c:v>
                </c:pt>
                <c:pt idx="1253">
                  <c:v>94.467742107469476</c:v>
                </c:pt>
                <c:pt idx="1254">
                  <c:v>94.467712613645674</c:v>
                </c:pt>
                <c:pt idx="1255">
                  <c:v>94.467683143313579</c:v>
                </c:pt>
                <c:pt idx="1256">
                  <c:v>94.467653696435775</c:v>
                </c:pt>
                <c:pt idx="1257">
                  <c:v>94.467624272974987</c:v>
                </c:pt>
                <c:pt idx="1258">
                  <c:v>94.467594872893969</c:v>
                </c:pt>
                <c:pt idx="1259">
                  <c:v>94.467565496155629</c:v>
                </c:pt>
                <c:pt idx="1260">
                  <c:v>94.467536142722921</c:v>
                </c:pt>
                <c:pt idx="1261">
                  <c:v>94.467506812558881</c:v>
                </c:pt>
                <c:pt idx="1262">
                  <c:v>94.467477505626647</c:v>
                </c:pt>
                <c:pt idx="1263">
                  <c:v>94.46744822188947</c:v>
                </c:pt>
                <c:pt idx="1264">
                  <c:v>94.467418961310642</c:v>
                </c:pt>
                <c:pt idx="1265">
                  <c:v>94.467389723853572</c:v>
                </c:pt>
                <c:pt idx="1266">
                  <c:v>94.467360509481736</c:v>
                </c:pt>
                <c:pt idx="1267">
                  <c:v>94.467331318158728</c:v>
                </c:pt>
                <c:pt idx="1268">
                  <c:v>94.46730214984818</c:v>
                </c:pt>
                <c:pt idx="1269">
                  <c:v>94.467273004513871</c:v>
                </c:pt>
                <c:pt idx="1270">
                  <c:v>94.467243882119604</c:v>
                </c:pt>
                <c:pt idx="1271">
                  <c:v>94.467214782629313</c:v>
                </c:pt>
                <c:pt idx="1272">
                  <c:v>94.467185706006987</c:v>
                </c:pt>
                <c:pt idx="1273">
                  <c:v>94.46715665221673</c:v>
                </c:pt>
                <c:pt idx="1274">
                  <c:v>94.467127621222687</c:v>
                </c:pt>
                <c:pt idx="1275">
                  <c:v>94.467098612989147</c:v>
                </c:pt>
                <c:pt idx="1276">
                  <c:v>94.467069627480413</c:v>
                </c:pt>
                <c:pt idx="1277">
                  <c:v>94.467040664660928</c:v>
                </c:pt>
                <c:pt idx="1278">
                  <c:v>94.467011724495194</c:v>
                </c:pt>
                <c:pt idx="1279">
                  <c:v>94.466982806947811</c:v>
                </c:pt>
                <c:pt idx="1280">
                  <c:v>94.466953911983438</c:v>
                </c:pt>
                <c:pt idx="1281">
                  <c:v>94.466925039566831</c:v>
                </c:pt>
                <c:pt idx="1282">
                  <c:v>94.466896189662833</c:v>
                </c:pt>
                <c:pt idx="1283">
                  <c:v>94.466867362236371</c:v>
                </c:pt>
                <c:pt idx="1284">
                  <c:v>94.46683855725243</c:v>
                </c:pt>
                <c:pt idx="1285">
                  <c:v>94.466809774676108</c:v>
                </c:pt>
                <c:pt idx="1286">
                  <c:v>94.466781014472559</c:v>
                </c:pt>
                <c:pt idx="1287">
                  <c:v>94.466752276607039</c:v>
                </c:pt>
                <c:pt idx="1288">
                  <c:v>94.466723561044873</c:v>
                </c:pt>
                <c:pt idx="1289">
                  <c:v>94.466694867751457</c:v>
                </c:pt>
                <c:pt idx="1290">
                  <c:v>94.466666196692287</c:v>
                </c:pt>
                <c:pt idx="1291">
                  <c:v>94.466637547832946</c:v>
                </c:pt>
                <c:pt idx="1292">
                  <c:v>94.466608921139056</c:v>
                </c:pt>
                <c:pt idx="1293">
                  <c:v>94.466580316576369</c:v>
                </c:pt>
                <c:pt idx="1294">
                  <c:v>94.466551734110681</c:v>
                </c:pt>
                <c:pt idx="1295">
                  <c:v>94.46652317370787</c:v>
                </c:pt>
                <c:pt idx="1296">
                  <c:v>94.466494635333916</c:v>
                </c:pt>
                <c:pt idx="1297">
                  <c:v>94.466466118954855</c:v>
                </c:pt>
                <c:pt idx="1298">
                  <c:v>94.466437624536809</c:v>
                </c:pt>
                <c:pt idx="1299">
                  <c:v>94.466409152045983</c:v>
                </c:pt>
                <c:pt idx="1300">
                  <c:v>94.466380701448657</c:v>
                </c:pt>
                <c:pt idx="1301">
                  <c:v>94.466352272711191</c:v>
                </c:pt>
                <c:pt idx="1302">
                  <c:v>94.466323865800007</c:v>
                </c:pt>
                <c:pt idx="1303">
                  <c:v>94.466295480681623</c:v>
                </c:pt>
                <c:pt idx="1304">
                  <c:v>94.466267117322616</c:v>
                </c:pt>
                <c:pt idx="1305">
                  <c:v>94.466238775689675</c:v>
                </c:pt>
                <c:pt idx="1306">
                  <c:v>94.466210455749518</c:v>
                </c:pt>
                <c:pt idx="1307">
                  <c:v>94.466182157468992</c:v>
                </c:pt>
                <c:pt idx="1308">
                  <c:v>94.466153880814957</c:v>
                </c:pt>
                <c:pt idx="1309">
                  <c:v>94.466125625754401</c:v>
                </c:pt>
                <c:pt idx="1310">
                  <c:v>94.466097392254369</c:v>
                </c:pt>
                <c:pt idx="1311">
                  <c:v>94.466069180281977</c:v>
                </c:pt>
                <c:pt idx="1312">
                  <c:v>94.466040989804412</c:v>
                </c:pt>
                <c:pt idx="1313">
                  <c:v>94.466012820788976</c:v>
                </c:pt>
                <c:pt idx="1314">
                  <c:v>94.465984673202982</c:v>
                </c:pt>
                <c:pt idx="1315">
                  <c:v>94.46595654701386</c:v>
                </c:pt>
                <c:pt idx="1316">
                  <c:v>94.465928442189124</c:v>
                </c:pt>
                <c:pt idx="1317">
                  <c:v>94.465900358696317</c:v>
                </c:pt>
                <c:pt idx="1318">
                  <c:v>94.465872296503079</c:v>
                </c:pt>
                <c:pt idx="1319">
                  <c:v>94.465844255577153</c:v>
                </c:pt>
                <c:pt idx="1320">
                  <c:v>94.465816235886294</c:v>
                </c:pt>
                <c:pt idx="1321">
                  <c:v>94.465788237398385</c:v>
                </c:pt>
                <c:pt idx="1322">
                  <c:v>94.465760260081368</c:v>
                </c:pt>
                <c:pt idx="1323">
                  <c:v>94.465732303903238</c:v>
                </c:pt>
                <c:pt idx="1324">
                  <c:v>94.465704368832064</c:v>
                </c:pt>
                <c:pt idx="1325">
                  <c:v>94.465676454836029</c:v>
                </c:pt>
                <c:pt idx="1326">
                  <c:v>94.465648561883327</c:v>
                </c:pt>
                <c:pt idx="1327">
                  <c:v>94.46562068994227</c:v>
                </c:pt>
                <c:pt idx="1328">
                  <c:v>94.465592838981237</c:v>
                </c:pt>
                <c:pt idx="1329">
                  <c:v>94.465565008968639</c:v>
                </c:pt>
                <c:pt idx="1330">
                  <c:v>94.465537199872998</c:v>
                </c:pt>
                <c:pt idx="1331">
                  <c:v>94.465509411662907</c:v>
                </c:pt>
                <c:pt idx="1332">
                  <c:v>94.465481644307005</c:v>
                </c:pt>
                <c:pt idx="1333">
                  <c:v>94.465453897774026</c:v>
                </c:pt>
                <c:pt idx="1334">
                  <c:v>94.46542617203275</c:v>
                </c:pt>
                <c:pt idx="1335">
                  <c:v>94.465398467052054</c:v>
                </c:pt>
                <c:pt idx="1336">
                  <c:v>94.465370782800846</c:v>
                </c:pt>
                <c:pt idx="1337">
                  <c:v>94.465343119248161</c:v>
                </c:pt>
                <c:pt idx="1338">
                  <c:v>94.465315476363045</c:v>
                </c:pt>
                <c:pt idx="1339">
                  <c:v>94.465287854114663</c:v>
                </c:pt>
                <c:pt idx="1340">
                  <c:v>94.465260252472206</c:v>
                </c:pt>
                <c:pt idx="1341">
                  <c:v>94.465232671404948</c:v>
                </c:pt>
                <c:pt idx="1342">
                  <c:v>94.465205110882266</c:v>
                </c:pt>
                <c:pt idx="1343">
                  <c:v>94.46517757087355</c:v>
                </c:pt>
                <c:pt idx="1344">
                  <c:v>94.465150051348289</c:v>
                </c:pt>
                <c:pt idx="1345">
                  <c:v>94.465122552276057</c:v>
                </c:pt>
                <c:pt idx="1346">
                  <c:v>94.465095073626443</c:v>
                </c:pt>
                <c:pt idx="1347">
                  <c:v>94.465067615369151</c:v>
                </c:pt>
                <c:pt idx="1348">
                  <c:v>94.465040177473938</c:v>
                </c:pt>
                <c:pt idx="1349">
                  <c:v>94.465012759910621</c:v>
                </c:pt>
                <c:pt idx="1350">
                  <c:v>94.464985362649102</c:v>
                </c:pt>
                <c:pt idx="1351">
                  <c:v>94.464957985659311</c:v>
                </c:pt>
                <c:pt idx="1352">
                  <c:v>94.464930628911304</c:v>
                </c:pt>
                <c:pt idx="1353">
                  <c:v>94.464903292375155</c:v>
                </c:pt>
                <c:pt idx="1354">
                  <c:v>94.46487597602102</c:v>
                </c:pt>
                <c:pt idx="1355">
                  <c:v>94.464848679819113</c:v>
                </c:pt>
                <c:pt idx="1356">
                  <c:v>94.464821403739734</c:v>
                </c:pt>
                <c:pt idx="1357">
                  <c:v>94.464794147753238</c:v>
                </c:pt>
                <c:pt idx="1358">
                  <c:v>94.464766911830026</c:v>
                </c:pt>
                <c:pt idx="1359">
                  <c:v>94.464739695940608</c:v>
                </c:pt>
                <c:pt idx="1360">
                  <c:v>94.464712500055526</c:v>
                </c:pt>
                <c:pt idx="1361">
                  <c:v>94.464685324145378</c:v>
                </c:pt>
                <c:pt idx="1362">
                  <c:v>94.464658168180847</c:v>
                </c:pt>
                <c:pt idx="1363">
                  <c:v>94.464631032132701</c:v>
                </c:pt>
                <c:pt idx="1364">
                  <c:v>94.464603915971722</c:v>
                </c:pt>
                <c:pt idx="1365">
                  <c:v>94.464576819668792</c:v>
                </c:pt>
                <c:pt idx="1366">
                  <c:v>94.464549743194837</c:v>
                </c:pt>
                <c:pt idx="1367">
                  <c:v>94.46452268652088</c:v>
                </c:pt>
                <c:pt idx="1368">
                  <c:v>94.464495649617959</c:v>
                </c:pt>
                <c:pt idx="1369">
                  <c:v>94.464468632457212</c:v>
                </c:pt>
                <c:pt idx="1370">
                  <c:v>94.46444163500982</c:v>
                </c:pt>
                <c:pt idx="1371">
                  <c:v>94.464414657247048</c:v>
                </c:pt>
                <c:pt idx="1372">
                  <c:v>94.464387699140204</c:v>
                </c:pt>
                <c:pt idx="1373">
                  <c:v>94.464360760660682</c:v>
                </c:pt>
                <c:pt idx="1374">
                  <c:v>94.464333841779904</c:v>
                </c:pt>
                <c:pt idx="1375">
                  <c:v>94.464306942469378</c:v>
                </c:pt>
                <c:pt idx="1376">
                  <c:v>94.464280062700666</c:v>
                </c:pt>
                <c:pt idx="1377">
                  <c:v>94.464253202445406</c:v>
                </c:pt>
                <c:pt idx="1378">
                  <c:v>94.464226361675273</c:v>
                </c:pt>
                <c:pt idx="1379">
                  <c:v>94.464199540362031</c:v>
                </c:pt>
                <c:pt idx="1380">
                  <c:v>94.464172738477487</c:v>
                </c:pt>
                <c:pt idx="1381">
                  <c:v>94.464145955993502</c:v>
                </c:pt>
                <c:pt idx="1382">
                  <c:v>94.464119192882023</c:v>
                </c:pt>
                <c:pt idx="1383">
                  <c:v>94.464092449115057</c:v>
                </c:pt>
                <c:pt idx="1384">
                  <c:v>94.464065724664636</c:v>
                </c:pt>
                <c:pt idx="1385">
                  <c:v>94.464039019502877</c:v>
                </c:pt>
                <c:pt idx="1386">
                  <c:v>94.464012333601971</c:v>
                </c:pt>
                <c:pt idx="1387">
                  <c:v>94.463985666934164</c:v>
                </c:pt>
                <c:pt idx="1388">
                  <c:v>94.463959019471716</c:v>
                </c:pt>
                <c:pt idx="1389">
                  <c:v>94.463932391187015</c:v>
                </c:pt>
                <c:pt idx="1390">
                  <c:v>94.463905782052464</c:v>
                </c:pt>
                <c:pt idx="1391">
                  <c:v>94.463879192040537</c:v>
                </c:pt>
                <c:pt idx="1392">
                  <c:v>94.463852621123777</c:v>
                </c:pt>
                <c:pt idx="1393">
                  <c:v>94.463826069274774</c:v>
                </c:pt>
                <c:pt idx="1394">
                  <c:v>94.463799536466169</c:v>
                </c:pt>
                <c:pt idx="1395">
                  <c:v>94.463773022670708</c:v>
                </c:pt>
                <c:pt idx="1396">
                  <c:v>94.463746527861119</c:v>
                </c:pt>
                <c:pt idx="1397">
                  <c:v>94.46372005201026</c:v>
                </c:pt>
                <c:pt idx="1398">
                  <c:v>94.463693595091001</c:v>
                </c:pt>
                <c:pt idx="1399">
                  <c:v>94.463667157076301</c:v>
                </c:pt>
                <c:pt idx="1400">
                  <c:v>94.463640737939158</c:v>
                </c:pt>
                <c:pt idx="1401">
                  <c:v>94.463614337652629</c:v>
                </c:pt>
                <c:pt idx="1402">
                  <c:v>94.463587956189841</c:v>
                </c:pt>
                <c:pt idx="1403">
                  <c:v>94.463561593523949</c:v>
                </c:pt>
                <c:pt idx="1404">
                  <c:v>94.463535249628222</c:v>
                </c:pt>
                <c:pt idx="1405">
                  <c:v>94.463508924475917</c:v>
                </c:pt>
                <c:pt idx="1406">
                  <c:v>94.463482618040402</c:v>
                </c:pt>
                <c:pt idx="1407">
                  <c:v>94.46345633029506</c:v>
                </c:pt>
                <c:pt idx="1408">
                  <c:v>94.463430061213373</c:v>
                </c:pt>
                <c:pt idx="1409">
                  <c:v>94.463403810768853</c:v>
                </c:pt>
                <c:pt idx="1410">
                  <c:v>94.463377578935081</c:v>
                </c:pt>
                <c:pt idx="1411">
                  <c:v>94.463351365685654</c:v>
                </c:pt>
                <c:pt idx="1412">
                  <c:v>94.463325170994295</c:v>
                </c:pt>
                <c:pt idx="1413">
                  <c:v>94.463298994834744</c:v>
                </c:pt>
                <c:pt idx="1414">
                  <c:v>94.463272837180767</c:v>
                </c:pt>
                <c:pt idx="1415">
                  <c:v>94.463246698006245</c:v>
                </c:pt>
                <c:pt idx="1416">
                  <c:v>94.463220577285071</c:v>
                </c:pt>
                <c:pt idx="1417">
                  <c:v>94.463194474991226</c:v>
                </c:pt>
                <c:pt idx="1418">
                  <c:v>94.463168391098705</c:v>
                </c:pt>
                <c:pt idx="1419">
                  <c:v>94.4631423255816</c:v>
                </c:pt>
                <c:pt idx="1420">
                  <c:v>94.463116278414034</c:v>
                </c:pt>
                <c:pt idx="1421">
                  <c:v>94.463090249570186</c:v>
                </c:pt>
                <c:pt idx="1422">
                  <c:v>94.463064239024305</c:v>
                </c:pt>
                <c:pt idx="1423">
                  <c:v>94.463038246750671</c:v>
                </c:pt>
                <c:pt idx="1424">
                  <c:v>94.463012272723631</c:v>
                </c:pt>
                <c:pt idx="1425">
                  <c:v>94.462986316917579</c:v>
                </c:pt>
                <c:pt idx="1426">
                  <c:v>94.462960379306992</c:v>
                </c:pt>
                <c:pt idx="1427">
                  <c:v>94.462934459866347</c:v>
                </c:pt>
                <c:pt idx="1428">
                  <c:v>94.46290855857022</c:v>
                </c:pt>
                <c:pt idx="1429">
                  <c:v>94.462882675393232</c:v>
                </c:pt>
                <c:pt idx="1430">
                  <c:v>94.462856810310043</c:v>
                </c:pt>
                <c:pt idx="1431">
                  <c:v>94.462830963295374</c:v>
                </c:pt>
                <c:pt idx="1432">
                  <c:v>94.462805134323986</c:v>
                </c:pt>
                <c:pt idx="1433">
                  <c:v>94.462779323370725</c:v>
                </c:pt>
                <c:pt idx="1434">
                  <c:v>94.462753530410467</c:v>
                </c:pt>
                <c:pt idx="1435">
                  <c:v>94.462727755418129</c:v>
                </c:pt>
                <c:pt idx="1436">
                  <c:v>94.462701998368701</c:v>
                </c:pt>
                <c:pt idx="1437">
                  <c:v>94.462676259237227</c:v>
                </c:pt>
                <c:pt idx="1438">
                  <c:v>94.462650537998798</c:v>
                </c:pt>
                <c:pt idx="1439">
                  <c:v>94.462624834628542</c:v>
                </c:pt>
                <c:pt idx="1440">
                  <c:v>94.462599149101649</c:v>
                </c:pt>
                <c:pt idx="1441">
                  <c:v>94.462573481393363</c:v>
                </c:pt>
                <c:pt idx="1442">
                  <c:v>94.462547831479</c:v>
                </c:pt>
                <c:pt idx="1443">
                  <c:v>94.462522199333876</c:v>
                </c:pt>
                <c:pt idx="1444">
                  <c:v>94.462496584933405</c:v>
                </c:pt>
                <c:pt idx="1445">
                  <c:v>94.462470988253045</c:v>
                </c:pt>
                <c:pt idx="1446">
                  <c:v>94.46244540926827</c:v>
                </c:pt>
                <c:pt idx="1447">
                  <c:v>94.462419847954635</c:v>
                </c:pt>
                <c:pt idx="1448">
                  <c:v>94.46239430428777</c:v>
                </c:pt>
                <c:pt idx="1449">
                  <c:v>94.462368778243288</c:v>
                </c:pt>
                <c:pt idx="1450">
                  <c:v>94.462343269796918</c:v>
                </c:pt>
                <c:pt idx="1451">
                  <c:v>94.462317778924401</c:v>
                </c:pt>
                <c:pt idx="1452">
                  <c:v>94.462292305601537</c:v>
                </c:pt>
                <c:pt idx="1453">
                  <c:v>94.46226684980418</c:v>
                </c:pt>
                <c:pt idx="1454">
                  <c:v>94.462241411508231</c:v>
                </c:pt>
                <c:pt idx="1455">
                  <c:v>94.462215990689643</c:v>
                </c:pt>
                <c:pt idx="1456">
                  <c:v>94.462190587324415</c:v>
                </c:pt>
                <c:pt idx="1457">
                  <c:v>94.462165201388586</c:v>
                </c:pt>
                <c:pt idx="1458">
                  <c:v>94.462139832858284</c:v>
                </c:pt>
                <c:pt idx="1459">
                  <c:v>94.462114481709648</c:v>
                </c:pt>
                <c:pt idx="1460">
                  <c:v>94.46208914791886</c:v>
                </c:pt>
                <c:pt idx="1461">
                  <c:v>94.462063831462174</c:v>
                </c:pt>
                <c:pt idx="1462">
                  <c:v>94.462038532315887</c:v>
                </c:pt>
                <c:pt idx="1463">
                  <c:v>94.462013250456351</c:v>
                </c:pt>
                <c:pt idx="1464">
                  <c:v>94.461987985859935</c:v>
                </c:pt>
                <c:pt idx="1465">
                  <c:v>94.461962738503104</c:v>
                </c:pt>
                <c:pt idx="1466">
                  <c:v>94.46193750836234</c:v>
                </c:pt>
                <c:pt idx="1467">
                  <c:v>94.46191229541418</c:v>
                </c:pt>
                <c:pt idx="1468">
                  <c:v>94.461887099635206</c:v>
                </c:pt>
                <c:pt idx="1469">
                  <c:v>94.46186192100204</c:v>
                </c:pt>
                <c:pt idx="1470">
                  <c:v>94.461836759491376</c:v>
                </c:pt>
                <c:pt idx="1471">
                  <c:v>94.461811615079952</c:v>
                </c:pt>
                <c:pt idx="1472">
                  <c:v>94.461786487744519</c:v>
                </c:pt>
                <c:pt idx="1473">
                  <c:v>94.461761377461912</c:v>
                </c:pt>
                <c:pt idx="1474">
                  <c:v>94.461736284208996</c:v>
                </c:pt>
                <c:pt idx="1475">
                  <c:v>94.461711207962693</c:v>
                </c:pt>
                <c:pt idx="1476">
                  <c:v>94.461686148699968</c:v>
                </c:pt>
                <c:pt idx="1477">
                  <c:v>94.461661106397827</c:v>
                </c:pt>
                <c:pt idx="1478">
                  <c:v>94.461636081033333</c:v>
                </c:pt>
                <c:pt idx="1479">
                  <c:v>94.46161107258358</c:v>
                </c:pt>
                <c:pt idx="1480">
                  <c:v>94.461586081025729</c:v>
                </c:pt>
                <c:pt idx="1481">
                  <c:v>94.461561106336958</c:v>
                </c:pt>
                <c:pt idx="1482">
                  <c:v>94.461536148494531</c:v>
                </c:pt>
                <c:pt idx="1483">
                  <c:v>94.461511207475723</c:v>
                </c:pt>
                <c:pt idx="1484">
                  <c:v>94.461486283257869</c:v>
                </c:pt>
                <c:pt idx="1485">
                  <c:v>94.461461375818359</c:v>
                </c:pt>
                <c:pt idx="1486">
                  <c:v>94.461432338314765</c:v>
                </c:pt>
                <c:pt idx="1487">
                  <c:v>94.461403323581862</c:v>
                </c:pt>
                <c:pt idx="1488">
                  <c:v>94.461374331583954</c:v>
                </c:pt>
                <c:pt idx="1489">
                  <c:v>94.461345362285456</c:v>
                </c:pt>
                <c:pt idx="1490">
                  <c:v>94.461316415650842</c:v>
                </c:pt>
                <c:pt idx="1491">
                  <c:v>94.461287491644683</c:v>
                </c:pt>
                <c:pt idx="1492">
                  <c:v>94.461258590231623</c:v>
                </c:pt>
                <c:pt idx="1493">
                  <c:v>94.46122971137639</c:v>
                </c:pt>
                <c:pt idx="1494">
                  <c:v>94.461200855043799</c:v>
                </c:pt>
                <c:pt idx="1495">
                  <c:v>94.461172021198763</c:v>
                </c:pt>
                <c:pt idx="1496">
                  <c:v>94.461143209806238</c:v>
                </c:pt>
                <c:pt idx="1497">
                  <c:v>94.461114420831294</c:v>
                </c:pt>
                <c:pt idx="1498">
                  <c:v>94.461085654239071</c:v>
                </c:pt>
                <c:pt idx="1499">
                  <c:v>94.461056909994795</c:v>
                </c:pt>
                <c:pt idx="1500">
                  <c:v>94.461028188063779</c:v>
                </c:pt>
                <c:pt idx="1501">
                  <c:v>94.460999488411389</c:v>
                </c:pt>
                <c:pt idx="1502">
                  <c:v>94.460970811003094</c:v>
                </c:pt>
                <c:pt idx="1503">
                  <c:v>94.460942155804446</c:v>
                </c:pt>
                <c:pt idx="1504">
                  <c:v>94.460913522781084</c:v>
                </c:pt>
                <c:pt idx="1505">
                  <c:v>94.460884911898688</c:v>
                </c:pt>
                <c:pt idx="1506">
                  <c:v>94.460856323123039</c:v>
                </c:pt>
                <c:pt idx="1507">
                  <c:v>94.460827756420031</c:v>
                </c:pt>
                <c:pt idx="1508">
                  <c:v>94.460799211755585</c:v>
                </c:pt>
                <c:pt idx="1509">
                  <c:v>94.460770689095725</c:v>
                </c:pt>
                <c:pt idx="1510">
                  <c:v>94.460742188406556</c:v>
                </c:pt>
                <c:pt idx="1511">
                  <c:v>94.460713709654257</c:v>
                </c:pt>
                <c:pt idx="1512">
                  <c:v>94.460685252805092</c:v>
                </c:pt>
                <c:pt idx="1513">
                  <c:v>94.460656817825367</c:v>
                </c:pt>
                <c:pt idx="1514">
                  <c:v>94.460628404681529</c:v>
                </c:pt>
                <c:pt idx="1515">
                  <c:v>94.460600013340041</c:v>
                </c:pt>
                <c:pt idx="1516">
                  <c:v>94.46057164376748</c:v>
                </c:pt>
                <c:pt idx="1517">
                  <c:v>94.460543295930492</c:v>
                </c:pt>
                <c:pt idx="1518">
                  <c:v>94.460514969795781</c:v>
                </c:pt>
                <c:pt idx="1519">
                  <c:v>94.460486665330166</c:v>
                </c:pt>
                <c:pt idx="1520">
                  <c:v>94.460458382500505</c:v>
                </c:pt>
                <c:pt idx="1521">
                  <c:v>94.46043012127376</c:v>
                </c:pt>
                <c:pt idx="1522">
                  <c:v>94.460401881616932</c:v>
                </c:pt>
                <c:pt idx="1523">
                  <c:v>94.460373663497137</c:v>
                </c:pt>
                <c:pt idx="1524">
                  <c:v>94.460345466881535</c:v>
                </c:pt>
                <c:pt idx="1525">
                  <c:v>94.460317291737397</c:v>
                </c:pt>
                <c:pt idx="1526">
                  <c:v>94.460289138032039</c:v>
                </c:pt>
                <c:pt idx="1527">
                  <c:v>94.460261005732846</c:v>
                </c:pt>
                <c:pt idx="1528">
                  <c:v>94.460232894807305</c:v>
                </c:pt>
                <c:pt idx="1529">
                  <c:v>94.460204805222958</c:v>
                </c:pt>
                <c:pt idx="1530">
                  <c:v>94.460176736947432</c:v>
                </c:pt>
                <c:pt idx="1531">
                  <c:v>94.460148689948426</c:v>
                </c:pt>
                <c:pt idx="1532">
                  <c:v>94.460120664193681</c:v>
                </c:pt>
                <c:pt idx="1533">
                  <c:v>94.460092659651067</c:v>
                </c:pt>
                <c:pt idx="1534">
                  <c:v>94.460064676288496</c:v>
                </c:pt>
                <c:pt idx="1535">
                  <c:v>94.460036714073937</c:v>
                </c:pt>
                <c:pt idx="1536">
                  <c:v>94.460008772975456</c:v>
                </c:pt>
                <c:pt idx="1537">
                  <c:v>94.459980852961195</c:v>
                </c:pt>
                <c:pt idx="1538">
                  <c:v>94.459952953999363</c:v>
                </c:pt>
                <c:pt idx="1539">
                  <c:v>94.459925076058212</c:v>
                </c:pt>
                <c:pt idx="1540">
                  <c:v>94.459897219106097</c:v>
                </c:pt>
                <c:pt idx="1541">
                  <c:v>94.459869383111453</c:v>
                </c:pt>
                <c:pt idx="1542">
                  <c:v>94.459841568042748</c:v>
                </c:pt>
                <c:pt idx="1543">
                  <c:v>94.459813773868561</c:v>
                </c:pt>
                <c:pt idx="1544">
                  <c:v>94.459786000557514</c:v>
                </c:pt>
                <c:pt idx="1545">
                  <c:v>94.459758248078316</c:v>
                </c:pt>
                <c:pt idx="1546">
                  <c:v>94.459730516399731</c:v>
                </c:pt>
                <c:pt idx="1547">
                  <c:v>94.459702805490608</c:v>
                </c:pt>
                <c:pt idx="1548">
                  <c:v>94.459675115319868</c:v>
                </c:pt>
                <c:pt idx="1549">
                  <c:v>94.459647445856476</c:v>
                </c:pt>
                <c:pt idx="1550">
                  <c:v>94.459619797069493</c:v>
                </c:pt>
                <c:pt idx="1551">
                  <c:v>94.45959216892804</c:v>
                </c:pt>
                <c:pt idx="1552">
                  <c:v>94.459564561401308</c:v>
                </c:pt>
                <c:pt idx="1553">
                  <c:v>94.459536974458558</c:v>
                </c:pt>
                <c:pt idx="1554">
                  <c:v>94.459509408069124</c:v>
                </c:pt>
                <c:pt idx="1555">
                  <c:v>94.459481862202381</c:v>
                </c:pt>
                <c:pt idx="1556">
                  <c:v>94.459454336827818</c:v>
                </c:pt>
                <c:pt idx="1557">
                  <c:v>94.459426831914968</c:v>
                </c:pt>
                <c:pt idx="1558">
                  <c:v>94.459399347433418</c:v>
                </c:pt>
                <c:pt idx="1559">
                  <c:v>94.45937188335283</c:v>
                </c:pt>
                <c:pt idx="1560">
                  <c:v>94.459344439642962</c:v>
                </c:pt>
                <c:pt idx="1561">
                  <c:v>94.459317016273616</c:v>
                </c:pt>
                <c:pt idx="1562">
                  <c:v>94.459289613214651</c:v>
                </c:pt>
                <c:pt idx="1563">
                  <c:v>94.459262230435996</c:v>
                </c:pt>
                <c:pt idx="1564">
                  <c:v>94.459234867907682</c:v>
                </c:pt>
                <c:pt idx="1565">
                  <c:v>94.459207525599766</c:v>
                </c:pt>
                <c:pt idx="1566">
                  <c:v>94.459180203482376</c:v>
                </c:pt>
                <c:pt idx="1567">
                  <c:v>94.459152901525727</c:v>
                </c:pt>
                <c:pt idx="1568">
                  <c:v>94.459125619700075</c:v>
                </c:pt>
                <c:pt idx="1569">
                  <c:v>94.459098357975776</c:v>
                </c:pt>
                <c:pt idx="1570">
                  <c:v>94.459071116323216</c:v>
                </c:pt>
                <c:pt idx="1571">
                  <c:v>94.459043894712877</c:v>
                </c:pt>
                <c:pt idx="1572">
                  <c:v>94.459016693115259</c:v>
                </c:pt>
                <c:pt idx="1573">
                  <c:v>94.458989511500974</c:v>
                </c:pt>
                <c:pt idx="1574">
                  <c:v>94.458962349840704</c:v>
                </c:pt>
                <c:pt idx="1575">
                  <c:v>94.458935208105132</c:v>
                </c:pt>
                <c:pt idx="1576">
                  <c:v>94.458908086265083</c:v>
                </c:pt>
                <c:pt idx="1577">
                  <c:v>94.458880984291383</c:v>
                </c:pt>
                <c:pt idx="1578">
                  <c:v>94.458853902154971</c:v>
                </c:pt>
                <c:pt idx="1579">
                  <c:v>94.458826839826827</c:v>
                </c:pt>
                <c:pt idx="1580">
                  <c:v>94.45879979727799</c:v>
                </c:pt>
                <c:pt idx="1581">
                  <c:v>94.458772774479556</c:v>
                </c:pt>
                <c:pt idx="1582">
                  <c:v>94.458745771402718</c:v>
                </c:pt>
                <c:pt idx="1583">
                  <c:v>94.4587187880187</c:v>
                </c:pt>
                <c:pt idx="1584">
                  <c:v>94.458691824298811</c:v>
                </c:pt>
                <c:pt idx="1585">
                  <c:v>94.4586648802144</c:v>
                </c:pt>
                <c:pt idx="1586">
                  <c:v>94.45863795573689</c:v>
                </c:pt>
                <c:pt idx="1587">
                  <c:v>94.45861105083776</c:v>
                </c:pt>
                <c:pt idx="1588">
                  <c:v>94.458584165488574</c:v>
                </c:pt>
                <c:pt idx="1589">
                  <c:v>94.458557299660924</c:v>
                </c:pt>
                <c:pt idx="1590">
                  <c:v>94.458530453326503</c:v>
                </c:pt>
                <c:pt idx="1591">
                  <c:v>94.458503626457031</c:v>
                </c:pt>
                <c:pt idx="1592">
                  <c:v>94.458476819024298</c:v>
                </c:pt>
                <c:pt idx="1593">
                  <c:v>94.458450031000169</c:v>
                </c:pt>
                <c:pt idx="1594">
                  <c:v>94.458423262356547</c:v>
                </c:pt>
                <c:pt idx="1595">
                  <c:v>94.458396513065438</c:v>
                </c:pt>
                <c:pt idx="1596">
                  <c:v>94.458369783098846</c:v>
                </c:pt>
                <c:pt idx="1597">
                  <c:v>94.458343072428889</c:v>
                </c:pt>
                <c:pt idx="1598">
                  <c:v>94.458316381027714</c:v>
                </c:pt>
                <c:pt idx="1599">
                  <c:v>94.458289708867554</c:v>
                </c:pt>
                <c:pt idx="1600">
                  <c:v>94.458263055920696</c:v>
                </c:pt>
                <c:pt idx="1601">
                  <c:v>94.458236422159445</c:v>
                </c:pt>
                <c:pt idx="1602">
                  <c:v>94.45820980755623</c:v>
                </c:pt>
                <c:pt idx="1603">
                  <c:v>94.458183212083512</c:v>
                </c:pt>
                <c:pt idx="1604">
                  <c:v>94.458156635713792</c:v>
                </c:pt>
                <c:pt idx="1605">
                  <c:v>94.458130078419643</c:v>
                </c:pt>
                <c:pt idx="1606">
                  <c:v>94.458103540173724</c:v>
                </c:pt>
                <c:pt idx="1607">
                  <c:v>94.458077020948707</c:v>
                </c:pt>
                <c:pt idx="1608">
                  <c:v>94.458050520717364</c:v>
                </c:pt>
                <c:pt idx="1609">
                  <c:v>94.458024039452496</c:v>
                </c:pt>
                <c:pt idx="1610">
                  <c:v>94.457997577126974</c:v>
                </c:pt>
                <c:pt idx="1611">
                  <c:v>94.457971133713727</c:v>
                </c:pt>
                <c:pt idx="1612">
                  <c:v>94.457944709185739</c:v>
                </c:pt>
                <c:pt idx="1613">
                  <c:v>94.457918303516067</c:v>
                </c:pt>
                <c:pt idx="1614">
                  <c:v>94.457891916677809</c:v>
                </c:pt>
                <c:pt idx="1615">
                  <c:v>94.457865548644108</c:v>
                </c:pt>
                <c:pt idx="1616">
                  <c:v>94.457839199388204</c:v>
                </c:pt>
                <c:pt idx="1617">
                  <c:v>94.457812868883352</c:v>
                </c:pt>
                <c:pt idx="1618">
                  <c:v>94.457786557102906</c:v>
                </c:pt>
                <c:pt idx="1619">
                  <c:v>94.457760264020223</c:v>
                </c:pt>
                <c:pt idx="1620">
                  <c:v>94.457733989608769</c:v>
                </c:pt>
                <c:pt idx="1621">
                  <c:v>94.457707733842042</c:v>
                </c:pt>
                <c:pt idx="1622">
                  <c:v>94.45768149669361</c:v>
                </c:pt>
              </c:numCache>
            </c:numRef>
          </c:yVal>
          <c:smooth val="1"/>
          <c:extLst xmlns:c16r2="http://schemas.microsoft.com/office/drawing/2015/06/chart">
            <c:ext xmlns:c16="http://schemas.microsoft.com/office/drawing/2014/chart" uri="{C3380CC4-5D6E-409C-BE32-E72D297353CC}">
              <c16:uniqueId val="{00000002-D3EC-4665-88CD-6718620E3E15}"/>
            </c:ext>
          </c:extLst>
        </c:ser>
        <c:ser>
          <c:idx val="3"/>
          <c:order val="3"/>
          <c:tx>
            <c:v>PhaY num with ME</c:v>
          </c:tx>
          <c:spPr>
            <a:ln w="38100" cap="rnd">
              <a:solidFill>
                <a:schemeClr val="accent4"/>
              </a:solidFill>
              <a:round/>
            </a:ln>
            <a:effectLst/>
          </c:spPr>
          <c:marker>
            <c:symbol val="none"/>
          </c:marker>
          <c:xVal>
            <c:numRef>
              <c:f>'Amplitude (appxi)'!$N$3:$N$1625</c:f>
              <c:numCache>
                <c:formatCode>0.00E+00</c:formatCode>
                <c:ptCount val="1623"/>
                <c:pt idx="0">
                  <c:v>0.85714285714285698</c:v>
                </c:pt>
                <c:pt idx="1">
                  <c:v>1.71428571428571</c:v>
                </c:pt>
                <c:pt idx="2">
                  <c:v>2.5714285714285698</c:v>
                </c:pt>
                <c:pt idx="3">
                  <c:v>3.4285714285714199</c:v>
                </c:pt>
                <c:pt idx="4">
                  <c:v>4.2857142857142803</c:v>
                </c:pt>
                <c:pt idx="5">
                  <c:v>5.1428571428571397</c:v>
                </c:pt>
                <c:pt idx="6">
                  <c:v>6</c:v>
                </c:pt>
                <c:pt idx="7">
                  <c:v>6.8571428571428497</c:v>
                </c:pt>
                <c:pt idx="8">
                  <c:v>7.71428571428571</c:v>
                </c:pt>
                <c:pt idx="9">
                  <c:v>8.5714285714285694</c:v>
                </c:pt>
                <c:pt idx="10">
                  <c:v>9.4285714285714306</c:v>
                </c:pt>
                <c:pt idx="11">
                  <c:v>10.285714285714199</c:v>
                </c:pt>
                <c:pt idx="12">
                  <c:v>11.1428571428571</c:v>
                </c:pt>
                <c:pt idx="13">
                  <c:v>12</c:v>
                </c:pt>
                <c:pt idx="14">
                  <c:v>12.857142857142801</c:v>
                </c:pt>
                <c:pt idx="15">
                  <c:v>13.714285714285699</c:v>
                </c:pt>
                <c:pt idx="16">
                  <c:v>14.5714285714285</c:v>
                </c:pt>
                <c:pt idx="17">
                  <c:v>15.4285714285714</c:v>
                </c:pt>
                <c:pt idx="18">
                  <c:v>16.285714285714199</c:v>
                </c:pt>
                <c:pt idx="19">
                  <c:v>17.1428571428571</c:v>
                </c:pt>
                <c:pt idx="20">
                  <c:v>18</c:v>
                </c:pt>
                <c:pt idx="21">
                  <c:v>18.857142857142801</c:v>
                </c:pt>
                <c:pt idx="22">
                  <c:v>19.714285714285701</c:v>
                </c:pt>
                <c:pt idx="23">
                  <c:v>20.571428571428498</c:v>
                </c:pt>
                <c:pt idx="24">
                  <c:v>21.428571428571399</c:v>
                </c:pt>
                <c:pt idx="25">
                  <c:v>22.285714285714199</c:v>
                </c:pt>
                <c:pt idx="26">
                  <c:v>23.1428571428571</c:v>
                </c:pt>
                <c:pt idx="27">
                  <c:v>24</c:v>
                </c:pt>
                <c:pt idx="28">
                  <c:v>24.857142857142801</c:v>
                </c:pt>
                <c:pt idx="29">
                  <c:v>25.714285714285701</c:v>
                </c:pt>
                <c:pt idx="30">
                  <c:v>26.571428571428498</c:v>
                </c:pt>
                <c:pt idx="31">
                  <c:v>27.428571428571399</c:v>
                </c:pt>
                <c:pt idx="32">
                  <c:v>28.285714285714199</c:v>
                </c:pt>
                <c:pt idx="33">
                  <c:v>29.1428571428571</c:v>
                </c:pt>
                <c:pt idx="34">
                  <c:v>30</c:v>
                </c:pt>
                <c:pt idx="35">
                  <c:v>30.857142857142801</c:v>
                </c:pt>
                <c:pt idx="36">
                  <c:v>31.714285714285701</c:v>
                </c:pt>
                <c:pt idx="37">
                  <c:v>32.571428571428498</c:v>
                </c:pt>
                <c:pt idx="38">
                  <c:v>33.428571428571402</c:v>
                </c:pt>
                <c:pt idx="39">
                  <c:v>34.285714285714199</c:v>
                </c:pt>
                <c:pt idx="40">
                  <c:v>35.142857142857103</c:v>
                </c:pt>
                <c:pt idx="41">
                  <c:v>36</c:v>
                </c:pt>
                <c:pt idx="42">
                  <c:v>36.857142857142797</c:v>
                </c:pt>
                <c:pt idx="43">
                  <c:v>37.714285714285701</c:v>
                </c:pt>
                <c:pt idx="44">
                  <c:v>38.571428571428498</c:v>
                </c:pt>
                <c:pt idx="45">
                  <c:v>39.428571428571402</c:v>
                </c:pt>
                <c:pt idx="46">
                  <c:v>40.285714285714199</c:v>
                </c:pt>
                <c:pt idx="47">
                  <c:v>41.142857142857103</c:v>
                </c:pt>
                <c:pt idx="48">
                  <c:v>42</c:v>
                </c:pt>
                <c:pt idx="49">
                  <c:v>42.857142857142797</c:v>
                </c:pt>
                <c:pt idx="50">
                  <c:v>43.714285714285701</c:v>
                </c:pt>
                <c:pt idx="51">
                  <c:v>44.571428571428498</c:v>
                </c:pt>
                <c:pt idx="52">
                  <c:v>45.428571428571402</c:v>
                </c:pt>
                <c:pt idx="53">
                  <c:v>46.285714285714199</c:v>
                </c:pt>
                <c:pt idx="54">
                  <c:v>47.142857142857103</c:v>
                </c:pt>
                <c:pt idx="55">
                  <c:v>48</c:v>
                </c:pt>
                <c:pt idx="56">
                  <c:v>48.857142857142797</c:v>
                </c:pt>
                <c:pt idx="57">
                  <c:v>49.714285714285701</c:v>
                </c:pt>
                <c:pt idx="58">
                  <c:v>50.571428571428498</c:v>
                </c:pt>
                <c:pt idx="59">
                  <c:v>51.428571428571402</c:v>
                </c:pt>
                <c:pt idx="60">
                  <c:v>52.285714285714199</c:v>
                </c:pt>
                <c:pt idx="61">
                  <c:v>53.142857142857103</c:v>
                </c:pt>
                <c:pt idx="62">
                  <c:v>54</c:v>
                </c:pt>
                <c:pt idx="63">
                  <c:v>54.857142857142797</c:v>
                </c:pt>
                <c:pt idx="64">
                  <c:v>55.714285714285701</c:v>
                </c:pt>
                <c:pt idx="65">
                  <c:v>56.571428571428498</c:v>
                </c:pt>
                <c:pt idx="66">
                  <c:v>57.428571428571402</c:v>
                </c:pt>
                <c:pt idx="67">
                  <c:v>58.285714285714199</c:v>
                </c:pt>
                <c:pt idx="68">
                  <c:v>59.142857142857103</c:v>
                </c:pt>
                <c:pt idx="69">
                  <c:v>60</c:v>
                </c:pt>
                <c:pt idx="70">
                  <c:v>60.857142857142797</c:v>
                </c:pt>
                <c:pt idx="71">
                  <c:v>61.714285714285701</c:v>
                </c:pt>
                <c:pt idx="72">
                  <c:v>62.571428571428498</c:v>
                </c:pt>
                <c:pt idx="73">
                  <c:v>63.428571428571402</c:v>
                </c:pt>
                <c:pt idx="74">
                  <c:v>64.285714285714207</c:v>
                </c:pt>
                <c:pt idx="75">
                  <c:v>65.142857142857096</c:v>
                </c:pt>
                <c:pt idx="76">
                  <c:v>66</c:v>
                </c:pt>
                <c:pt idx="77">
                  <c:v>66.857142857142804</c:v>
                </c:pt>
                <c:pt idx="78">
                  <c:v>67.714285714285694</c:v>
                </c:pt>
                <c:pt idx="79">
                  <c:v>68.571428571428498</c:v>
                </c:pt>
                <c:pt idx="80">
                  <c:v>69.428571428571402</c:v>
                </c:pt>
                <c:pt idx="81">
                  <c:v>70.285714285714207</c:v>
                </c:pt>
                <c:pt idx="82">
                  <c:v>71.142857142857096</c:v>
                </c:pt>
                <c:pt idx="83">
                  <c:v>72</c:v>
                </c:pt>
                <c:pt idx="84">
                  <c:v>72.857142857142804</c:v>
                </c:pt>
                <c:pt idx="85">
                  <c:v>73.714285714285694</c:v>
                </c:pt>
                <c:pt idx="86">
                  <c:v>74.571428571428498</c:v>
                </c:pt>
                <c:pt idx="87">
                  <c:v>75.428571428571402</c:v>
                </c:pt>
                <c:pt idx="88">
                  <c:v>76.285714285714207</c:v>
                </c:pt>
                <c:pt idx="89">
                  <c:v>77.142857142857096</c:v>
                </c:pt>
                <c:pt idx="90">
                  <c:v>78</c:v>
                </c:pt>
                <c:pt idx="91">
                  <c:v>78.857142857142804</c:v>
                </c:pt>
                <c:pt idx="92">
                  <c:v>79.714285714285694</c:v>
                </c:pt>
                <c:pt idx="93">
                  <c:v>80.571428571428498</c:v>
                </c:pt>
                <c:pt idx="94">
                  <c:v>81.428571428571402</c:v>
                </c:pt>
                <c:pt idx="95">
                  <c:v>82.285714285714207</c:v>
                </c:pt>
                <c:pt idx="96">
                  <c:v>83.142857142857096</c:v>
                </c:pt>
                <c:pt idx="97">
                  <c:v>84</c:v>
                </c:pt>
                <c:pt idx="98">
                  <c:v>84.857142857142804</c:v>
                </c:pt>
                <c:pt idx="99">
                  <c:v>85.714285714285694</c:v>
                </c:pt>
                <c:pt idx="100">
                  <c:v>86.571428571428498</c:v>
                </c:pt>
                <c:pt idx="101">
                  <c:v>87.428571428571402</c:v>
                </c:pt>
                <c:pt idx="102">
                  <c:v>88.285714285714207</c:v>
                </c:pt>
                <c:pt idx="103">
                  <c:v>89.142857142857096</c:v>
                </c:pt>
                <c:pt idx="104">
                  <c:v>90</c:v>
                </c:pt>
                <c:pt idx="105">
                  <c:v>90.857142857142804</c:v>
                </c:pt>
                <c:pt idx="106">
                  <c:v>91.714285714285694</c:v>
                </c:pt>
                <c:pt idx="107">
                  <c:v>92.571428571428498</c:v>
                </c:pt>
                <c:pt idx="108">
                  <c:v>93.428571428571402</c:v>
                </c:pt>
                <c:pt idx="109">
                  <c:v>94.285714285714207</c:v>
                </c:pt>
                <c:pt idx="110">
                  <c:v>95.142857142857096</c:v>
                </c:pt>
                <c:pt idx="111">
                  <c:v>96</c:v>
                </c:pt>
                <c:pt idx="112">
                  <c:v>96.857142857142804</c:v>
                </c:pt>
                <c:pt idx="113">
                  <c:v>97.714285714285694</c:v>
                </c:pt>
                <c:pt idx="114">
                  <c:v>98.571428571428498</c:v>
                </c:pt>
                <c:pt idx="115">
                  <c:v>99.428571428571402</c:v>
                </c:pt>
                <c:pt idx="116">
                  <c:v>100.28571428571399</c:v>
                </c:pt>
                <c:pt idx="117">
                  <c:v>101.142857142857</c:v>
                </c:pt>
                <c:pt idx="118">
                  <c:v>102</c:v>
                </c:pt>
                <c:pt idx="119">
                  <c:v>102.85714285714199</c:v>
                </c:pt>
                <c:pt idx="120">
                  <c:v>103.714285714285</c:v>
                </c:pt>
                <c:pt idx="121">
                  <c:v>104.571428571428</c:v>
                </c:pt>
                <c:pt idx="122">
                  <c:v>105.428571428571</c:v>
                </c:pt>
                <c:pt idx="123">
                  <c:v>106.28571428571399</c:v>
                </c:pt>
                <c:pt idx="124">
                  <c:v>107.142857142857</c:v>
                </c:pt>
                <c:pt idx="125">
                  <c:v>108</c:v>
                </c:pt>
                <c:pt idx="126">
                  <c:v>108.85714285714199</c:v>
                </c:pt>
                <c:pt idx="127">
                  <c:v>109.714285714285</c:v>
                </c:pt>
                <c:pt idx="128">
                  <c:v>110.571428571428</c:v>
                </c:pt>
                <c:pt idx="129">
                  <c:v>111.428571428571</c:v>
                </c:pt>
                <c:pt idx="130">
                  <c:v>112.28571428571399</c:v>
                </c:pt>
                <c:pt idx="131">
                  <c:v>113.142857142857</c:v>
                </c:pt>
                <c:pt idx="132">
                  <c:v>114</c:v>
                </c:pt>
                <c:pt idx="133">
                  <c:v>114.85714285714199</c:v>
                </c:pt>
                <c:pt idx="134">
                  <c:v>115.714285714285</c:v>
                </c:pt>
                <c:pt idx="135">
                  <c:v>116.571428571428</c:v>
                </c:pt>
                <c:pt idx="136">
                  <c:v>117.428571428571</c:v>
                </c:pt>
                <c:pt idx="137">
                  <c:v>118.28571428571399</c:v>
                </c:pt>
                <c:pt idx="138">
                  <c:v>119.142857142857</c:v>
                </c:pt>
                <c:pt idx="139">
                  <c:v>120</c:v>
                </c:pt>
                <c:pt idx="140">
                  <c:v>120.85714285714199</c:v>
                </c:pt>
                <c:pt idx="141">
                  <c:v>121.714285714285</c:v>
                </c:pt>
                <c:pt idx="142">
                  <c:v>122.571428571428</c:v>
                </c:pt>
                <c:pt idx="143">
                  <c:v>123.428571428571</c:v>
                </c:pt>
                <c:pt idx="144">
                  <c:v>124.28571428571399</c:v>
                </c:pt>
                <c:pt idx="145">
                  <c:v>125.142857142857</c:v>
                </c:pt>
                <c:pt idx="146">
                  <c:v>126</c:v>
                </c:pt>
                <c:pt idx="147">
                  <c:v>126.85714285714199</c:v>
                </c:pt>
                <c:pt idx="148">
                  <c:v>127.714285714285</c:v>
                </c:pt>
                <c:pt idx="149">
                  <c:v>128.57142857142799</c:v>
                </c:pt>
                <c:pt idx="150">
                  <c:v>129.42857142857099</c:v>
                </c:pt>
                <c:pt idx="151">
                  <c:v>130.28571428571399</c:v>
                </c:pt>
                <c:pt idx="152">
                  <c:v>131.142857142857</c:v>
                </c:pt>
                <c:pt idx="153">
                  <c:v>132</c:v>
                </c:pt>
                <c:pt idx="154">
                  <c:v>132.85714285714201</c:v>
                </c:pt>
                <c:pt idx="155">
                  <c:v>133.71428571428501</c:v>
                </c:pt>
                <c:pt idx="156">
                  <c:v>134.57142857142799</c:v>
                </c:pt>
                <c:pt idx="157">
                  <c:v>135.42857142857099</c:v>
                </c:pt>
                <c:pt idx="158">
                  <c:v>136.28571428571399</c:v>
                </c:pt>
                <c:pt idx="159">
                  <c:v>137.142857142857</c:v>
                </c:pt>
                <c:pt idx="160">
                  <c:v>138</c:v>
                </c:pt>
                <c:pt idx="161">
                  <c:v>138.85714285714201</c:v>
                </c:pt>
                <c:pt idx="162">
                  <c:v>139.71428571428501</c:v>
                </c:pt>
                <c:pt idx="163">
                  <c:v>140.57142857142799</c:v>
                </c:pt>
                <c:pt idx="164">
                  <c:v>141.42857142857099</c:v>
                </c:pt>
                <c:pt idx="165">
                  <c:v>142.28571428571399</c:v>
                </c:pt>
                <c:pt idx="166">
                  <c:v>143.142857142857</c:v>
                </c:pt>
                <c:pt idx="167">
                  <c:v>144</c:v>
                </c:pt>
                <c:pt idx="168">
                  <c:v>144.85714285714201</c:v>
                </c:pt>
                <c:pt idx="169">
                  <c:v>145.71428571428501</c:v>
                </c:pt>
                <c:pt idx="170">
                  <c:v>146.57142857142799</c:v>
                </c:pt>
                <c:pt idx="171">
                  <c:v>147.42857142857099</c:v>
                </c:pt>
                <c:pt idx="172">
                  <c:v>148.28571428571399</c:v>
                </c:pt>
                <c:pt idx="173">
                  <c:v>149.142857142857</c:v>
                </c:pt>
                <c:pt idx="174">
                  <c:v>150</c:v>
                </c:pt>
                <c:pt idx="175">
                  <c:v>150.85714285714201</c:v>
                </c:pt>
                <c:pt idx="176">
                  <c:v>151.71428571428501</c:v>
                </c:pt>
                <c:pt idx="177">
                  <c:v>152.57142857142799</c:v>
                </c:pt>
                <c:pt idx="178">
                  <c:v>153.42857142857099</c:v>
                </c:pt>
                <c:pt idx="179">
                  <c:v>154.28571428571399</c:v>
                </c:pt>
                <c:pt idx="180">
                  <c:v>155.142857142857</c:v>
                </c:pt>
                <c:pt idx="181">
                  <c:v>156</c:v>
                </c:pt>
                <c:pt idx="182">
                  <c:v>156.85714285714201</c:v>
                </c:pt>
                <c:pt idx="183">
                  <c:v>157.71428571428501</c:v>
                </c:pt>
                <c:pt idx="184">
                  <c:v>158.57142857142799</c:v>
                </c:pt>
                <c:pt idx="185">
                  <c:v>159.42857142857099</c:v>
                </c:pt>
                <c:pt idx="186">
                  <c:v>160.28571428571399</c:v>
                </c:pt>
                <c:pt idx="187">
                  <c:v>161.142857142857</c:v>
                </c:pt>
                <c:pt idx="188">
                  <c:v>162</c:v>
                </c:pt>
                <c:pt idx="189">
                  <c:v>162.85714285714201</c:v>
                </c:pt>
                <c:pt idx="190">
                  <c:v>163.71428571428501</c:v>
                </c:pt>
                <c:pt idx="191">
                  <c:v>164.57142857142799</c:v>
                </c:pt>
                <c:pt idx="192">
                  <c:v>165.42857142857099</c:v>
                </c:pt>
                <c:pt idx="193">
                  <c:v>166.28571428571399</c:v>
                </c:pt>
                <c:pt idx="194">
                  <c:v>167.142857142857</c:v>
                </c:pt>
                <c:pt idx="195">
                  <c:v>168</c:v>
                </c:pt>
                <c:pt idx="196">
                  <c:v>168.85714285714201</c:v>
                </c:pt>
                <c:pt idx="197">
                  <c:v>169.71428571428501</c:v>
                </c:pt>
                <c:pt idx="198">
                  <c:v>170.57142857142799</c:v>
                </c:pt>
                <c:pt idx="199">
                  <c:v>171.42857142857099</c:v>
                </c:pt>
                <c:pt idx="200">
                  <c:v>172.28571428571399</c:v>
                </c:pt>
                <c:pt idx="201">
                  <c:v>173.142857142857</c:v>
                </c:pt>
                <c:pt idx="202">
                  <c:v>174</c:v>
                </c:pt>
                <c:pt idx="203">
                  <c:v>174.85714285714201</c:v>
                </c:pt>
                <c:pt idx="204">
                  <c:v>175.71428571428501</c:v>
                </c:pt>
                <c:pt idx="205">
                  <c:v>176.57142857142799</c:v>
                </c:pt>
                <c:pt idx="206">
                  <c:v>177.42857142857099</c:v>
                </c:pt>
                <c:pt idx="207">
                  <c:v>178.28571428571399</c:v>
                </c:pt>
                <c:pt idx="208">
                  <c:v>179.142857142857</c:v>
                </c:pt>
                <c:pt idx="209">
                  <c:v>180</c:v>
                </c:pt>
                <c:pt idx="210">
                  <c:v>180.85714285714201</c:v>
                </c:pt>
                <c:pt idx="211">
                  <c:v>181.71428571428501</c:v>
                </c:pt>
                <c:pt idx="212">
                  <c:v>182.57142857142799</c:v>
                </c:pt>
                <c:pt idx="213">
                  <c:v>183.42857142857099</c:v>
                </c:pt>
                <c:pt idx="214">
                  <c:v>184.28571428571399</c:v>
                </c:pt>
                <c:pt idx="215">
                  <c:v>185.142857142857</c:v>
                </c:pt>
                <c:pt idx="216">
                  <c:v>186</c:v>
                </c:pt>
                <c:pt idx="217">
                  <c:v>186.85714285714201</c:v>
                </c:pt>
                <c:pt idx="218">
                  <c:v>187.71428571428501</c:v>
                </c:pt>
                <c:pt idx="219">
                  <c:v>188.57142857142799</c:v>
                </c:pt>
                <c:pt idx="220">
                  <c:v>189.42857142857099</c:v>
                </c:pt>
                <c:pt idx="221">
                  <c:v>190.28571428571399</c:v>
                </c:pt>
                <c:pt idx="222">
                  <c:v>191.142857142857</c:v>
                </c:pt>
                <c:pt idx="223">
                  <c:v>192</c:v>
                </c:pt>
                <c:pt idx="224">
                  <c:v>192.85714285714201</c:v>
                </c:pt>
                <c:pt idx="225">
                  <c:v>193.71428571428501</c:v>
                </c:pt>
                <c:pt idx="226">
                  <c:v>194.57142857142799</c:v>
                </c:pt>
                <c:pt idx="227">
                  <c:v>195.42857142857099</c:v>
                </c:pt>
                <c:pt idx="228">
                  <c:v>196.28571428571399</c:v>
                </c:pt>
                <c:pt idx="229">
                  <c:v>197.142857142857</c:v>
                </c:pt>
                <c:pt idx="230">
                  <c:v>198</c:v>
                </c:pt>
                <c:pt idx="231">
                  <c:v>198.85714285714201</c:v>
                </c:pt>
                <c:pt idx="232">
                  <c:v>199.71428571428501</c:v>
                </c:pt>
                <c:pt idx="233">
                  <c:v>200.57142857142799</c:v>
                </c:pt>
                <c:pt idx="234">
                  <c:v>201.42857142857099</c:v>
                </c:pt>
                <c:pt idx="235">
                  <c:v>202.28571428571399</c:v>
                </c:pt>
                <c:pt idx="236">
                  <c:v>203.142857142857</c:v>
                </c:pt>
                <c:pt idx="237">
                  <c:v>204</c:v>
                </c:pt>
                <c:pt idx="238">
                  <c:v>204.85714285714201</c:v>
                </c:pt>
                <c:pt idx="239">
                  <c:v>205.71428571428501</c:v>
                </c:pt>
                <c:pt idx="240">
                  <c:v>206.57142857142799</c:v>
                </c:pt>
                <c:pt idx="241">
                  <c:v>207.42857142857099</c:v>
                </c:pt>
                <c:pt idx="242">
                  <c:v>208.28571428571399</c:v>
                </c:pt>
                <c:pt idx="243">
                  <c:v>209.142857142857</c:v>
                </c:pt>
                <c:pt idx="244">
                  <c:v>210</c:v>
                </c:pt>
                <c:pt idx="245">
                  <c:v>210.85714285714201</c:v>
                </c:pt>
                <c:pt idx="246">
                  <c:v>211.71428571428501</c:v>
                </c:pt>
                <c:pt idx="247">
                  <c:v>212.57142857142799</c:v>
                </c:pt>
                <c:pt idx="248">
                  <c:v>213.42857142857099</c:v>
                </c:pt>
                <c:pt idx="249">
                  <c:v>214.28571428571399</c:v>
                </c:pt>
                <c:pt idx="250">
                  <c:v>215.142857142857</c:v>
                </c:pt>
                <c:pt idx="251">
                  <c:v>216</c:v>
                </c:pt>
                <c:pt idx="252">
                  <c:v>216.85714285714201</c:v>
                </c:pt>
                <c:pt idx="253">
                  <c:v>217.71428571428501</c:v>
                </c:pt>
                <c:pt idx="254">
                  <c:v>218.57142857142799</c:v>
                </c:pt>
                <c:pt idx="255">
                  <c:v>219.42857142857099</c:v>
                </c:pt>
                <c:pt idx="256">
                  <c:v>220.28571428571399</c:v>
                </c:pt>
                <c:pt idx="257">
                  <c:v>221.142857142857</c:v>
                </c:pt>
                <c:pt idx="258">
                  <c:v>222</c:v>
                </c:pt>
                <c:pt idx="259">
                  <c:v>222.85714285714201</c:v>
                </c:pt>
                <c:pt idx="260">
                  <c:v>223.71428571428501</c:v>
                </c:pt>
                <c:pt idx="261">
                  <c:v>224.57142857142799</c:v>
                </c:pt>
                <c:pt idx="262">
                  <c:v>225.42857142857099</c:v>
                </c:pt>
                <c:pt idx="263">
                  <c:v>226.28571428571399</c:v>
                </c:pt>
                <c:pt idx="264">
                  <c:v>227.142857142857</c:v>
                </c:pt>
                <c:pt idx="265">
                  <c:v>228</c:v>
                </c:pt>
                <c:pt idx="266">
                  <c:v>228.85714285714201</c:v>
                </c:pt>
                <c:pt idx="267">
                  <c:v>229.71428571428501</c:v>
                </c:pt>
                <c:pt idx="268">
                  <c:v>230.57142857142799</c:v>
                </c:pt>
                <c:pt idx="269">
                  <c:v>231.42857142857099</c:v>
                </c:pt>
                <c:pt idx="270">
                  <c:v>232.28571428571399</c:v>
                </c:pt>
                <c:pt idx="271">
                  <c:v>233.142857142857</c:v>
                </c:pt>
                <c:pt idx="272">
                  <c:v>234</c:v>
                </c:pt>
                <c:pt idx="273">
                  <c:v>234.85714285714201</c:v>
                </c:pt>
                <c:pt idx="274">
                  <c:v>235.71428571428501</c:v>
                </c:pt>
                <c:pt idx="275">
                  <c:v>236.57142857142799</c:v>
                </c:pt>
                <c:pt idx="276">
                  <c:v>237.42857142857099</c:v>
                </c:pt>
                <c:pt idx="277">
                  <c:v>238.28571428571399</c:v>
                </c:pt>
                <c:pt idx="278">
                  <c:v>239.142857142857</c:v>
                </c:pt>
                <c:pt idx="279">
                  <c:v>240</c:v>
                </c:pt>
                <c:pt idx="280">
                  <c:v>240.85714285714201</c:v>
                </c:pt>
                <c:pt idx="281">
                  <c:v>241.71428571428501</c:v>
                </c:pt>
                <c:pt idx="282">
                  <c:v>242.57142857142799</c:v>
                </c:pt>
                <c:pt idx="283">
                  <c:v>243.42857142857099</c:v>
                </c:pt>
                <c:pt idx="284">
                  <c:v>244.28571428571399</c:v>
                </c:pt>
                <c:pt idx="285">
                  <c:v>245.142857142857</c:v>
                </c:pt>
                <c:pt idx="286">
                  <c:v>246</c:v>
                </c:pt>
                <c:pt idx="287">
                  <c:v>246.85714285714201</c:v>
                </c:pt>
                <c:pt idx="288">
                  <c:v>247.71428571428501</c:v>
                </c:pt>
                <c:pt idx="289">
                  <c:v>248.57142857142799</c:v>
                </c:pt>
                <c:pt idx="290">
                  <c:v>249.42857142857099</c:v>
                </c:pt>
                <c:pt idx="291">
                  <c:v>250.28571428571399</c:v>
                </c:pt>
                <c:pt idx="292">
                  <c:v>251.142857142857</c:v>
                </c:pt>
                <c:pt idx="293">
                  <c:v>252</c:v>
                </c:pt>
                <c:pt idx="294">
                  <c:v>252.85714285714201</c:v>
                </c:pt>
                <c:pt idx="295">
                  <c:v>253.71428571428501</c:v>
                </c:pt>
                <c:pt idx="296">
                  <c:v>254.57142857142799</c:v>
                </c:pt>
                <c:pt idx="297">
                  <c:v>255.42857142857099</c:v>
                </c:pt>
                <c:pt idx="298">
                  <c:v>256.28571428571399</c:v>
                </c:pt>
                <c:pt idx="299">
                  <c:v>257.142857142857</c:v>
                </c:pt>
                <c:pt idx="300">
                  <c:v>258</c:v>
                </c:pt>
                <c:pt idx="301">
                  <c:v>258.85714285714198</c:v>
                </c:pt>
                <c:pt idx="302">
                  <c:v>259.71428571428498</c:v>
                </c:pt>
                <c:pt idx="303">
                  <c:v>260.57142857142799</c:v>
                </c:pt>
                <c:pt idx="304">
                  <c:v>261.42857142857099</c:v>
                </c:pt>
                <c:pt idx="305">
                  <c:v>262.28571428571399</c:v>
                </c:pt>
                <c:pt idx="306">
                  <c:v>263.142857142857</c:v>
                </c:pt>
                <c:pt idx="307">
                  <c:v>264</c:v>
                </c:pt>
                <c:pt idx="308">
                  <c:v>264.85714285714198</c:v>
                </c:pt>
                <c:pt idx="309">
                  <c:v>265.71428571428498</c:v>
                </c:pt>
                <c:pt idx="310">
                  <c:v>266.57142857142799</c:v>
                </c:pt>
                <c:pt idx="311">
                  <c:v>267.42857142857099</c:v>
                </c:pt>
                <c:pt idx="312">
                  <c:v>268.28571428571399</c:v>
                </c:pt>
                <c:pt idx="313">
                  <c:v>269.142857142857</c:v>
                </c:pt>
                <c:pt idx="314">
                  <c:v>270</c:v>
                </c:pt>
                <c:pt idx="315">
                  <c:v>270.85714285714198</c:v>
                </c:pt>
                <c:pt idx="316">
                  <c:v>271.71428571428498</c:v>
                </c:pt>
                <c:pt idx="317">
                  <c:v>272.57142857142799</c:v>
                </c:pt>
                <c:pt idx="318">
                  <c:v>273.42857142857099</c:v>
                </c:pt>
                <c:pt idx="319">
                  <c:v>274.28571428571399</c:v>
                </c:pt>
                <c:pt idx="320">
                  <c:v>275.142857142857</c:v>
                </c:pt>
                <c:pt idx="321">
                  <c:v>276</c:v>
                </c:pt>
                <c:pt idx="322">
                  <c:v>276.85714285714198</c:v>
                </c:pt>
                <c:pt idx="323">
                  <c:v>277.71428571428498</c:v>
                </c:pt>
                <c:pt idx="324">
                  <c:v>278.57142857142799</c:v>
                </c:pt>
                <c:pt idx="325">
                  <c:v>279.42857142857099</c:v>
                </c:pt>
                <c:pt idx="326">
                  <c:v>280.28571428571399</c:v>
                </c:pt>
                <c:pt idx="327">
                  <c:v>281.142857142857</c:v>
                </c:pt>
                <c:pt idx="328">
                  <c:v>282</c:v>
                </c:pt>
                <c:pt idx="329">
                  <c:v>282.85714285714198</c:v>
                </c:pt>
                <c:pt idx="330">
                  <c:v>283.71428571428498</c:v>
                </c:pt>
                <c:pt idx="331">
                  <c:v>284.57142857142799</c:v>
                </c:pt>
                <c:pt idx="332">
                  <c:v>285.42857142857099</c:v>
                </c:pt>
                <c:pt idx="333">
                  <c:v>286.28571428571399</c:v>
                </c:pt>
                <c:pt idx="334">
                  <c:v>287.142857142857</c:v>
                </c:pt>
                <c:pt idx="335">
                  <c:v>288</c:v>
                </c:pt>
                <c:pt idx="336">
                  <c:v>288.85714285714198</c:v>
                </c:pt>
                <c:pt idx="337">
                  <c:v>289.71428571428498</c:v>
                </c:pt>
                <c:pt idx="338">
                  <c:v>290.57142857142799</c:v>
                </c:pt>
                <c:pt idx="339">
                  <c:v>291.42857142857099</c:v>
                </c:pt>
                <c:pt idx="340">
                  <c:v>292.28571428571399</c:v>
                </c:pt>
                <c:pt idx="341">
                  <c:v>293.142857142857</c:v>
                </c:pt>
                <c:pt idx="342">
                  <c:v>294</c:v>
                </c:pt>
                <c:pt idx="343">
                  <c:v>294.85714285714198</c:v>
                </c:pt>
                <c:pt idx="344">
                  <c:v>295.71428571428498</c:v>
                </c:pt>
                <c:pt idx="345">
                  <c:v>296.57142857142799</c:v>
                </c:pt>
                <c:pt idx="346">
                  <c:v>297.42857142857099</c:v>
                </c:pt>
                <c:pt idx="347">
                  <c:v>298.28571428571399</c:v>
                </c:pt>
                <c:pt idx="348">
                  <c:v>299.142857142857</c:v>
                </c:pt>
                <c:pt idx="349">
                  <c:v>300</c:v>
                </c:pt>
                <c:pt idx="350">
                  <c:v>300.85714285714198</c:v>
                </c:pt>
                <c:pt idx="351">
                  <c:v>301.71428571428498</c:v>
                </c:pt>
                <c:pt idx="352">
                  <c:v>302.57142857142799</c:v>
                </c:pt>
                <c:pt idx="353">
                  <c:v>303.42857142857099</c:v>
                </c:pt>
                <c:pt idx="354">
                  <c:v>304.28571428571399</c:v>
                </c:pt>
                <c:pt idx="355">
                  <c:v>305.142857142857</c:v>
                </c:pt>
                <c:pt idx="356">
                  <c:v>306</c:v>
                </c:pt>
                <c:pt idx="357">
                  <c:v>306.85714285714198</c:v>
                </c:pt>
                <c:pt idx="358">
                  <c:v>307.71428571428498</c:v>
                </c:pt>
                <c:pt idx="359">
                  <c:v>308.57142857142799</c:v>
                </c:pt>
                <c:pt idx="360">
                  <c:v>309.42857142857099</c:v>
                </c:pt>
                <c:pt idx="361">
                  <c:v>310.28571428571399</c:v>
                </c:pt>
                <c:pt idx="362">
                  <c:v>311.142857142857</c:v>
                </c:pt>
                <c:pt idx="363">
                  <c:v>312</c:v>
                </c:pt>
                <c:pt idx="364">
                  <c:v>312.85714285714198</c:v>
                </c:pt>
                <c:pt idx="365">
                  <c:v>313.71428571428498</c:v>
                </c:pt>
                <c:pt idx="366">
                  <c:v>314.57142857142799</c:v>
                </c:pt>
                <c:pt idx="367">
                  <c:v>315.42857142857099</c:v>
                </c:pt>
                <c:pt idx="368">
                  <c:v>316.28571428571399</c:v>
                </c:pt>
                <c:pt idx="369">
                  <c:v>317.142857142857</c:v>
                </c:pt>
                <c:pt idx="370">
                  <c:v>318</c:v>
                </c:pt>
                <c:pt idx="371">
                  <c:v>318.85714285714198</c:v>
                </c:pt>
                <c:pt idx="372">
                  <c:v>319.71428571428498</c:v>
                </c:pt>
                <c:pt idx="373">
                  <c:v>320.57142857142799</c:v>
                </c:pt>
                <c:pt idx="374">
                  <c:v>321.42857142857099</c:v>
                </c:pt>
                <c:pt idx="375">
                  <c:v>322.28571428571399</c:v>
                </c:pt>
                <c:pt idx="376">
                  <c:v>323.142857142857</c:v>
                </c:pt>
                <c:pt idx="377">
                  <c:v>324</c:v>
                </c:pt>
                <c:pt idx="378">
                  <c:v>324.85714285714198</c:v>
                </c:pt>
                <c:pt idx="379">
                  <c:v>325.71428571428498</c:v>
                </c:pt>
                <c:pt idx="380">
                  <c:v>326.57142857142799</c:v>
                </c:pt>
                <c:pt idx="381">
                  <c:v>327.42857142857099</c:v>
                </c:pt>
                <c:pt idx="382">
                  <c:v>328.28571428571399</c:v>
                </c:pt>
                <c:pt idx="383">
                  <c:v>329.142857142857</c:v>
                </c:pt>
                <c:pt idx="384">
                  <c:v>330</c:v>
                </c:pt>
                <c:pt idx="385">
                  <c:v>330.85714285714198</c:v>
                </c:pt>
                <c:pt idx="386">
                  <c:v>331.71428571428498</c:v>
                </c:pt>
                <c:pt idx="387">
                  <c:v>332.57142857142799</c:v>
                </c:pt>
                <c:pt idx="388">
                  <c:v>333.42857142857099</c:v>
                </c:pt>
                <c:pt idx="389">
                  <c:v>334.28571428571399</c:v>
                </c:pt>
                <c:pt idx="390">
                  <c:v>335.142857142857</c:v>
                </c:pt>
                <c:pt idx="391">
                  <c:v>336</c:v>
                </c:pt>
                <c:pt idx="392">
                  <c:v>336.85714285714198</c:v>
                </c:pt>
                <c:pt idx="393">
                  <c:v>337.71428571428498</c:v>
                </c:pt>
                <c:pt idx="394">
                  <c:v>338.57142857142799</c:v>
                </c:pt>
                <c:pt idx="395">
                  <c:v>339.42857142857099</c:v>
                </c:pt>
                <c:pt idx="396">
                  <c:v>340.28571428571399</c:v>
                </c:pt>
                <c:pt idx="397">
                  <c:v>341.142857142857</c:v>
                </c:pt>
                <c:pt idx="398">
                  <c:v>342</c:v>
                </c:pt>
                <c:pt idx="399">
                  <c:v>342.85714285714198</c:v>
                </c:pt>
                <c:pt idx="400">
                  <c:v>343.71428571428498</c:v>
                </c:pt>
                <c:pt idx="401">
                  <c:v>344.57142857142799</c:v>
                </c:pt>
                <c:pt idx="402">
                  <c:v>345.42857142857099</c:v>
                </c:pt>
                <c:pt idx="403">
                  <c:v>346.28571428571399</c:v>
                </c:pt>
                <c:pt idx="404">
                  <c:v>347.142857142857</c:v>
                </c:pt>
                <c:pt idx="405">
                  <c:v>348</c:v>
                </c:pt>
                <c:pt idx="406">
                  <c:v>348.85714285714198</c:v>
                </c:pt>
                <c:pt idx="407">
                  <c:v>349.71428571428498</c:v>
                </c:pt>
                <c:pt idx="408">
                  <c:v>350.57142857142799</c:v>
                </c:pt>
                <c:pt idx="409">
                  <c:v>351.42857142857099</c:v>
                </c:pt>
                <c:pt idx="410">
                  <c:v>352.28571428571399</c:v>
                </c:pt>
                <c:pt idx="411">
                  <c:v>353.142857142857</c:v>
                </c:pt>
                <c:pt idx="412">
                  <c:v>354</c:v>
                </c:pt>
                <c:pt idx="413">
                  <c:v>354.85714285714198</c:v>
                </c:pt>
                <c:pt idx="414">
                  <c:v>355.71428571428498</c:v>
                </c:pt>
                <c:pt idx="415">
                  <c:v>356.57142857142799</c:v>
                </c:pt>
                <c:pt idx="416">
                  <c:v>357.42857142857099</c:v>
                </c:pt>
                <c:pt idx="417">
                  <c:v>358.28571428571399</c:v>
                </c:pt>
                <c:pt idx="418">
                  <c:v>359.142857142857</c:v>
                </c:pt>
                <c:pt idx="419">
                  <c:v>360</c:v>
                </c:pt>
                <c:pt idx="420">
                  <c:v>360.85714285714198</c:v>
                </c:pt>
                <c:pt idx="421">
                  <c:v>361.71428571428498</c:v>
                </c:pt>
                <c:pt idx="422">
                  <c:v>362.57142857142799</c:v>
                </c:pt>
                <c:pt idx="423">
                  <c:v>363.42857142857099</c:v>
                </c:pt>
                <c:pt idx="424">
                  <c:v>364.28571428571399</c:v>
                </c:pt>
                <c:pt idx="425">
                  <c:v>365.142857142857</c:v>
                </c:pt>
                <c:pt idx="426">
                  <c:v>366</c:v>
                </c:pt>
                <c:pt idx="427">
                  <c:v>366.85714285714198</c:v>
                </c:pt>
                <c:pt idx="428">
                  <c:v>367.71428571428498</c:v>
                </c:pt>
                <c:pt idx="429">
                  <c:v>368.57142857142799</c:v>
                </c:pt>
                <c:pt idx="430">
                  <c:v>369.42857142857099</c:v>
                </c:pt>
                <c:pt idx="431">
                  <c:v>370.28571428571399</c:v>
                </c:pt>
                <c:pt idx="432">
                  <c:v>371.142857142857</c:v>
                </c:pt>
                <c:pt idx="433">
                  <c:v>372</c:v>
                </c:pt>
                <c:pt idx="434">
                  <c:v>372.85714285714198</c:v>
                </c:pt>
                <c:pt idx="435">
                  <c:v>373.71428571428498</c:v>
                </c:pt>
                <c:pt idx="436">
                  <c:v>374.57142857142799</c:v>
                </c:pt>
                <c:pt idx="437">
                  <c:v>375.42857142857099</c:v>
                </c:pt>
                <c:pt idx="438">
                  <c:v>376.28571428571399</c:v>
                </c:pt>
                <c:pt idx="439">
                  <c:v>377.142857142857</c:v>
                </c:pt>
                <c:pt idx="440">
                  <c:v>378</c:v>
                </c:pt>
                <c:pt idx="441">
                  <c:v>378.85714285714198</c:v>
                </c:pt>
                <c:pt idx="442">
                  <c:v>379.71428571428498</c:v>
                </c:pt>
                <c:pt idx="443">
                  <c:v>380.57142857142799</c:v>
                </c:pt>
                <c:pt idx="444">
                  <c:v>381.42857142857099</c:v>
                </c:pt>
                <c:pt idx="445">
                  <c:v>382.28571428571399</c:v>
                </c:pt>
                <c:pt idx="446">
                  <c:v>383.142857142857</c:v>
                </c:pt>
                <c:pt idx="447">
                  <c:v>384</c:v>
                </c:pt>
                <c:pt idx="448">
                  <c:v>384.85714285714198</c:v>
                </c:pt>
                <c:pt idx="449">
                  <c:v>385.71428571428498</c:v>
                </c:pt>
                <c:pt idx="450">
                  <c:v>386.57142857142799</c:v>
                </c:pt>
                <c:pt idx="451">
                  <c:v>387.42857142857099</c:v>
                </c:pt>
                <c:pt idx="452">
                  <c:v>388.28571428571399</c:v>
                </c:pt>
                <c:pt idx="453">
                  <c:v>389.142857142857</c:v>
                </c:pt>
                <c:pt idx="454">
                  <c:v>390</c:v>
                </c:pt>
                <c:pt idx="455">
                  <c:v>390.85714285714198</c:v>
                </c:pt>
                <c:pt idx="456">
                  <c:v>391.71428571428498</c:v>
                </c:pt>
                <c:pt idx="457">
                  <c:v>392.57142857142799</c:v>
                </c:pt>
                <c:pt idx="458">
                  <c:v>393.42857142857099</c:v>
                </c:pt>
                <c:pt idx="459">
                  <c:v>394.28571428571399</c:v>
                </c:pt>
                <c:pt idx="460">
                  <c:v>395.142857142857</c:v>
                </c:pt>
                <c:pt idx="461">
                  <c:v>396</c:v>
                </c:pt>
                <c:pt idx="462">
                  <c:v>396.85714285714198</c:v>
                </c:pt>
                <c:pt idx="463">
                  <c:v>397.71428571428498</c:v>
                </c:pt>
                <c:pt idx="464">
                  <c:v>398.57142857142799</c:v>
                </c:pt>
                <c:pt idx="465">
                  <c:v>399.42857142857099</c:v>
                </c:pt>
                <c:pt idx="466">
                  <c:v>400.28571428571399</c:v>
                </c:pt>
                <c:pt idx="467">
                  <c:v>401.142857142857</c:v>
                </c:pt>
                <c:pt idx="468">
                  <c:v>402</c:v>
                </c:pt>
                <c:pt idx="469">
                  <c:v>402.85714285714198</c:v>
                </c:pt>
                <c:pt idx="470">
                  <c:v>403.71428571428498</c:v>
                </c:pt>
                <c:pt idx="471">
                  <c:v>404.57142857142799</c:v>
                </c:pt>
                <c:pt idx="472">
                  <c:v>405.42857142857099</c:v>
                </c:pt>
                <c:pt idx="473">
                  <c:v>406.28571428571399</c:v>
                </c:pt>
                <c:pt idx="474">
                  <c:v>407.142857142857</c:v>
                </c:pt>
                <c:pt idx="475">
                  <c:v>408</c:v>
                </c:pt>
                <c:pt idx="476">
                  <c:v>408.85714285714198</c:v>
                </c:pt>
                <c:pt idx="477">
                  <c:v>409.71428571428498</c:v>
                </c:pt>
                <c:pt idx="478">
                  <c:v>410.57142857142799</c:v>
                </c:pt>
                <c:pt idx="479">
                  <c:v>411.42857142857099</c:v>
                </c:pt>
                <c:pt idx="480">
                  <c:v>412.28571428571399</c:v>
                </c:pt>
                <c:pt idx="481">
                  <c:v>413.142857142857</c:v>
                </c:pt>
                <c:pt idx="482">
                  <c:v>414</c:v>
                </c:pt>
                <c:pt idx="483">
                  <c:v>414.85714285714198</c:v>
                </c:pt>
                <c:pt idx="484">
                  <c:v>415.71428571428498</c:v>
                </c:pt>
                <c:pt idx="485">
                  <c:v>416.57142857142799</c:v>
                </c:pt>
                <c:pt idx="486">
                  <c:v>417.42857142857099</c:v>
                </c:pt>
                <c:pt idx="487">
                  <c:v>418.28571428571399</c:v>
                </c:pt>
                <c:pt idx="488">
                  <c:v>419.142857142857</c:v>
                </c:pt>
                <c:pt idx="489">
                  <c:v>420</c:v>
                </c:pt>
                <c:pt idx="490">
                  <c:v>420.85714285714198</c:v>
                </c:pt>
                <c:pt idx="491">
                  <c:v>421.71428571428498</c:v>
                </c:pt>
                <c:pt idx="492">
                  <c:v>422.57142857142799</c:v>
                </c:pt>
                <c:pt idx="493">
                  <c:v>423.42857142857099</c:v>
                </c:pt>
                <c:pt idx="494">
                  <c:v>424.28571428571399</c:v>
                </c:pt>
                <c:pt idx="495">
                  <c:v>425.142857142857</c:v>
                </c:pt>
                <c:pt idx="496">
                  <c:v>426</c:v>
                </c:pt>
                <c:pt idx="497">
                  <c:v>426.85714285714198</c:v>
                </c:pt>
                <c:pt idx="498">
                  <c:v>427.71428571428498</c:v>
                </c:pt>
                <c:pt idx="499">
                  <c:v>428.57142857142799</c:v>
                </c:pt>
                <c:pt idx="500">
                  <c:v>429.42857142857099</c:v>
                </c:pt>
                <c:pt idx="501">
                  <c:v>430.28571428571399</c:v>
                </c:pt>
                <c:pt idx="502">
                  <c:v>431.142857142857</c:v>
                </c:pt>
                <c:pt idx="503">
                  <c:v>432</c:v>
                </c:pt>
                <c:pt idx="504">
                  <c:v>432.85714285714198</c:v>
                </c:pt>
                <c:pt idx="505">
                  <c:v>433.71428571428498</c:v>
                </c:pt>
                <c:pt idx="506">
                  <c:v>434.57142857142799</c:v>
                </c:pt>
                <c:pt idx="507">
                  <c:v>435.42857142857099</c:v>
                </c:pt>
                <c:pt idx="508">
                  <c:v>436.28571428571399</c:v>
                </c:pt>
                <c:pt idx="509">
                  <c:v>437.142857142857</c:v>
                </c:pt>
                <c:pt idx="510">
                  <c:v>438</c:v>
                </c:pt>
                <c:pt idx="511">
                  <c:v>438.85714285714198</c:v>
                </c:pt>
                <c:pt idx="512">
                  <c:v>439.71428571428498</c:v>
                </c:pt>
                <c:pt idx="513">
                  <c:v>440.57142857142799</c:v>
                </c:pt>
                <c:pt idx="514">
                  <c:v>441.42857142857099</c:v>
                </c:pt>
                <c:pt idx="515">
                  <c:v>442.28571428571399</c:v>
                </c:pt>
                <c:pt idx="516">
                  <c:v>443.142857142857</c:v>
                </c:pt>
                <c:pt idx="517">
                  <c:v>444</c:v>
                </c:pt>
                <c:pt idx="518">
                  <c:v>444.85714285714198</c:v>
                </c:pt>
                <c:pt idx="519">
                  <c:v>445.71428571428498</c:v>
                </c:pt>
                <c:pt idx="520">
                  <c:v>446.57142857142799</c:v>
                </c:pt>
                <c:pt idx="521">
                  <c:v>447.42857142857099</c:v>
                </c:pt>
                <c:pt idx="522">
                  <c:v>448.28571428571399</c:v>
                </c:pt>
                <c:pt idx="523">
                  <c:v>449.142857142857</c:v>
                </c:pt>
                <c:pt idx="524">
                  <c:v>450</c:v>
                </c:pt>
                <c:pt idx="525">
                  <c:v>450.85714285714198</c:v>
                </c:pt>
                <c:pt idx="526">
                  <c:v>451.71428571428498</c:v>
                </c:pt>
                <c:pt idx="527">
                  <c:v>452.57142857142799</c:v>
                </c:pt>
                <c:pt idx="528">
                  <c:v>453.42857142857099</c:v>
                </c:pt>
                <c:pt idx="529">
                  <c:v>454.28571428571399</c:v>
                </c:pt>
                <c:pt idx="530">
                  <c:v>455.142857142857</c:v>
                </c:pt>
                <c:pt idx="531">
                  <c:v>456</c:v>
                </c:pt>
                <c:pt idx="532">
                  <c:v>456.85714285714198</c:v>
                </c:pt>
                <c:pt idx="533">
                  <c:v>457.71428571428498</c:v>
                </c:pt>
                <c:pt idx="534">
                  <c:v>458.57142857142799</c:v>
                </c:pt>
                <c:pt idx="535">
                  <c:v>459.42857142857099</c:v>
                </c:pt>
                <c:pt idx="536">
                  <c:v>460.28571428571399</c:v>
                </c:pt>
                <c:pt idx="537">
                  <c:v>461.142857142857</c:v>
                </c:pt>
                <c:pt idx="538">
                  <c:v>462</c:v>
                </c:pt>
                <c:pt idx="539">
                  <c:v>462.85714285714198</c:v>
                </c:pt>
                <c:pt idx="540">
                  <c:v>463.71428571428498</c:v>
                </c:pt>
                <c:pt idx="541">
                  <c:v>464.57142857142799</c:v>
                </c:pt>
                <c:pt idx="542">
                  <c:v>465.42857142857099</c:v>
                </c:pt>
                <c:pt idx="543">
                  <c:v>466.28571428571399</c:v>
                </c:pt>
                <c:pt idx="544">
                  <c:v>467.142857142857</c:v>
                </c:pt>
                <c:pt idx="545">
                  <c:v>468</c:v>
                </c:pt>
                <c:pt idx="546">
                  <c:v>468.85714285714198</c:v>
                </c:pt>
                <c:pt idx="547">
                  <c:v>469.71428571428498</c:v>
                </c:pt>
                <c:pt idx="548">
                  <c:v>470.57142857142799</c:v>
                </c:pt>
                <c:pt idx="549">
                  <c:v>471.42857142857099</c:v>
                </c:pt>
                <c:pt idx="550">
                  <c:v>472.28571428571399</c:v>
                </c:pt>
                <c:pt idx="551">
                  <c:v>473.142857142857</c:v>
                </c:pt>
                <c:pt idx="552">
                  <c:v>474</c:v>
                </c:pt>
                <c:pt idx="553">
                  <c:v>474.85714285714198</c:v>
                </c:pt>
                <c:pt idx="554">
                  <c:v>475.71428571428498</c:v>
                </c:pt>
                <c:pt idx="555">
                  <c:v>476.57142857142799</c:v>
                </c:pt>
                <c:pt idx="556">
                  <c:v>477.42857142857099</c:v>
                </c:pt>
                <c:pt idx="557">
                  <c:v>478.28571428571399</c:v>
                </c:pt>
                <c:pt idx="558">
                  <c:v>479.142857142857</c:v>
                </c:pt>
                <c:pt idx="559">
                  <c:v>480</c:v>
                </c:pt>
                <c:pt idx="560">
                  <c:v>480.85714285714198</c:v>
                </c:pt>
                <c:pt idx="561">
                  <c:v>481.71428571428498</c:v>
                </c:pt>
                <c:pt idx="562">
                  <c:v>482.57142857142799</c:v>
                </c:pt>
                <c:pt idx="563">
                  <c:v>483.42857142857099</c:v>
                </c:pt>
                <c:pt idx="564">
                  <c:v>484.28571428571399</c:v>
                </c:pt>
                <c:pt idx="565">
                  <c:v>485.142857142857</c:v>
                </c:pt>
                <c:pt idx="566">
                  <c:v>486</c:v>
                </c:pt>
                <c:pt idx="567">
                  <c:v>486.85714285714198</c:v>
                </c:pt>
                <c:pt idx="568">
                  <c:v>487.71428571428498</c:v>
                </c:pt>
                <c:pt idx="569">
                  <c:v>488.57142857142799</c:v>
                </c:pt>
                <c:pt idx="570">
                  <c:v>489.42857142857099</c:v>
                </c:pt>
                <c:pt idx="571">
                  <c:v>490.28571428571399</c:v>
                </c:pt>
                <c:pt idx="572">
                  <c:v>491.142857142857</c:v>
                </c:pt>
                <c:pt idx="573">
                  <c:v>492</c:v>
                </c:pt>
                <c:pt idx="574">
                  <c:v>492.85714285714198</c:v>
                </c:pt>
                <c:pt idx="575">
                  <c:v>493.71428571428498</c:v>
                </c:pt>
                <c:pt idx="576">
                  <c:v>494.57142857142799</c:v>
                </c:pt>
                <c:pt idx="577">
                  <c:v>495.42857142857099</c:v>
                </c:pt>
                <c:pt idx="578">
                  <c:v>496.28571428571399</c:v>
                </c:pt>
                <c:pt idx="579">
                  <c:v>497.142857142857</c:v>
                </c:pt>
                <c:pt idx="580">
                  <c:v>498</c:v>
                </c:pt>
                <c:pt idx="581">
                  <c:v>498.85714285714198</c:v>
                </c:pt>
                <c:pt idx="582">
                  <c:v>499.71428571428498</c:v>
                </c:pt>
                <c:pt idx="583">
                  <c:v>500.57142857142799</c:v>
                </c:pt>
                <c:pt idx="584">
                  <c:v>501.42857142857099</c:v>
                </c:pt>
                <c:pt idx="585">
                  <c:v>502.28571428571399</c:v>
                </c:pt>
                <c:pt idx="586">
                  <c:v>503.142857142857</c:v>
                </c:pt>
                <c:pt idx="587">
                  <c:v>504</c:v>
                </c:pt>
                <c:pt idx="588">
                  <c:v>504.85714285714198</c:v>
                </c:pt>
                <c:pt idx="589">
                  <c:v>505.71428571428498</c:v>
                </c:pt>
                <c:pt idx="590">
                  <c:v>506.57142857142799</c:v>
                </c:pt>
                <c:pt idx="591">
                  <c:v>507.42857142857099</c:v>
                </c:pt>
                <c:pt idx="592">
                  <c:v>508.28571428571399</c:v>
                </c:pt>
                <c:pt idx="593">
                  <c:v>509.142857142857</c:v>
                </c:pt>
                <c:pt idx="594">
                  <c:v>510</c:v>
                </c:pt>
                <c:pt idx="595">
                  <c:v>510.85714285714198</c:v>
                </c:pt>
                <c:pt idx="596">
                  <c:v>511.71428571428498</c:v>
                </c:pt>
                <c:pt idx="597">
                  <c:v>512.57142857142799</c:v>
                </c:pt>
                <c:pt idx="598">
                  <c:v>513.42857142857099</c:v>
                </c:pt>
                <c:pt idx="599">
                  <c:v>514.28571428571399</c:v>
                </c:pt>
                <c:pt idx="600">
                  <c:v>515.142857142857</c:v>
                </c:pt>
                <c:pt idx="601">
                  <c:v>516</c:v>
                </c:pt>
                <c:pt idx="602">
                  <c:v>516.85714285714198</c:v>
                </c:pt>
                <c:pt idx="603">
                  <c:v>517.71428571428498</c:v>
                </c:pt>
                <c:pt idx="604">
                  <c:v>518.57142857142799</c:v>
                </c:pt>
                <c:pt idx="605">
                  <c:v>519.42857142857099</c:v>
                </c:pt>
                <c:pt idx="606">
                  <c:v>520.28571428571399</c:v>
                </c:pt>
                <c:pt idx="607">
                  <c:v>521.142857142857</c:v>
                </c:pt>
                <c:pt idx="608">
                  <c:v>522</c:v>
                </c:pt>
                <c:pt idx="609">
                  <c:v>522.85714285714198</c:v>
                </c:pt>
                <c:pt idx="610">
                  <c:v>523.71428571428498</c:v>
                </c:pt>
                <c:pt idx="611">
                  <c:v>524.57142857142799</c:v>
                </c:pt>
                <c:pt idx="612">
                  <c:v>525.42857142857099</c:v>
                </c:pt>
                <c:pt idx="613">
                  <c:v>526.28571428571399</c:v>
                </c:pt>
                <c:pt idx="614">
                  <c:v>527.142857142857</c:v>
                </c:pt>
                <c:pt idx="615">
                  <c:v>528</c:v>
                </c:pt>
                <c:pt idx="616">
                  <c:v>528.85714285714198</c:v>
                </c:pt>
                <c:pt idx="617">
                  <c:v>529.71428571428498</c:v>
                </c:pt>
                <c:pt idx="618">
                  <c:v>530.57142857142799</c:v>
                </c:pt>
                <c:pt idx="619">
                  <c:v>531.42857142857099</c:v>
                </c:pt>
                <c:pt idx="620">
                  <c:v>532.28571428571399</c:v>
                </c:pt>
                <c:pt idx="621">
                  <c:v>533.142857142857</c:v>
                </c:pt>
                <c:pt idx="622">
                  <c:v>534</c:v>
                </c:pt>
                <c:pt idx="623">
                  <c:v>534.85714285714198</c:v>
                </c:pt>
                <c:pt idx="624">
                  <c:v>535.71428571428498</c:v>
                </c:pt>
                <c:pt idx="625">
                  <c:v>536.57142857142799</c:v>
                </c:pt>
                <c:pt idx="626">
                  <c:v>537.42857142857099</c:v>
                </c:pt>
                <c:pt idx="627">
                  <c:v>538.28571428571399</c:v>
                </c:pt>
                <c:pt idx="628">
                  <c:v>539.142857142857</c:v>
                </c:pt>
                <c:pt idx="629">
                  <c:v>540</c:v>
                </c:pt>
                <c:pt idx="630">
                  <c:v>540.85714285714198</c:v>
                </c:pt>
                <c:pt idx="631">
                  <c:v>541.71428571428498</c:v>
                </c:pt>
                <c:pt idx="632">
                  <c:v>542.57142857142799</c:v>
                </c:pt>
                <c:pt idx="633">
                  <c:v>543.42857142857099</c:v>
                </c:pt>
                <c:pt idx="634">
                  <c:v>544.28571428571399</c:v>
                </c:pt>
                <c:pt idx="635">
                  <c:v>545.142857142857</c:v>
                </c:pt>
                <c:pt idx="636">
                  <c:v>546</c:v>
                </c:pt>
                <c:pt idx="637">
                  <c:v>546.85714285714198</c:v>
                </c:pt>
                <c:pt idx="638">
                  <c:v>547.71428571428498</c:v>
                </c:pt>
                <c:pt idx="639">
                  <c:v>548.57142857142799</c:v>
                </c:pt>
                <c:pt idx="640">
                  <c:v>549.42857142857099</c:v>
                </c:pt>
                <c:pt idx="641">
                  <c:v>550.28571428571399</c:v>
                </c:pt>
                <c:pt idx="642">
                  <c:v>551.142857142857</c:v>
                </c:pt>
                <c:pt idx="643">
                  <c:v>552</c:v>
                </c:pt>
                <c:pt idx="644">
                  <c:v>552.85714285714198</c:v>
                </c:pt>
                <c:pt idx="645">
                  <c:v>553.71428571428498</c:v>
                </c:pt>
                <c:pt idx="646">
                  <c:v>554.57142857142799</c:v>
                </c:pt>
                <c:pt idx="647">
                  <c:v>555.42857142857099</c:v>
                </c:pt>
                <c:pt idx="648">
                  <c:v>556.28571428571399</c:v>
                </c:pt>
                <c:pt idx="649">
                  <c:v>557.142857142857</c:v>
                </c:pt>
                <c:pt idx="650">
                  <c:v>558</c:v>
                </c:pt>
                <c:pt idx="651">
                  <c:v>558.85714285714198</c:v>
                </c:pt>
                <c:pt idx="652">
                  <c:v>559.71428571428498</c:v>
                </c:pt>
                <c:pt idx="653">
                  <c:v>560.57142857142799</c:v>
                </c:pt>
                <c:pt idx="654">
                  <c:v>561.42857142857099</c:v>
                </c:pt>
                <c:pt idx="655">
                  <c:v>562.28571428571399</c:v>
                </c:pt>
                <c:pt idx="656">
                  <c:v>563.142857142857</c:v>
                </c:pt>
                <c:pt idx="657">
                  <c:v>564</c:v>
                </c:pt>
                <c:pt idx="658">
                  <c:v>564.85714285714198</c:v>
                </c:pt>
                <c:pt idx="659">
                  <c:v>565.71428571428498</c:v>
                </c:pt>
                <c:pt idx="660">
                  <c:v>566.57142857142799</c:v>
                </c:pt>
                <c:pt idx="661">
                  <c:v>567.42857142857099</c:v>
                </c:pt>
                <c:pt idx="662">
                  <c:v>568.28571428571399</c:v>
                </c:pt>
                <c:pt idx="663">
                  <c:v>569.142857142857</c:v>
                </c:pt>
                <c:pt idx="664">
                  <c:v>570</c:v>
                </c:pt>
                <c:pt idx="665">
                  <c:v>570.85714285714198</c:v>
                </c:pt>
                <c:pt idx="666">
                  <c:v>571.71428571428498</c:v>
                </c:pt>
                <c:pt idx="667">
                  <c:v>572.57142857142799</c:v>
                </c:pt>
                <c:pt idx="668">
                  <c:v>573.42857142857099</c:v>
                </c:pt>
                <c:pt idx="669">
                  <c:v>574.28571428571399</c:v>
                </c:pt>
                <c:pt idx="670">
                  <c:v>575.142857142857</c:v>
                </c:pt>
                <c:pt idx="671">
                  <c:v>576</c:v>
                </c:pt>
                <c:pt idx="672">
                  <c:v>576.85714285714198</c:v>
                </c:pt>
                <c:pt idx="673">
                  <c:v>577.71428571428498</c:v>
                </c:pt>
                <c:pt idx="674">
                  <c:v>578.57142857142799</c:v>
                </c:pt>
                <c:pt idx="675">
                  <c:v>579.42857142857099</c:v>
                </c:pt>
                <c:pt idx="676">
                  <c:v>580.28571428571399</c:v>
                </c:pt>
                <c:pt idx="677">
                  <c:v>581.142857142857</c:v>
                </c:pt>
                <c:pt idx="678">
                  <c:v>582</c:v>
                </c:pt>
                <c:pt idx="679">
                  <c:v>582.85714285714198</c:v>
                </c:pt>
                <c:pt idx="680">
                  <c:v>583.71428571428498</c:v>
                </c:pt>
                <c:pt idx="681">
                  <c:v>584.57142857142799</c:v>
                </c:pt>
                <c:pt idx="682">
                  <c:v>585.42857142857099</c:v>
                </c:pt>
                <c:pt idx="683">
                  <c:v>586.28571428571399</c:v>
                </c:pt>
                <c:pt idx="684">
                  <c:v>587.142857142857</c:v>
                </c:pt>
                <c:pt idx="685">
                  <c:v>588</c:v>
                </c:pt>
                <c:pt idx="686">
                  <c:v>588.85714285714198</c:v>
                </c:pt>
                <c:pt idx="687">
                  <c:v>589.71428571428498</c:v>
                </c:pt>
                <c:pt idx="688">
                  <c:v>590.57142857142799</c:v>
                </c:pt>
                <c:pt idx="689">
                  <c:v>591.42857142857099</c:v>
                </c:pt>
                <c:pt idx="690">
                  <c:v>592.28571428571399</c:v>
                </c:pt>
                <c:pt idx="691">
                  <c:v>593.142857142857</c:v>
                </c:pt>
                <c:pt idx="692">
                  <c:v>594</c:v>
                </c:pt>
                <c:pt idx="693">
                  <c:v>594.85714285714198</c:v>
                </c:pt>
                <c:pt idx="694">
                  <c:v>595.71428571428498</c:v>
                </c:pt>
                <c:pt idx="695">
                  <c:v>596.57142857142799</c:v>
                </c:pt>
                <c:pt idx="696">
                  <c:v>597.42857142857099</c:v>
                </c:pt>
                <c:pt idx="697">
                  <c:v>598.28571428571399</c:v>
                </c:pt>
                <c:pt idx="698">
                  <c:v>599.142857142857</c:v>
                </c:pt>
                <c:pt idx="699">
                  <c:v>600</c:v>
                </c:pt>
                <c:pt idx="700">
                  <c:v>600.85714285714198</c:v>
                </c:pt>
                <c:pt idx="701">
                  <c:v>601.71428571428498</c:v>
                </c:pt>
                <c:pt idx="702">
                  <c:v>602.57142857142799</c:v>
                </c:pt>
                <c:pt idx="703">
                  <c:v>603.42857142857099</c:v>
                </c:pt>
                <c:pt idx="704">
                  <c:v>604.28571428571399</c:v>
                </c:pt>
                <c:pt idx="705">
                  <c:v>605.142857142857</c:v>
                </c:pt>
                <c:pt idx="706">
                  <c:v>606</c:v>
                </c:pt>
                <c:pt idx="707">
                  <c:v>606.85714285714198</c:v>
                </c:pt>
                <c:pt idx="708">
                  <c:v>607.71428571428498</c:v>
                </c:pt>
                <c:pt idx="709">
                  <c:v>608.57142857142799</c:v>
                </c:pt>
                <c:pt idx="710">
                  <c:v>609.42857142857099</c:v>
                </c:pt>
                <c:pt idx="711">
                  <c:v>610.28571428571399</c:v>
                </c:pt>
                <c:pt idx="712">
                  <c:v>611.142857142857</c:v>
                </c:pt>
                <c:pt idx="713">
                  <c:v>612</c:v>
                </c:pt>
                <c:pt idx="714">
                  <c:v>612.85714285714198</c:v>
                </c:pt>
                <c:pt idx="715">
                  <c:v>613.71428571428498</c:v>
                </c:pt>
                <c:pt idx="716">
                  <c:v>614.57142857142799</c:v>
                </c:pt>
                <c:pt idx="717">
                  <c:v>615.42857142857099</c:v>
                </c:pt>
                <c:pt idx="718">
                  <c:v>616.28571428571399</c:v>
                </c:pt>
                <c:pt idx="719">
                  <c:v>617.142857142857</c:v>
                </c:pt>
                <c:pt idx="720">
                  <c:v>618</c:v>
                </c:pt>
                <c:pt idx="721">
                  <c:v>618.85714285714198</c:v>
                </c:pt>
                <c:pt idx="722">
                  <c:v>619.71428571428498</c:v>
                </c:pt>
                <c:pt idx="723">
                  <c:v>620.57142857142799</c:v>
                </c:pt>
                <c:pt idx="724">
                  <c:v>621.42857142857099</c:v>
                </c:pt>
                <c:pt idx="725">
                  <c:v>622.28571428571399</c:v>
                </c:pt>
                <c:pt idx="726">
                  <c:v>623.142857142857</c:v>
                </c:pt>
                <c:pt idx="727">
                  <c:v>624</c:v>
                </c:pt>
                <c:pt idx="728">
                  <c:v>624.85714285714198</c:v>
                </c:pt>
                <c:pt idx="729">
                  <c:v>625.71428571428498</c:v>
                </c:pt>
                <c:pt idx="730">
                  <c:v>626.57142857142799</c:v>
                </c:pt>
                <c:pt idx="731">
                  <c:v>627.42857142857099</c:v>
                </c:pt>
                <c:pt idx="732">
                  <c:v>628.28571428571399</c:v>
                </c:pt>
                <c:pt idx="733">
                  <c:v>629.142857142857</c:v>
                </c:pt>
                <c:pt idx="734">
                  <c:v>630</c:v>
                </c:pt>
                <c:pt idx="735">
                  <c:v>630.85714285714198</c:v>
                </c:pt>
                <c:pt idx="736">
                  <c:v>631.71428571428498</c:v>
                </c:pt>
                <c:pt idx="737">
                  <c:v>632.57142857142799</c:v>
                </c:pt>
                <c:pt idx="738">
                  <c:v>633.42857142857099</c:v>
                </c:pt>
                <c:pt idx="739">
                  <c:v>634.28571428571399</c:v>
                </c:pt>
                <c:pt idx="740">
                  <c:v>635.142857142857</c:v>
                </c:pt>
                <c:pt idx="741">
                  <c:v>636</c:v>
                </c:pt>
                <c:pt idx="742">
                  <c:v>636.85714285714198</c:v>
                </c:pt>
                <c:pt idx="743">
                  <c:v>637.71428571428498</c:v>
                </c:pt>
                <c:pt idx="744">
                  <c:v>638.57142857142799</c:v>
                </c:pt>
                <c:pt idx="745">
                  <c:v>639.42857142857099</c:v>
                </c:pt>
                <c:pt idx="746">
                  <c:v>640.28571428571399</c:v>
                </c:pt>
                <c:pt idx="747">
                  <c:v>641.142857142857</c:v>
                </c:pt>
                <c:pt idx="748">
                  <c:v>642</c:v>
                </c:pt>
                <c:pt idx="749">
                  <c:v>642.85714285714198</c:v>
                </c:pt>
                <c:pt idx="750">
                  <c:v>643.71428571428498</c:v>
                </c:pt>
                <c:pt idx="751">
                  <c:v>644.57142857142799</c:v>
                </c:pt>
                <c:pt idx="752">
                  <c:v>645.42857142857099</c:v>
                </c:pt>
                <c:pt idx="753">
                  <c:v>646.28571428571399</c:v>
                </c:pt>
                <c:pt idx="754">
                  <c:v>647.142857142857</c:v>
                </c:pt>
                <c:pt idx="755">
                  <c:v>648</c:v>
                </c:pt>
                <c:pt idx="756">
                  <c:v>648.85714285714198</c:v>
                </c:pt>
                <c:pt idx="757">
                  <c:v>649.71428571428498</c:v>
                </c:pt>
                <c:pt idx="758">
                  <c:v>650.57142857142799</c:v>
                </c:pt>
                <c:pt idx="759">
                  <c:v>651.42857142857099</c:v>
                </c:pt>
                <c:pt idx="760">
                  <c:v>652.28571428571399</c:v>
                </c:pt>
                <c:pt idx="761">
                  <c:v>653.142857142857</c:v>
                </c:pt>
                <c:pt idx="762">
                  <c:v>654</c:v>
                </c:pt>
                <c:pt idx="763">
                  <c:v>654.85714285714198</c:v>
                </c:pt>
                <c:pt idx="764">
                  <c:v>655.71428571428498</c:v>
                </c:pt>
                <c:pt idx="765">
                  <c:v>656.57142857142799</c:v>
                </c:pt>
                <c:pt idx="766">
                  <c:v>657.42857142857099</c:v>
                </c:pt>
                <c:pt idx="767">
                  <c:v>658.28571428571399</c:v>
                </c:pt>
                <c:pt idx="768">
                  <c:v>659.142857142857</c:v>
                </c:pt>
                <c:pt idx="769">
                  <c:v>660</c:v>
                </c:pt>
                <c:pt idx="770">
                  <c:v>660.85714285714198</c:v>
                </c:pt>
                <c:pt idx="771">
                  <c:v>661.71428571428498</c:v>
                </c:pt>
                <c:pt idx="772">
                  <c:v>662.57142857142799</c:v>
                </c:pt>
                <c:pt idx="773">
                  <c:v>663.42857142857099</c:v>
                </c:pt>
                <c:pt idx="774">
                  <c:v>664.28571428571399</c:v>
                </c:pt>
                <c:pt idx="775">
                  <c:v>665.142857142857</c:v>
                </c:pt>
                <c:pt idx="776">
                  <c:v>666</c:v>
                </c:pt>
                <c:pt idx="777">
                  <c:v>666.85714285714198</c:v>
                </c:pt>
                <c:pt idx="778">
                  <c:v>667.71428571428498</c:v>
                </c:pt>
                <c:pt idx="779">
                  <c:v>668.57142857142799</c:v>
                </c:pt>
                <c:pt idx="780">
                  <c:v>669.42857142857099</c:v>
                </c:pt>
                <c:pt idx="781">
                  <c:v>670.28571428571399</c:v>
                </c:pt>
                <c:pt idx="782">
                  <c:v>671.142857142857</c:v>
                </c:pt>
                <c:pt idx="783">
                  <c:v>672</c:v>
                </c:pt>
                <c:pt idx="784">
                  <c:v>672.85714285714198</c:v>
                </c:pt>
                <c:pt idx="785">
                  <c:v>673.71428571428498</c:v>
                </c:pt>
                <c:pt idx="786">
                  <c:v>674.57142857142799</c:v>
                </c:pt>
                <c:pt idx="787">
                  <c:v>675.42857142857099</c:v>
                </c:pt>
                <c:pt idx="788">
                  <c:v>676.28571428571399</c:v>
                </c:pt>
                <c:pt idx="789">
                  <c:v>677.142857142857</c:v>
                </c:pt>
                <c:pt idx="790">
                  <c:v>678</c:v>
                </c:pt>
                <c:pt idx="791">
                  <c:v>678.85714285714198</c:v>
                </c:pt>
                <c:pt idx="792">
                  <c:v>679.71428571428498</c:v>
                </c:pt>
                <c:pt idx="793">
                  <c:v>680.57142857142799</c:v>
                </c:pt>
                <c:pt idx="794">
                  <c:v>681.42857142857099</c:v>
                </c:pt>
                <c:pt idx="795">
                  <c:v>682.28571428571399</c:v>
                </c:pt>
                <c:pt idx="796">
                  <c:v>683.142857142857</c:v>
                </c:pt>
                <c:pt idx="797">
                  <c:v>684</c:v>
                </c:pt>
                <c:pt idx="798">
                  <c:v>684.85714285714198</c:v>
                </c:pt>
                <c:pt idx="799">
                  <c:v>685.71428571428498</c:v>
                </c:pt>
                <c:pt idx="800">
                  <c:v>686.57142857142799</c:v>
                </c:pt>
                <c:pt idx="801">
                  <c:v>687.42857142857099</c:v>
                </c:pt>
                <c:pt idx="802">
                  <c:v>688.28571428571399</c:v>
                </c:pt>
                <c:pt idx="803">
                  <c:v>689.142857142857</c:v>
                </c:pt>
                <c:pt idx="804">
                  <c:v>690</c:v>
                </c:pt>
                <c:pt idx="805">
                  <c:v>690.85714285714198</c:v>
                </c:pt>
                <c:pt idx="806">
                  <c:v>691.71428571428498</c:v>
                </c:pt>
                <c:pt idx="807">
                  <c:v>692.57142857142799</c:v>
                </c:pt>
                <c:pt idx="808">
                  <c:v>693.42857142857099</c:v>
                </c:pt>
                <c:pt idx="809">
                  <c:v>694.28571428571399</c:v>
                </c:pt>
                <c:pt idx="810">
                  <c:v>695.142857142857</c:v>
                </c:pt>
                <c:pt idx="811">
                  <c:v>696</c:v>
                </c:pt>
                <c:pt idx="812">
                  <c:v>696.85714285714198</c:v>
                </c:pt>
                <c:pt idx="813">
                  <c:v>697.71428571428498</c:v>
                </c:pt>
                <c:pt idx="814">
                  <c:v>698.57142857142799</c:v>
                </c:pt>
                <c:pt idx="815">
                  <c:v>699.42857142857099</c:v>
                </c:pt>
                <c:pt idx="816">
                  <c:v>700.28571428571399</c:v>
                </c:pt>
                <c:pt idx="817">
                  <c:v>701.142857142857</c:v>
                </c:pt>
                <c:pt idx="818">
                  <c:v>702</c:v>
                </c:pt>
                <c:pt idx="819">
                  <c:v>702.85714285714198</c:v>
                </c:pt>
                <c:pt idx="820">
                  <c:v>703.71428571428498</c:v>
                </c:pt>
                <c:pt idx="821">
                  <c:v>704.57142857142799</c:v>
                </c:pt>
                <c:pt idx="822">
                  <c:v>705.42857142857099</c:v>
                </c:pt>
                <c:pt idx="823">
                  <c:v>706.28571428571399</c:v>
                </c:pt>
                <c:pt idx="824">
                  <c:v>707.142857142857</c:v>
                </c:pt>
                <c:pt idx="825">
                  <c:v>708</c:v>
                </c:pt>
                <c:pt idx="826">
                  <c:v>708.85714285714198</c:v>
                </c:pt>
                <c:pt idx="827">
                  <c:v>709.71428571428498</c:v>
                </c:pt>
                <c:pt idx="828">
                  <c:v>710.57142857142799</c:v>
                </c:pt>
                <c:pt idx="829">
                  <c:v>711.42857142857099</c:v>
                </c:pt>
                <c:pt idx="830">
                  <c:v>712.28571428571399</c:v>
                </c:pt>
                <c:pt idx="831">
                  <c:v>713.142857142857</c:v>
                </c:pt>
                <c:pt idx="832">
                  <c:v>714</c:v>
                </c:pt>
                <c:pt idx="833">
                  <c:v>714.85714285714198</c:v>
                </c:pt>
                <c:pt idx="834">
                  <c:v>715.71428571428498</c:v>
                </c:pt>
                <c:pt idx="835">
                  <c:v>716.57142857142799</c:v>
                </c:pt>
                <c:pt idx="836">
                  <c:v>717.42857142857099</c:v>
                </c:pt>
                <c:pt idx="837">
                  <c:v>718.28571428571399</c:v>
                </c:pt>
                <c:pt idx="838">
                  <c:v>719.142857142857</c:v>
                </c:pt>
                <c:pt idx="839">
                  <c:v>720</c:v>
                </c:pt>
                <c:pt idx="840">
                  <c:v>720.85714285714198</c:v>
                </c:pt>
                <c:pt idx="841">
                  <c:v>721.71428571428498</c:v>
                </c:pt>
                <c:pt idx="842">
                  <c:v>722.57142857142799</c:v>
                </c:pt>
                <c:pt idx="843">
                  <c:v>723.42857142857099</c:v>
                </c:pt>
                <c:pt idx="844">
                  <c:v>724.28571428571399</c:v>
                </c:pt>
                <c:pt idx="845">
                  <c:v>725.142857142857</c:v>
                </c:pt>
                <c:pt idx="846">
                  <c:v>726</c:v>
                </c:pt>
                <c:pt idx="847">
                  <c:v>726.85714285714198</c:v>
                </c:pt>
                <c:pt idx="848">
                  <c:v>727.71428571428498</c:v>
                </c:pt>
                <c:pt idx="849">
                  <c:v>728.57142857142799</c:v>
                </c:pt>
                <c:pt idx="850">
                  <c:v>729.42857142857099</c:v>
                </c:pt>
                <c:pt idx="851">
                  <c:v>730.28571428571399</c:v>
                </c:pt>
                <c:pt idx="852">
                  <c:v>731.142857142857</c:v>
                </c:pt>
                <c:pt idx="853">
                  <c:v>732</c:v>
                </c:pt>
                <c:pt idx="854">
                  <c:v>732.85714285714198</c:v>
                </c:pt>
                <c:pt idx="855">
                  <c:v>733.71428571428498</c:v>
                </c:pt>
                <c:pt idx="856">
                  <c:v>734.57142857142799</c:v>
                </c:pt>
                <c:pt idx="857">
                  <c:v>735.42857142857099</c:v>
                </c:pt>
                <c:pt idx="858">
                  <c:v>736.28571428571399</c:v>
                </c:pt>
                <c:pt idx="859">
                  <c:v>737.142857142857</c:v>
                </c:pt>
                <c:pt idx="860">
                  <c:v>738</c:v>
                </c:pt>
                <c:pt idx="861">
                  <c:v>738.85714285714198</c:v>
                </c:pt>
                <c:pt idx="862">
                  <c:v>739.71428571428498</c:v>
                </c:pt>
                <c:pt idx="863">
                  <c:v>740.57142857142799</c:v>
                </c:pt>
                <c:pt idx="864">
                  <c:v>741.42857142857099</c:v>
                </c:pt>
                <c:pt idx="865">
                  <c:v>742.28571428571399</c:v>
                </c:pt>
                <c:pt idx="866">
                  <c:v>743.142857142857</c:v>
                </c:pt>
                <c:pt idx="867">
                  <c:v>744</c:v>
                </c:pt>
                <c:pt idx="868">
                  <c:v>744.85714285714198</c:v>
                </c:pt>
                <c:pt idx="869">
                  <c:v>745.71428571428498</c:v>
                </c:pt>
                <c:pt idx="870">
                  <c:v>746.57142857142799</c:v>
                </c:pt>
                <c:pt idx="871">
                  <c:v>747.42857142857099</c:v>
                </c:pt>
                <c:pt idx="872">
                  <c:v>748.28571428571399</c:v>
                </c:pt>
                <c:pt idx="873">
                  <c:v>749.142857142857</c:v>
                </c:pt>
                <c:pt idx="874">
                  <c:v>750</c:v>
                </c:pt>
                <c:pt idx="875">
                  <c:v>750.85714285714198</c:v>
                </c:pt>
                <c:pt idx="876">
                  <c:v>751.71428571428498</c:v>
                </c:pt>
                <c:pt idx="877">
                  <c:v>752.57142857142799</c:v>
                </c:pt>
                <c:pt idx="878">
                  <c:v>753.42857142857099</c:v>
                </c:pt>
                <c:pt idx="879">
                  <c:v>754.28571428571399</c:v>
                </c:pt>
                <c:pt idx="880">
                  <c:v>755.142857142857</c:v>
                </c:pt>
                <c:pt idx="881">
                  <c:v>756</c:v>
                </c:pt>
                <c:pt idx="882">
                  <c:v>756.85714285714198</c:v>
                </c:pt>
                <c:pt idx="883">
                  <c:v>757.71428571428498</c:v>
                </c:pt>
                <c:pt idx="884">
                  <c:v>758.57142857142799</c:v>
                </c:pt>
                <c:pt idx="885">
                  <c:v>759.42857142857099</c:v>
                </c:pt>
                <c:pt idx="886">
                  <c:v>760.28571428571399</c:v>
                </c:pt>
                <c:pt idx="887">
                  <c:v>761.142857142857</c:v>
                </c:pt>
                <c:pt idx="888">
                  <c:v>762</c:v>
                </c:pt>
                <c:pt idx="889">
                  <c:v>762.85714285714198</c:v>
                </c:pt>
                <c:pt idx="890">
                  <c:v>763.71428571428498</c:v>
                </c:pt>
                <c:pt idx="891">
                  <c:v>764.57142857142799</c:v>
                </c:pt>
                <c:pt idx="892">
                  <c:v>765.42857142857099</c:v>
                </c:pt>
                <c:pt idx="893">
                  <c:v>766.28571428571399</c:v>
                </c:pt>
                <c:pt idx="894">
                  <c:v>767.142857142857</c:v>
                </c:pt>
                <c:pt idx="895">
                  <c:v>768</c:v>
                </c:pt>
                <c:pt idx="896">
                  <c:v>768.85714285714198</c:v>
                </c:pt>
                <c:pt idx="897">
                  <c:v>769.71428571428498</c:v>
                </c:pt>
                <c:pt idx="898">
                  <c:v>770.57142857142799</c:v>
                </c:pt>
                <c:pt idx="899">
                  <c:v>771.42857142857099</c:v>
                </c:pt>
                <c:pt idx="900">
                  <c:v>772.28571428571399</c:v>
                </c:pt>
                <c:pt idx="901">
                  <c:v>773.142857142857</c:v>
                </c:pt>
                <c:pt idx="902">
                  <c:v>774</c:v>
                </c:pt>
                <c:pt idx="903">
                  <c:v>774.85714285714198</c:v>
                </c:pt>
                <c:pt idx="904">
                  <c:v>775.71428571428498</c:v>
                </c:pt>
                <c:pt idx="905">
                  <c:v>776.57142857142799</c:v>
                </c:pt>
                <c:pt idx="906">
                  <c:v>777.42857142857099</c:v>
                </c:pt>
                <c:pt idx="907">
                  <c:v>778.28571428571399</c:v>
                </c:pt>
                <c:pt idx="908">
                  <c:v>779.142857142857</c:v>
                </c:pt>
                <c:pt idx="909">
                  <c:v>780</c:v>
                </c:pt>
                <c:pt idx="910">
                  <c:v>780.85714285714198</c:v>
                </c:pt>
                <c:pt idx="911">
                  <c:v>781.71428571428498</c:v>
                </c:pt>
                <c:pt idx="912">
                  <c:v>782.57142857142799</c:v>
                </c:pt>
                <c:pt idx="913">
                  <c:v>783.42857142857099</c:v>
                </c:pt>
                <c:pt idx="914">
                  <c:v>784.28571428571399</c:v>
                </c:pt>
                <c:pt idx="915">
                  <c:v>785.142857142857</c:v>
                </c:pt>
                <c:pt idx="916">
                  <c:v>786</c:v>
                </c:pt>
                <c:pt idx="917">
                  <c:v>786.85714285714198</c:v>
                </c:pt>
                <c:pt idx="918">
                  <c:v>787.71428571428498</c:v>
                </c:pt>
                <c:pt idx="919">
                  <c:v>788.57142857142799</c:v>
                </c:pt>
                <c:pt idx="920">
                  <c:v>789.42857142857099</c:v>
                </c:pt>
                <c:pt idx="921">
                  <c:v>790.28571428571399</c:v>
                </c:pt>
                <c:pt idx="922">
                  <c:v>791.142857142857</c:v>
                </c:pt>
                <c:pt idx="923">
                  <c:v>792</c:v>
                </c:pt>
                <c:pt idx="924">
                  <c:v>792.85714285714198</c:v>
                </c:pt>
                <c:pt idx="925">
                  <c:v>793.71428571428498</c:v>
                </c:pt>
                <c:pt idx="926">
                  <c:v>794.57142857142799</c:v>
                </c:pt>
                <c:pt idx="927">
                  <c:v>795.42857142857099</c:v>
                </c:pt>
                <c:pt idx="928">
                  <c:v>796.28571428571399</c:v>
                </c:pt>
                <c:pt idx="929">
                  <c:v>797.142857142857</c:v>
                </c:pt>
                <c:pt idx="930">
                  <c:v>798</c:v>
                </c:pt>
                <c:pt idx="931">
                  <c:v>798.85714285714198</c:v>
                </c:pt>
                <c:pt idx="932">
                  <c:v>799.71428571428498</c:v>
                </c:pt>
                <c:pt idx="933">
                  <c:v>800.57142857142799</c:v>
                </c:pt>
                <c:pt idx="934">
                  <c:v>801.42857142857099</c:v>
                </c:pt>
                <c:pt idx="935">
                  <c:v>802.28571428571399</c:v>
                </c:pt>
                <c:pt idx="936">
                  <c:v>803.142857142857</c:v>
                </c:pt>
                <c:pt idx="937">
                  <c:v>804</c:v>
                </c:pt>
                <c:pt idx="938">
                  <c:v>804.85714285714198</c:v>
                </c:pt>
                <c:pt idx="939">
                  <c:v>805.71428571428498</c:v>
                </c:pt>
                <c:pt idx="940">
                  <c:v>806.57142857142799</c:v>
                </c:pt>
                <c:pt idx="941">
                  <c:v>807.42857142857099</c:v>
                </c:pt>
                <c:pt idx="942">
                  <c:v>808.28571428571399</c:v>
                </c:pt>
                <c:pt idx="943">
                  <c:v>809.142857142857</c:v>
                </c:pt>
                <c:pt idx="944">
                  <c:v>810</c:v>
                </c:pt>
                <c:pt idx="945">
                  <c:v>810.85714285714198</c:v>
                </c:pt>
                <c:pt idx="946">
                  <c:v>811.71428571428498</c:v>
                </c:pt>
                <c:pt idx="947">
                  <c:v>812.57142857142799</c:v>
                </c:pt>
                <c:pt idx="948">
                  <c:v>813.42857142857099</c:v>
                </c:pt>
                <c:pt idx="949">
                  <c:v>814.28571428571399</c:v>
                </c:pt>
                <c:pt idx="950">
                  <c:v>815.142857142857</c:v>
                </c:pt>
                <c:pt idx="951">
                  <c:v>816</c:v>
                </c:pt>
                <c:pt idx="952">
                  <c:v>816.85714285714198</c:v>
                </c:pt>
                <c:pt idx="953">
                  <c:v>817.71428571428498</c:v>
                </c:pt>
                <c:pt idx="954">
                  <c:v>818.57142857142799</c:v>
                </c:pt>
                <c:pt idx="955">
                  <c:v>819.42857142857099</c:v>
                </c:pt>
                <c:pt idx="956">
                  <c:v>820.28571428571399</c:v>
                </c:pt>
                <c:pt idx="957">
                  <c:v>821.142857142857</c:v>
                </c:pt>
                <c:pt idx="958">
                  <c:v>822</c:v>
                </c:pt>
                <c:pt idx="959">
                  <c:v>822.85714285714198</c:v>
                </c:pt>
                <c:pt idx="960">
                  <c:v>823.71428571428498</c:v>
                </c:pt>
                <c:pt idx="961">
                  <c:v>824.57142857142799</c:v>
                </c:pt>
                <c:pt idx="962">
                  <c:v>825.42857142857099</c:v>
                </c:pt>
                <c:pt idx="963">
                  <c:v>826.28571428571399</c:v>
                </c:pt>
                <c:pt idx="964">
                  <c:v>827.142857142857</c:v>
                </c:pt>
                <c:pt idx="965">
                  <c:v>828</c:v>
                </c:pt>
                <c:pt idx="966">
                  <c:v>828.85714285714198</c:v>
                </c:pt>
                <c:pt idx="967">
                  <c:v>829.71428571428498</c:v>
                </c:pt>
                <c:pt idx="968">
                  <c:v>830.57142857142799</c:v>
                </c:pt>
                <c:pt idx="969">
                  <c:v>831.42857142857099</c:v>
                </c:pt>
                <c:pt idx="970">
                  <c:v>832.28571428571399</c:v>
                </c:pt>
                <c:pt idx="971">
                  <c:v>833.142857142857</c:v>
                </c:pt>
                <c:pt idx="972">
                  <c:v>834</c:v>
                </c:pt>
                <c:pt idx="973">
                  <c:v>834.85714285714198</c:v>
                </c:pt>
                <c:pt idx="974">
                  <c:v>835.71428571428498</c:v>
                </c:pt>
                <c:pt idx="975">
                  <c:v>836.57142857142799</c:v>
                </c:pt>
                <c:pt idx="976">
                  <c:v>837.42857142857099</c:v>
                </c:pt>
                <c:pt idx="977">
                  <c:v>838.28571428571399</c:v>
                </c:pt>
                <c:pt idx="978">
                  <c:v>839.142857142857</c:v>
                </c:pt>
                <c:pt idx="979">
                  <c:v>840</c:v>
                </c:pt>
                <c:pt idx="980">
                  <c:v>840.85714285714198</c:v>
                </c:pt>
                <c:pt idx="981">
                  <c:v>841.71428571428498</c:v>
                </c:pt>
                <c:pt idx="982">
                  <c:v>842.57142857142799</c:v>
                </c:pt>
                <c:pt idx="983">
                  <c:v>843.42857142857099</c:v>
                </c:pt>
                <c:pt idx="984">
                  <c:v>844.28571428571399</c:v>
                </c:pt>
                <c:pt idx="985">
                  <c:v>845.142857142857</c:v>
                </c:pt>
                <c:pt idx="986">
                  <c:v>846</c:v>
                </c:pt>
                <c:pt idx="987">
                  <c:v>846.85714285714198</c:v>
                </c:pt>
                <c:pt idx="988">
                  <c:v>847.71428571428498</c:v>
                </c:pt>
                <c:pt idx="989">
                  <c:v>848.57142857142799</c:v>
                </c:pt>
                <c:pt idx="990">
                  <c:v>849.42857142857099</c:v>
                </c:pt>
                <c:pt idx="991">
                  <c:v>850.28571428571399</c:v>
                </c:pt>
                <c:pt idx="992">
                  <c:v>851.142857142857</c:v>
                </c:pt>
                <c:pt idx="993">
                  <c:v>852</c:v>
                </c:pt>
                <c:pt idx="994">
                  <c:v>852.85714285714198</c:v>
                </c:pt>
                <c:pt idx="995">
                  <c:v>853.71428571428498</c:v>
                </c:pt>
                <c:pt idx="996">
                  <c:v>854.57142857142799</c:v>
                </c:pt>
                <c:pt idx="997">
                  <c:v>855.42857142857099</c:v>
                </c:pt>
                <c:pt idx="998">
                  <c:v>856.28571428571399</c:v>
                </c:pt>
                <c:pt idx="999">
                  <c:v>857.142857142857</c:v>
                </c:pt>
                <c:pt idx="1000">
                  <c:v>858</c:v>
                </c:pt>
                <c:pt idx="1001">
                  <c:v>858.85714285714198</c:v>
                </c:pt>
                <c:pt idx="1002">
                  <c:v>859.71428571428498</c:v>
                </c:pt>
                <c:pt idx="1003">
                  <c:v>860.57142857142799</c:v>
                </c:pt>
                <c:pt idx="1004">
                  <c:v>861.42857142857099</c:v>
                </c:pt>
                <c:pt idx="1005">
                  <c:v>862.28571428571399</c:v>
                </c:pt>
                <c:pt idx="1006">
                  <c:v>863.142857142857</c:v>
                </c:pt>
                <c:pt idx="1007">
                  <c:v>864</c:v>
                </c:pt>
                <c:pt idx="1008">
                  <c:v>864.85714285714198</c:v>
                </c:pt>
                <c:pt idx="1009">
                  <c:v>865.71428571428498</c:v>
                </c:pt>
                <c:pt idx="1010">
                  <c:v>866.57142857142799</c:v>
                </c:pt>
                <c:pt idx="1011">
                  <c:v>867.42857142857099</c:v>
                </c:pt>
                <c:pt idx="1012">
                  <c:v>868.28571428571399</c:v>
                </c:pt>
                <c:pt idx="1013">
                  <c:v>869.142857142857</c:v>
                </c:pt>
                <c:pt idx="1014">
                  <c:v>870</c:v>
                </c:pt>
                <c:pt idx="1015">
                  <c:v>870.85714285714198</c:v>
                </c:pt>
                <c:pt idx="1016">
                  <c:v>871.71428571428498</c:v>
                </c:pt>
                <c:pt idx="1017">
                  <c:v>872.57142857142799</c:v>
                </c:pt>
                <c:pt idx="1018">
                  <c:v>873.42857142857099</c:v>
                </c:pt>
                <c:pt idx="1019">
                  <c:v>874.28571428571399</c:v>
                </c:pt>
                <c:pt idx="1020">
                  <c:v>875.142857142857</c:v>
                </c:pt>
                <c:pt idx="1021">
                  <c:v>876</c:v>
                </c:pt>
                <c:pt idx="1022">
                  <c:v>876.85714285714198</c:v>
                </c:pt>
                <c:pt idx="1023">
                  <c:v>877.71428571428498</c:v>
                </c:pt>
                <c:pt idx="1024">
                  <c:v>878.57142857142799</c:v>
                </c:pt>
                <c:pt idx="1025">
                  <c:v>879.42857142857099</c:v>
                </c:pt>
                <c:pt idx="1026">
                  <c:v>880.28571428571399</c:v>
                </c:pt>
                <c:pt idx="1027">
                  <c:v>881.142857142857</c:v>
                </c:pt>
                <c:pt idx="1028">
                  <c:v>882</c:v>
                </c:pt>
                <c:pt idx="1029">
                  <c:v>882.85714285714198</c:v>
                </c:pt>
                <c:pt idx="1030">
                  <c:v>883.71428571428498</c:v>
                </c:pt>
                <c:pt idx="1031">
                  <c:v>884.57142857142799</c:v>
                </c:pt>
                <c:pt idx="1032">
                  <c:v>885.42857142857099</c:v>
                </c:pt>
                <c:pt idx="1033">
                  <c:v>886.28571428571399</c:v>
                </c:pt>
                <c:pt idx="1034">
                  <c:v>887.142857142857</c:v>
                </c:pt>
                <c:pt idx="1035">
                  <c:v>888</c:v>
                </c:pt>
                <c:pt idx="1036">
                  <c:v>888.85714285714198</c:v>
                </c:pt>
                <c:pt idx="1037">
                  <c:v>889.71428571428498</c:v>
                </c:pt>
                <c:pt idx="1038">
                  <c:v>890.57142857142799</c:v>
                </c:pt>
                <c:pt idx="1039">
                  <c:v>891.42857142857099</c:v>
                </c:pt>
                <c:pt idx="1040">
                  <c:v>892.28571428571399</c:v>
                </c:pt>
                <c:pt idx="1041">
                  <c:v>893.142857142857</c:v>
                </c:pt>
                <c:pt idx="1042">
                  <c:v>894</c:v>
                </c:pt>
                <c:pt idx="1043">
                  <c:v>894.85714285714198</c:v>
                </c:pt>
                <c:pt idx="1044">
                  <c:v>895.71428571428498</c:v>
                </c:pt>
                <c:pt idx="1045">
                  <c:v>896.57142857142799</c:v>
                </c:pt>
                <c:pt idx="1046">
                  <c:v>897.42857142857099</c:v>
                </c:pt>
                <c:pt idx="1047">
                  <c:v>898.28571428571399</c:v>
                </c:pt>
                <c:pt idx="1048">
                  <c:v>899.142857142857</c:v>
                </c:pt>
                <c:pt idx="1049">
                  <c:v>900</c:v>
                </c:pt>
                <c:pt idx="1050">
                  <c:v>900.85714285714198</c:v>
                </c:pt>
                <c:pt idx="1051">
                  <c:v>901.71428571428498</c:v>
                </c:pt>
                <c:pt idx="1052">
                  <c:v>902.57142857142799</c:v>
                </c:pt>
                <c:pt idx="1053">
                  <c:v>903.42857142857099</c:v>
                </c:pt>
                <c:pt idx="1054">
                  <c:v>904.28571428571399</c:v>
                </c:pt>
                <c:pt idx="1055">
                  <c:v>905.142857142857</c:v>
                </c:pt>
                <c:pt idx="1056">
                  <c:v>906</c:v>
                </c:pt>
                <c:pt idx="1057">
                  <c:v>906.85714285714198</c:v>
                </c:pt>
                <c:pt idx="1058">
                  <c:v>907.71428571428498</c:v>
                </c:pt>
                <c:pt idx="1059">
                  <c:v>908.57142857142799</c:v>
                </c:pt>
                <c:pt idx="1060">
                  <c:v>909.42857142857099</c:v>
                </c:pt>
                <c:pt idx="1061">
                  <c:v>910.28571428571399</c:v>
                </c:pt>
                <c:pt idx="1062">
                  <c:v>911.142857142857</c:v>
                </c:pt>
                <c:pt idx="1063">
                  <c:v>912</c:v>
                </c:pt>
                <c:pt idx="1064">
                  <c:v>912.85714285714198</c:v>
                </c:pt>
                <c:pt idx="1065">
                  <c:v>913.71428571428498</c:v>
                </c:pt>
                <c:pt idx="1066">
                  <c:v>914.57142857142799</c:v>
                </c:pt>
                <c:pt idx="1067">
                  <c:v>915.42857142857099</c:v>
                </c:pt>
                <c:pt idx="1068">
                  <c:v>916.28571428571399</c:v>
                </c:pt>
                <c:pt idx="1069">
                  <c:v>917.142857142857</c:v>
                </c:pt>
                <c:pt idx="1070">
                  <c:v>918</c:v>
                </c:pt>
                <c:pt idx="1071">
                  <c:v>918.85714285714198</c:v>
                </c:pt>
                <c:pt idx="1072">
                  <c:v>919.71428571428498</c:v>
                </c:pt>
                <c:pt idx="1073">
                  <c:v>920.57142857142799</c:v>
                </c:pt>
                <c:pt idx="1074">
                  <c:v>921.42857142857099</c:v>
                </c:pt>
                <c:pt idx="1075">
                  <c:v>922.28571428571399</c:v>
                </c:pt>
                <c:pt idx="1076">
                  <c:v>923.142857142857</c:v>
                </c:pt>
                <c:pt idx="1077">
                  <c:v>924</c:v>
                </c:pt>
                <c:pt idx="1078">
                  <c:v>924.85714285714198</c:v>
                </c:pt>
                <c:pt idx="1079">
                  <c:v>925.71428571428498</c:v>
                </c:pt>
                <c:pt idx="1080">
                  <c:v>926.57142857142799</c:v>
                </c:pt>
                <c:pt idx="1081">
                  <c:v>927.42857142857099</c:v>
                </c:pt>
                <c:pt idx="1082">
                  <c:v>928.28571428571399</c:v>
                </c:pt>
                <c:pt idx="1083">
                  <c:v>929.142857142857</c:v>
                </c:pt>
                <c:pt idx="1084">
                  <c:v>930</c:v>
                </c:pt>
                <c:pt idx="1085">
                  <c:v>930.85714285714198</c:v>
                </c:pt>
                <c:pt idx="1086">
                  <c:v>931.71428571428498</c:v>
                </c:pt>
                <c:pt idx="1087">
                  <c:v>932.57142857142799</c:v>
                </c:pt>
                <c:pt idx="1088">
                  <c:v>933.42857142857099</c:v>
                </c:pt>
                <c:pt idx="1089">
                  <c:v>934.28571428571399</c:v>
                </c:pt>
                <c:pt idx="1090">
                  <c:v>935.142857142857</c:v>
                </c:pt>
                <c:pt idx="1091">
                  <c:v>936</c:v>
                </c:pt>
                <c:pt idx="1092">
                  <c:v>936.85714285714198</c:v>
                </c:pt>
                <c:pt idx="1093">
                  <c:v>937.71428571428498</c:v>
                </c:pt>
                <c:pt idx="1094">
                  <c:v>938.57142857142799</c:v>
                </c:pt>
                <c:pt idx="1095">
                  <c:v>939.42857142857099</c:v>
                </c:pt>
                <c:pt idx="1096">
                  <c:v>940.28571428571399</c:v>
                </c:pt>
                <c:pt idx="1097">
                  <c:v>941.142857142857</c:v>
                </c:pt>
                <c:pt idx="1098">
                  <c:v>942</c:v>
                </c:pt>
                <c:pt idx="1099">
                  <c:v>942.85714285714198</c:v>
                </c:pt>
                <c:pt idx="1100">
                  <c:v>943.71428571428498</c:v>
                </c:pt>
                <c:pt idx="1101">
                  <c:v>944.57142857142799</c:v>
                </c:pt>
                <c:pt idx="1102">
                  <c:v>945.42857142857099</c:v>
                </c:pt>
                <c:pt idx="1103">
                  <c:v>946.28571428571399</c:v>
                </c:pt>
                <c:pt idx="1104">
                  <c:v>947.142857142857</c:v>
                </c:pt>
                <c:pt idx="1105">
                  <c:v>948</c:v>
                </c:pt>
                <c:pt idx="1106">
                  <c:v>948.85714285714198</c:v>
                </c:pt>
                <c:pt idx="1107">
                  <c:v>949.71428571428498</c:v>
                </c:pt>
                <c:pt idx="1108">
                  <c:v>950.57142857142799</c:v>
                </c:pt>
                <c:pt idx="1109">
                  <c:v>951.42857142857099</c:v>
                </c:pt>
                <c:pt idx="1110">
                  <c:v>952.28571428571399</c:v>
                </c:pt>
                <c:pt idx="1111">
                  <c:v>953.142857142857</c:v>
                </c:pt>
                <c:pt idx="1112">
                  <c:v>954</c:v>
                </c:pt>
                <c:pt idx="1113">
                  <c:v>954.85714285714198</c:v>
                </c:pt>
                <c:pt idx="1114">
                  <c:v>955.71428571428498</c:v>
                </c:pt>
                <c:pt idx="1115">
                  <c:v>956.57142857142799</c:v>
                </c:pt>
                <c:pt idx="1116">
                  <c:v>957.42857142857099</c:v>
                </c:pt>
                <c:pt idx="1117">
                  <c:v>958.28571428571399</c:v>
                </c:pt>
                <c:pt idx="1118">
                  <c:v>959.142857142857</c:v>
                </c:pt>
                <c:pt idx="1119">
                  <c:v>960</c:v>
                </c:pt>
                <c:pt idx="1120">
                  <c:v>960.85714285714198</c:v>
                </c:pt>
                <c:pt idx="1121">
                  <c:v>961.71428571428498</c:v>
                </c:pt>
                <c:pt idx="1122">
                  <c:v>962.57142857142799</c:v>
                </c:pt>
                <c:pt idx="1123">
                  <c:v>963.42857142857099</c:v>
                </c:pt>
                <c:pt idx="1124">
                  <c:v>964.28571428571399</c:v>
                </c:pt>
                <c:pt idx="1125">
                  <c:v>965.142857142857</c:v>
                </c:pt>
                <c:pt idx="1126">
                  <c:v>966</c:v>
                </c:pt>
                <c:pt idx="1127">
                  <c:v>966.85714285714198</c:v>
                </c:pt>
                <c:pt idx="1128">
                  <c:v>967.71428571428498</c:v>
                </c:pt>
                <c:pt idx="1129">
                  <c:v>968.57142857142799</c:v>
                </c:pt>
                <c:pt idx="1130">
                  <c:v>969.42857142857099</c:v>
                </c:pt>
                <c:pt idx="1131">
                  <c:v>970.28571428571399</c:v>
                </c:pt>
                <c:pt idx="1132">
                  <c:v>971.142857142857</c:v>
                </c:pt>
                <c:pt idx="1133">
                  <c:v>972</c:v>
                </c:pt>
                <c:pt idx="1134">
                  <c:v>972.85714285714198</c:v>
                </c:pt>
                <c:pt idx="1135">
                  <c:v>973.71428571428498</c:v>
                </c:pt>
                <c:pt idx="1136">
                  <c:v>974.57142857142799</c:v>
                </c:pt>
                <c:pt idx="1137">
                  <c:v>975.42857142857099</c:v>
                </c:pt>
                <c:pt idx="1138">
                  <c:v>976.28571428571399</c:v>
                </c:pt>
                <c:pt idx="1139">
                  <c:v>977.142857142857</c:v>
                </c:pt>
                <c:pt idx="1140">
                  <c:v>978</c:v>
                </c:pt>
                <c:pt idx="1141">
                  <c:v>978.85714285714198</c:v>
                </c:pt>
                <c:pt idx="1142">
                  <c:v>979.71428571428498</c:v>
                </c:pt>
                <c:pt idx="1143">
                  <c:v>980.57142857142799</c:v>
                </c:pt>
                <c:pt idx="1144">
                  <c:v>981.42857142857099</c:v>
                </c:pt>
                <c:pt idx="1145">
                  <c:v>982.28571428571399</c:v>
                </c:pt>
                <c:pt idx="1146">
                  <c:v>983.142857142857</c:v>
                </c:pt>
                <c:pt idx="1147">
                  <c:v>984</c:v>
                </c:pt>
                <c:pt idx="1148">
                  <c:v>984.85714285714198</c:v>
                </c:pt>
                <c:pt idx="1149">
                  <c:v>985.71428571428498</c:v>
                </c:pt>
                <c:pt idx="1150">
                  <c:v>986.57142857142799</c:v>
                </c:pt>
                <c:pt idx="1151">
                  <c:v>987.42857142857099</c:v>
                </c:pt>
                <c:pt idx="1152">
                  <c:v>988.28571428571399</c:v>
                </c:pt>
                <c:pt idx="1153">
                  <c:v>989.142857142857</c:v>
                </c:pt>
                <c:pt idx="1154">
                  <c:v>990</c:v>
                </c:pt>
                <c:pt idx="1155">
                  <c:v>990.85714285714198</c:v>
                </c:pt>
                <c:pt idx="1156">
                  <c:v>991.71428571428498</c:v>
                </c:pt>
                <c:pt idx="1157">
                  <c:v>992.57142857142799</c:v>
                </c:pt>
                <c:pt idx="1158">
                  <c:v>993.42857142857099</c:v>
                </c:pt>
                <c:pt idx="1159">
                  <c:v>994.28571428571399</c:v>
                </c:pt>
                <c:pt idx="1160">
                  <c:v>995.142857142857</c:v>
                </c:pt>
                <c:pt idx="1161">
                  <c:v>996</c:v>
                </c:pt>
                <c:pt idx="1162">
                  <c:v>996.85714285714198</c:v>
                </c:pt>
                <c:pt idx="1163">
                  <c:v>997.71428571428498</c:v>
                </c:pt>
                <c:pt idx="1164">
                  <c:v>998.57142857142799</c:v>
                </c:pt>
                <c:pt idx="1165">
                  <c:v>999.42857142857099</c:v>
                </c:pt>
                <c:pt idx="1166">
                  <c:v>1000.28571428571</c:v>
                </c:pt>
                <c:pt idx="1167">
                  <c:v>1001.1428571428499</c:v>
                </c:pt>
                <c:pt idx="1168">
                  <c:v>1002</c:v>
                </c:pt>
                <c:pt idx="1169">
                  <c:v>1002.85714285714</c:v>
                </c:pt>
                <c:pt idx="1170">
                  <c:v>1003.71428571428</c:v>
                </c:pt>
                <c:pt idx="1171">
                  <c:v>1004.57142857142</c:v>
                </c:pt>
                <c:pt idx="1172">
                  <c:v>1005.42857142856</c:v>
                </c:pt>
                <c:pt idx="1173">
                  <c:v>1006.2857142857</c:v>
                </c:pt>
                <c:pt idx="1174">
                  <c:v>1007.1428571428399</c:v>
                </c:pt>
                <c:pt idx="1175">
                  <c:v>1007.99999999998</c:v>
                </c:pt>
                <c:pt idx="1176">
                  <c:v>1008.85714285712</c:v>
                </c:pt>
                <c:pt idx="1177">
                  <c:v>1009.71428571426</c:v>
                </c:pt>
                <c:pt idx="1178">
                  <c:v>1010.5714285714</c:v>
                </c:pt>
                <c:pt idx="1179">
                  <c:v>1011.42857142854</c:v>
                </c:pt>
                <c:pt idx="1180">
                  <c:v>1012.28571428568</c:v>
                </c:pt>
                <c:pt idx="1181">
                  <c:v>1013.14285714282</c:v>
                </c:pt>
                <c:pt idx="1182">
                  <c:v>1013.99999999996</c:v>
                </c:pt>
                <c:pt idx="1183">
                  <c:v>1014.8571428571</c:v>
                </c:pt>
                <c:pt idx="1184">
                  <c:v>1015.71428571424</c:v>
                </c:pt>
                <c:pt idx="1185">
                  <c:v>1016.57142857138</c:v>
                </c:pt>
                <c:pt idx="1186">
                  <c:v>1017.4285714285199</c:v>
                </c:pt>
                <c:pt idx="1187">
                  <c:v>1018.28571428566</c:v>
                </c:pt>
                <c:pt idx="1188">
                  <c:v>1019.1428571428</c:v>
                </c:pt>
                <c:pt idx="1189">
                  <c:v>1019.99999999994</c:v>
                </c:pt>
                <c:pt idx="1190">
                  <c:v>1020.85714285708</c:v>
                </c:pt>
                <c:pt idx="1191">
                  <c:v>1021.71428571422</c:v>
                </c:pt>
                <c:pt idx="1192">
                  <c:v>1022.57142857136</c:v>
                </c:pt>
                <c:pt idx="1193">
                  <c:v>1023.4285714285</c:v>
                </c:pt>
                <c:pt idx="1194">
                  <c:v>1024.2857142856401</c:v>
                </c:pt>
                <c:pt idx="1195">
                  <c:v>1025.14285714278</c:v>
                </c:pt>
                <c:pt idx="1196">
                  <c:v>1025.99999999992</c:v>
                </c:pt>
                <c:pt idx="1197">
                  <c:v>1026.8571428570599</c:v>
                </c:pt>
                <c:pt idx="1198">
                  <c:v>1027.7142857142001</c:v>
                </c:pt>
                <c:pt idx="1199">
                  <c:v>1028.57142857134</c:v>
                </c:pt>
                <c:pt idx="1200">
                  <c:v>1029.4285714284799</c:v>
                </c:pt>
                <c:pt idx="1201">
                  <c:v>1030.2857142856201</c:v>
                </c:pt>
                <c:pt idx="1202">
                  <c:v>1031.14285714276</c:v>
                </c:pt>
                <c:pt idx="1203">
                  <c:v>1031.9999999999</c:v>
                </c:pt>
                <c:pt idx="1204">
                  <c:v>1032.8571428570399</c:v>
                </c:pt>
                <c:pt idx="1205">
                  <c:v>1033.7142857141801</c:v>
                </c:pt>
                <c:pt idx="1206">
                  <c:v>1034.57142857132</c:v>
                </c:pt>
                <c:pt idx="1207">
                  <c:v>1035.4285714284599</c:v>
                </c:pt>
                <c:pt idx="1208">
                  <c:v>1036.2857142856001</c:v>
                </c:pt>
                <c:pt idx="1209">
                  <c:v>1037.14285714274</c:v>
                </c:pt>
                <c:pt idx="1210">
                  <c:v>1037.9999999998799</c:v>
                </c:pt>
                <c:pt idx="1211">
                  <c:v>1038.8571428570201</c:v>
                </c:pt>
                <c:pt idx="1212">
                  <c:v>1039.71428571416</c:v>
                </c:pt>
                <c:pt idx="1213">
                  <c:v>1040.5714285713</c:v>
                </c:pt>
                <c:pt idx="1214">
                  <c:v>1041.4285714284399</c:v>
                </c:pt>
                <c:pt idx="1215">
                  <c:v>1042.2857142855801</c:v>
                </c:pt>
                <c:pt idx="1216">
                  <c:v>1043.14285714272</c:v>
                </c:pt>
                <c:pt idx="1217">
                  <c:v>1043.9999999998599</c:v>
                </c:pt>
                <c:pt idx="1218">
                  <c:v>1044.8571428570001</c:v>
                </c:pt>
                <c:pt idx="1219">
                  <c:v>1045.71428571414</c:v>
                </c:pt>
                <c:pt idx="1220">
                  <c:v>1046.57142857128</c:v>
                </c:pt>
                <c:pt idx="1221">
                  <c:v>1047.4285714284199</c:v>
                </c:pt>
                <c:pt idx="1222">
                  <c:v>1048.2857142855601</c:v>
                </c:pt>
                <c:pt idx="1223">
                  <c:v>1049.1428571427</c:v>
                </c:pt>
                <c:pt idx="1224">
                  <c:v>1049.9999999998399</c:v>
                </c:pt>
                <c:pt idx="1225">
                  <c:v>1050.8571428569801</c:v>
                </c:pt>
                <c:pt idx="1226">
                  <c:v>1051.71428571412</c:v>
                </c:pt>
                <c:pt idx="1227">
                  <c:v>1052.57142857126</c:v>
                </c:pt>
                <c:pt idx="1228">
                  <c:v>1053.4285714283999</c:v>
                </c:pt>
                <c:pt idx="1229">
                  <c:v>1054.2857142855401</c:v>
                </c:pt>
                <c:pt idx="1230">
                  <c:v>1055.14285714268</c:v>
                </c:pt>
                <c:pt idx="1231">
                  <c:v>1055.9999999998199</c:v>
                </c:pt>
                <c:pt idx="1232">
                  <c:v>1056.8571428569601</c:v>
                </c:pt>
                <c:pt idx="1233">
                  <c:v>1057.7142857141</c:v>
                </c:pt>
                <c:pt idx="1234">
                  <c:v>1058.5714285712399</c:v>
                </c:pt>
                <c:pt idx="1235">
                  <c:v>1059.4285714283801</c:v>
                </c:pt>
                <c:pt idx="1236">
                  <c:v>1060.28571428552</c:v>
                </c:pt>
                <c:pt idx="1237">
                  <c:v>1061.14285714266</c:v>
                </c:pt>
                <c:pt idx="1238">
                  <c:v>1061.9999999997999</c:v>
                </c:pt>
                <c:pt idx="1239">
                  <c:v>1062.8571428569401</c:v>
                </c:pt>
                <c:pt idx="1240">
                  <c:v>1063.71428571408</c:v>
                </c:pt>
                <c:pt idx="1241">
                  <c:v>1064.5714285712199</c:v>
                </c:pt>
                <c:pt idx="1242">
                  <c:v>1065.4285714283601</c:v>
                </c:pt>
                <c:pt idx="1243">
                  <c:v>1066.2857142855</c:v>
                </c:pt>
                <c:pt idx="1244">
                  <c:v>1067.14285714264</c:v>
                </c:pt>
                <c:pt idx="1245">
                  <c:v>1067.9999999997799</c:v>
                </c:pt>
                <c:pt idx="1246">
                  <c:v>1068.8571428569201</c:v>
                </c:pt>
                <c:pt idx="1247">
                  <c:v>1069.71428571406</c:v>
                </c:pt>
                <c:pt idx="1248">
                  <c:v>1070.5714285711999</c:v>
                </c:pt>
                <c:pt idx="1249">
                  <c:v>1071.4285714283401</c:v>
                </c:pt>
                <c:pt idx="1250">
                  <c:v>1072.28571428548</c:v>
                </c:pt>
                <c:pt idx="1251">
                  <c:v>1073.14285714262</c:v>
                </c:pt>
                <c:pt idx="1252">
                  <c:v>1073.9999999997599</c:v>
                </c:pt>
                <c:pt idx="1253">
                  <c:v>1074.8571428569001</c:v>
                </c:pt>
                <c:pt idx="1254">
                  <c:v>1075.71428571404</c:v>
                </c:pt>
                <c:pt idx="1255">
                  <c:v>1076.5714285711799</c:v>
                </c:pt>
                <c:pt idx="1256">
                  <c:v>1077.4285714283201</c:v>
                </c:pt>
                <c:pt idx="1257">
                  <c:v>1078.28571428546</c:v>
                </c:pt>
                <c:pt idx="1258">
                  <c:v>1079.1428571426</c:v>
                </c:pt>
                <c:pt idx="1259">
                  <c:v>1079.9999999997401</c:v>
                </c:pt>
                <c:pt idx="1260">
                  <c:v>1080.85714285688</c:v>
                </c:pt>
                <c:pt idx="1261">
                  <c:v>1081.71428571402</c:v>
                </c:pt>
                <c:pt idx="1262">
                  <c:v>1082.5714285711599</c:v>
                </c:pt>
                <c:pt idx="1263">
                  <c:v>1083.4285714283001</c:v>
                </c:pt>
                <c:pt idx="1264">
                  <c:v>1084.28571428544</c:v>
                </c:pt>
                <c:pt idx="1265">
                  <c:v>1085.1428571425799</c:v>
                </c:pt>
                <c:pt idx="1266">
                  <c:v>1085.9999999997201</c:v>
                </c:pt>
                <c:pt idx="1267">
                  <c:v>1086.85714285686</c:v>
                </c:pt>
                <c:pt idx="1268">
                  <c:v>1087.714285714</c:v>
                </c:pt>
                <c:pt idx="1269">
                  <c:v>1088.5714285711399</c:v>
                </c:pt>
                <c:pt idx="1270">
                  <c:v>1089.4285714282801</c:v>
                </c:pt>
                <c:pt idx="1271">
                  <c:v>1090.28571428543</c:v>
                </c:pt>
                <c:pt idx="1272">
                  <c:v>1091.1428571425599</c:v>
                </c:pt>
                <c:pt idx="1273">
                  <c:v>1091.9999999997101</c:v>
                </c:pt>
                <c:pt idx="1274">
                  <c:v>1092.85714285685</c:v>
                </c:pt>
                <c:pt idx="1275">
                  <c:v>1093.71428571399</c:v>
                </c:pt>
                <c:pt idx="1276">
                  <c:v>1094.5714285711299</c:v>
                </c:pt>
                <c:pt idx="1277">
                  <c:v>1095.4285714282701</c:v>
                </c:pt>
                <c:pt idx="1278">
                  <c:v>1096.28571428541</c:v>
                </c:pt>
                <c:pt idx="1279">
                  <c:v>1097.1428571425499</c:v>
                </c:pt>
                <c:pt idx="1280">
                  <c:v>1097.9999999996901</c:v>
                </c:pt>
                <c:pt idx="1281">
                  <c:v>1098.85714285683</c:v>
                </c:pt>
                <c:pt idx="1282">
                  <c:v>1099.71428571397</c:v>
                </c:pt>
                <c:pt idx="1283">
                  <c:v>1100.5714285711099</c:v>
                </c:pt>
                <c:pt idx="1284">
                  <c:v>1101.4285714282501</c:v>
                </c:pt>
                <c:pt idx="1285">
                  <c:v>1102.28571428539</c:v>
                </c:pt>
                <c:pt idx="1286">
                  <c:v>1103.1428571425299</c:v>
                </c:pt>
                <c:pt idx="1287">
                  <c:v>1103.9999999996701</c:v>
                </c:pt>
                <c:pt idx="1288">
                  <c:v>1104.85714285681</c:v>
                </c:pt>
                <c:pt idx="1289">
                  <c:v>1105.7142857139499</c:v>
                </c:pt>
                <c:pt idx="1290">
                  <c:v>1106.5714285710901</c:v>
                </c:pt>
                <c:pt idx="1291">
                  <c:v>1107.42857142823</c:v>
                </c:pt>
                <c:pt idx="1292">
                  <c:v>1108.28571428537</c:v>
                </c:pt>
                <c:pt idx="1293">
                  <c:v>1109.1428571425099</c:v>
                </c:pt>
                <c:pt idx="1294">
                  <c:v>1109.9999999996501</c:v>
                </c:pt>
                <c:pt idx="1295">
                  <c:v>1110.85714285679</c:v>
                </c:pt>
                <c:pt idx="1296">
                  <c:v>1111.7142857139299</c:v>
                </c:pt>
                <c:pt idx="1297">
                  <c:v>1112.5714285710701</c:v>
                </c:pt>
                <c:pt idx="1298">
                  <c:v>1113.42857142821</c:v>
                </c:pt>
                <c:pt idx="1299">
                  <c:v>1114.28571428535</c:v>
                </c:pt>
                <c:pt idx="1300">
                  <c:v>1115.1428571424899</c:v>
                </c:pt>
                <c:pt idx="1301">
                  <c:v>1115.9999999996301</c:v>
                </c:pt>
                <c:pt idx="1302">
                  <c:v>1116.85714285677</c:v>
                </c:pt>
                <c:pt idx="1303">
                  <c:v>1117.7142857139099</c:v>
                </c:pt>
                <c:pt idx="1304">
                  <c:v>1118.5714285710501</c:v>
                </c:pt>
                <c:pt idx="1305">
                  <c:v>1119.42857142819</c:v>
                </c:pt>
                <c:pt idx="1306">
                  <c:v>1120.28571428533</c:v>
                </c:pt>
                <c:pt idx="1307">
                  <c:v>1121.1428571424699</c:v>
                </c:pt>
                <c:pt idx="1308">
                  <c:v>1121.9999999996101</c:v>
                </c:pt>
                <c:pt idx="1309">
                  <c:v>1122.85714285675</c:v>
                </c:pt>
                <c:pt idx="1310">
                  <c:v>1123.7142857138899</c:v>
                </c:pt>
                <c:pt idx="1311">
                  <c:v>1124.5714285710301</c:v>
                </c:pt>
                <c:pt idx="1312">
                  <c:v>1125.42857142817</c:v>
                </c:pt>
                <c:pt idx="1313">
                  <c:v>1126.28571428531</c:v>
                </c:pt>
                <c:pt idx="1314">
                  <c:v>1127.1428571424501</c:v>
                </c:pt>
                <c:pt idx="1315">
                  <c:v>1127.99999999959</c:v>
                </c:pt>
                <c:pt idx="1316">
                  <c:v>1128.85714285673</c:v>
                </c:pt>
                <c:pt idx="1317">
                  <c:v>1129.7142857138699</c:v>
                </c:pt>
                <c:pt idx="1318">
                  <c:v>1130.5714285710101</c:v>
                </c:pt>
                <c:pt idx="1319">
                  <c:v>1131.42857142815</c:v>
                </c:pt>
                <c:pt idx="1320">
                  <c:v>1132.2857142852899</c:v>
                </c:pt>
                <c:pt idx="1321">
                  <c:v>1133.1428571424301</c:v>
                </c:pt>
                <c:pt idx="1322">
                  <c:v>1133.99999999957</c:v>
                </c:pt>
                <c:pt idx="1323">
                  <c:v>1134.85714285671</c:v>
                </c:pt>
                <c:pt idx="1324">
                  <c:v>1135.7142857138499</c:v>
                </c:pt>
                <c:pt idx="1325">
                  <c:v>1136.5714285709901</c:v>
                </c:pt>
                <c:pt idx="1326">
                  <c:v>1137.42857142813</c:v>
                </c:pt>
                <c:pt idx="1327">
                  <c:v>1138.2857142852699</c:v>
                </c:pt>
                <c:pt idx="1328">
                  <c:v>1139.1428571424101</c:v>
                </c:pt>
                <c:pt idx="1329">
                  <c:v>1139.99999999955</c:v>
                </c:pt>
                <c:pt idx="1330">
                  <c:v>1140.85714285669</c:v>
                </c:pt>
                <c:pt idx="1331">
                  <c:v>1141.7142857138299</c:v>
                </c:pt>
                <c:pt idx="1332">
                  <c:v>1142.5714285709701</c:v>
                </c:pt>
                <c:pt idx="1333">
                  <c:v>1143.42857142811</c:v>
                </c:pt>
                <c:pt idx="1334">
                  <c:v>1144.2857142852499</c:v>
                </c:pt>
                <c:pt idx="1335">
                  <c:v>1145.1428571423901</c:v>
                </c:pt>
                <c:pt idx="1336">
                  <c:v>1145.99999999953</c:v>
                </c:pt>
                <c:pt idx="1337">
                  <c:v>1146.85714285667</c:v>
                </c:pt>
                <c:pt idx="1338">
                  <c:v>1147.7142857138101</c:v>
                </c:pt>
                <c:pt idx="1339">
                  <c:v>1148.57142857095</c:v>
                </c:pt>
                <c:pt idx="1340">
                  <c:v>1149.42857142809</c:v>
                </c:pt>
                <c:pt idx="1341">
                  <c:v>1150.2857142852299</c:v>
                </c:pt>
                <c:pt idx="1342">
                  <c:v>1151.1428571423701</c:v>
                </c:pt>
                <c:pt idx="1343">
                  <c:v>1151.99999999951</c:v>
                </c:pt>
                <c:pt idx="1344">
                  <c:v>1152.8571428566499</c:v>
                </c:pt>
                <c:pt idx="1345">
                  <c:v>1153.7142857137901</c:v>
                </c:pt>
                <c:pt idx="1346">
                  <c:v>1154.57142857093</c:v>
                </c:pt>
                <c:pt idx="1347">
                  <c:v>1155.42857142807</c:v>
                </c:pt>
                <c:pt idx="1348">
                  <c:v>1156.2857142852099</c:v>
                </c:pt>
                <c:pt idx="1349">
                  <c:v>1157.1428571423501</c:v>
                </c:pt>
                <c:pt idx="1350">
                  <c:v>1157.99999999949</c:v>
                </c:pt>
                <c:pt idx="1351">
                  <c:v>1158.8571428566299</c:v>
                </c:pt>
                <c:pt idx="1352">
                  <c:v>1159.7142857137701</c:v>
                </c:pt>
                <c:pt idx="1353">
                  <c:v>1160.57142857091</c:v>
                </c:pt>
                <c:pt idx="1354">
                  <c:v>1161.42857142805</c:v>
                </c:pt>
                <c:pt idx="1355">
                  <c:v>1162.2857142851899</c:v>
                </c:pt>
                <c:pt idx="1356">
                  <c:v>1163.1428571423301</c:v>
                </c:pt>
                <c:pt idx="1357">
                  <c:v>1163.99999999947</c:v>
                </c:pt>
                <c:pt idx="1358">
                  <c:v>1164.8571428566099</c:v>
                </c:pt>
                <c:pt idx="1359">
                  <c:v>1165.7142857137501</c:v>
                </c:pt>
                <c:pt idx="1360">
                  <c:v>1166.57142857089</c:v>
                </c:pt>
                <c:pt idx="1361">
                  <c:v>1167.42857142803</c:v>
                </c:pt>
                <c:pt idx="1362">
                  <c:v>1168.2857142851699</c:v>
                </c:pt>
                <c:pt idx="1363">
                  <c:v>1169.14285714231</c:v>
                </c:pt>
                <c:pt idx="1364">
                  <c:v>1169.99999999945</c:v>
                </c:pt>
                <c:pt idx="1365">
                  <c:v>1170.8571428565899</c:v>
                </c:pt>
                <c:pt idx="1366">
                  <c:v>1171.7142857137301</c:v>
                </c:pt>
                <c:pt idx="1367">
                  <c:v>1172.57142857087</c:v>
                </c:pt>
                <c:pt idx="1368">
                  <c:v>1173.4285714280099</c:v>
                </c:pt>
                <c:pt idx="1369">
                  <c:v>1174.2857142851501</c:v>
                </c:pt>
                <c:pt idx="1370">
                  <c:v>1175.14285714229</c:v>
                </c:pt>
                <c:pt idx="1371">
                  <c:v>1175.99999999943</c:v>
                </c:pt>
                <c:pt idx="1372">
                  <c:v>1176.8571428565699</c:v>
                </c:pt>
                <c:pt idx="1373">
                  <c:v>1177.7142857137101</c:v>
                </c:pt>
                <c:pt idx="1374">
                  <c:v>1178.57142857085</c:v>
                </c:pt>
                <c:pt idx="1375">
                  <c:v>1179.4285714279899</c:v>
                </c:pt>
                <c:pt idx="1376">
                  <c:v>1180.2857142851301</c:v>
                </c:pt>
                <c:pt idx="1377">
                  <c:v>1181.14285714227</c:v>
                </c:pt>
                <c:pt idx="1378">
                  <c:v>1181.99999999941</c:v>
                </c:pt>
                <c:pt idx="1379">
                  <c:v>1182.8571428565499</c:v>
                </c:pt>
                <c:pt idx="1380">
                  <c:v>1183.7142857136901</c:v>
                </c:pt>
                <c:pt idx="1381">
                  <c:v>1184.57142857083</c:v>
                </c:pt>
                <c:pt idx="1382">
                  <c:v>1185.4285714279699</c:v>
                </c:pt>
                <c:pt idx="1383">
                  <c:v>1186.2857142851101</c:v>
                </c:pt>
                <c:pt idx="1384">
                  <c:v>1187.14285714225</c:v>
                </c:pt>
                <c:pt idx="1385">
                  <c:v>1187.99999999939</c:v>
                </c:pt>
                <c:pt idx="1386">
                  <c:v>1188.8571428565299</c:v>
                </c:pt>
                <c:pt idx="1387">
                  <c:v>1189.7142857136701</c:v>
                </c:pt>
                <c:pt idx="1388">
                  <c:v>1190.57142857081</c:v>
                </c:pt>
                <c:pt idx="1389">
                  <c:v>1191.4285714279499</c:v>
                </c:pt>
                <c:pt idx="1390">
                  <c:v>1192.2857142850901</c:v>
                </c:pt>
                <c:pt idx="1391">
                  <c:v>1193.14285714223</c:v>
                </c:pt>
                <c:pt idx="1392">
                  <c:v>1193.9999999993699</c:v>
                </c:pt>
                <c:pt idx="1393">
                  <c:v>1194.8571428565101</c:v>
                </c:pt>
                <c:pt idx="1394">
                  <c:v>1195.71428571365</c:v>
                </c:pt>
                <c:pt idx="1395">
                  <c:v>1196.57142857079</c:v>
                </c:pt>
                <c:pt idx="1396">
                  <c:v>1197.4285714279299</c:v>
                </c:pt>
                <c:pt idx="1397">
                  <c:v>1198.2857142850701</c:v>
                </c:pt>
                <c:pt idx="1398">
                  <c:v>1199.14285714221</c:v>
                </c:pt>
                <c:pt idx="1399">
                  <c:v>1199.9999999993499</c:v>
                </c:pt>
                <c:pt idx="1400">
                  <c:v>1200.8571428564901</c:v>
                </c:pt>
                <c:pt idx="1401">
                  <c:v>1201.71428571363</c:v>
                </c:pt>
                <c:pt idx="1402">
                  <c:v>1202.57142857077</c:v>
                </c:pt>
                <c:pt idx="1403">
                  <c:v>1203.4285714279099</c:v>
                </c:pt>
                <c:pt idx="1404">
                  <c:v>1204.2857142850501</c:v>
                </c:pt>
                <c:pt idx="1405">
                  <c:v>1205.14285714219</c:v>
                </c:pt>
                <c:pt idx="1406">
                  <c:v>1205.9999999993299</c:v>
                </c:pt>
                <c:pt idx="1407">
                  <c:v>1206.8571428564701</c:v>
                </c:pt>
                <c:pt idx="1408">
                  <c:v>1207.71428571361</c:v>
                </c:pt>
                <c:pt idx="1409">
                  <c:v>1208.57142857075</c:v>
                </c:pt>
                <c:pt idx="1410">
                  <c:v>1209.4285714278899</c:v>
                </c:pt>
                <c:pt idx="1411">
                  <c:v>1210.2857142850301</c:v>
                </c:pt>
                <c:pt idx="1412">
                  <c:v>1211.14285714217</c:v>
                </c:pt>
                <c:pt idx="1413">
                  <c:v>1211.9999999993099</c:v>
                </c:pt>
                <c:pt idx="1414">
                  <c:v>1212.8571428564501</c:v>
                </c:pt>
                <c:pt idx="1415">
                  <c:v>1213.71428571359</c:v>
                </c:pt>
                <c:pt idx="1416">
                  <c:v>1214.5714285707299</c:v>
                </c:pt>
                <c:pt idx="1417">
                  <c:v>1215.4285714278701</c:v>
                </c:pt>
                <c:pt idx="1418">
                  <c:v>1216.28571428501</c:v>
                </c:pt>
                <c:pt idx="1419">
                  <c:v>1217.14285714215</c:v>
                </c:pt>
                <c:pt idx="1420">
                  <c:v>1217.9999999992899</c:v>
                </c:pt>
                <c:pt idx="1421">
                  <c:v>1218.8571428564301</c:v>
                </c:pt>
                <c:pt idx="1422">
                  <c:v>1219.71428571357</c:v>
                </c:pt>
                <c:pt idx="1423">
                  <c:v>1220.5714285707099</c:v>
                </c:pt>
                <c:pt idx="1424">
                  <c:v>1221.4285714278501</c:v>
                </c:pt>
                <c:pt idx="1425">
                  <c:v>1222.28571428499</c:v>
                </c:pt>
                <c:pt idx="1426">
                  <c:v>1223.14285714213</c:v>
                </c:pt>
                <c:pt idx="1427">
                  <c:v>1223.9999999992699</c:v>
                </c:pt>
                <c:pt idx="1428">
                  <c:v>1224.8571428564101</c:v>
                </c:pt>
                <c:pt idx="1429">
                  <c:v>1225.71428571355</c:v>
                </c:pt>
                <c:pt idx="1430">
                  <c:v>1226.5714285706899</c:v>
                </c:pt>
                <c:pt idx="1431">
                  <c:v>1227.4285714278301</c:v>
                </c:pt>
                <c:pt idx="1432">
                  <c:v>1228.28571428497</c:v>
                </c:pt>
                <c:pt idx="1433">
                  <c:v>1229.14285714211</c:v>
                </c:pt>
                <c:pt idx="1434">
                  <c:v>1229.9999999992499</c:v>
                </c:pt>
                <c:pt idx="1435">
                  <c:v>1230.8571428563901</c:v>
                </c:pt>
                <c:pt idx="1436">
                  <c:v>1231.71428571353</c:v>
                </c:pt>
                <c:pt idx="1437">
                  <c:v>1232.5714285706699</c:v>
                </c:pt>
                <c:pt idx="1438">
                  <c:v>1233.4285714278101</c:v>
                </c:pt>
                <c:pt idx="1439">
                  <c:v>1234.28571428495</c:v>
                </c:pt>
                <c:pt idx="1440">
                  <c:v>1235.14285714209</c:v>
                </c:pt>
                <c:pt idx="1441">
                  <c:v>1235.9999999992301</c:v>
                </c:pt>
                <c:pt idx="1442">
                  <c:v>1236.85714285637</c:v>
                </c:pt>
                <c:pt idx="1443">
                  <c:v>1237.71428571351</c:v>
                </c:pt>
                <c:pt idx="1444">
                  <c:v>1238.5714285706499</c:v>
                </c:pt>
                <c:pt idx="1445">
                  <c:v>1239.4285714277901</c:v>
                </c:pt>
                <c:pt idx="1446">
                  <c:v>1240.28571428493</c:v>
                </c:pt>
                <c:pt idx="1447">
                  <c:v>1241.1428571420699</c:v>
                </c:pt>
                <c:pt idx="1448">
                  <c:v>1241.9999999992101</c:v>
                </c:pt>
                <c:pt idx="1449">
                  <c:v>1242.85714285635</c:v>
                </c:pt>
                <c:pt idx="1450">
                  <c:v>1243.71428571349</c:v>
                </c:pt>
                <c:pt idx="1451">
                  <c:v>1244.5714285706299</c:v>
                </c:pt>
                <c:pt idx="1452">
                  <c:v>1245.4285714277701</c:v>
                </c:pt>
                <c:pt idx="1453">
                  <c:v>1246.28571428491</c:v>
                </c:pt>
                <c:pt idx="1454">
                  <c:v>1247.1428571420499</c:v>
                </c:pt>
                <c:pt idx="1455">
                  <c:v>1247.9999999991901</c:v>
                </c:pt>
                <c:pt idx="1456">
                  <c:v>1248.85714285633</c:v>
                </c:pt>
                <c:pt idx="1457">
                  <c:v>1249.71428571347</c:v>
                </c:pt>
                <c:pt idx="1458">
                  <c:v>1250.5714285706099</c:v>
                </c:pt>
                <c:pt idx="1459">
                  <c:v>1251.4285714277501</c:v>
                </c:pt>
                <c:pt idx="1460">
                  <c:v>1252.28571428489</c:v>
                </c:pt>
                <c:pt idx="1461">
                  <c:v>1253.1428571420299</c:v>
                </c:pt>
                <c:pt idx="1462">
                  <c:v>1253.9999999991701</c:v>
                </c:pt>
                <c:pt idx="1463">
                  <c:v>1254.85714285631</c:v>
                </c:pt>
                <c:pt idx="1464">
                  <c:v>1255.71428571345</c:v>
                </c:pt>
                <c:pt idx="1465">
                  <c:v>1256.5714285705899</c:v>
                </c:pt>
                <c:pt idx="1466">
                  <c:v>1257.42857142773</c:v>
                </c:pt>
                <c:pt idx="1467">
                  <c:v>1258.28571428487</c:v>
                </c:pt>
                <c:pt idx="1468">
                  <c:v>1259.1428571420099</c:v>
                </c:pt>
                <c:pt idx="1469">
                  <c:v>1259.9999999991501</c:v>
                </c:pt>
                <c:pt idx="1470">
                  <c:v>1260.85714285629</c:v>
                </c:pt>
                <c:pt idx="1471">
                  <c:v>1261.7142857134299</c:v>
                </c:pt>
                <c:pt idx="1472">
                  <c:v>1262.5714285705701</c:v>
                </c:pt>
                <c:pt idx="1473">
                  <c:v>1263.42857142771</c:v>
                </c:pt>
                <c:pt idx="1474">
                  <c:v>1264.28571428485</c:v>
                </c:pt>
                <c:pt idx="1475">
                  <c:v>1265.1428571419999</c:v>
                </c:pt>
                <c:pt idx="1476">
                  <c:v>1265.9999999991401</c:v>
                </c:pt>
                <c:pt idx="1477">
                  <c:v>1266.85714285628</c:v>
                </c:pt>
                <c:pt idx="1478">
                  <c:v>1267.7142857134099</c:v>
                </c:pt>
                <c:pt idx="1479">
                  <c:v>1268.5714285705501</c:v>
                </c:pt>
                <c:pt idx="1480">
                  <c:v>1269.4285714277</c:v>
                </c:pt>
                <c:pt idx="1481">
                  <c:v>1270.28571428483</c:v>
                </c:pt>
                <c:pt idx="1482">
                  <c:v>1271.1428571419799</c:v>
                </c:pt>
                <c:pt idx="1483">
                  <c:v>1271.9999999991201</c:v>
                </c:pt>
                <c:pt idx="1484">
                  <c:v>1272.85714285625</c:v>
                </c:pt>
                <c:pt idx="1485">
                  <c:v>1273.7142857133899</c:v>
                </c:pt>
                <c:pt idx="1486">
                  <c:v>1274.7142857133899</c:v>
                </c:pt>
                <c:pt idx="1487">
                  <c:v>1275.7142857133899</c:v>
                </c:pt>
                <c:pt idx="1488">
                  <c:v>1276.7142857133899</c:v>
                </c:pt>
                <c:pt idx="1489">
                  <c:v>1277.7142857133899</c:v>
                </c:pt>
                <c:pt idx="1490">
                  <c:v>1278.7142857133899</c:v>
                </c:pt>
                <c:pt idx="1491">
                  <c:v>1279.7142857133899</c:v>
                </c:pt>
                <c:pt idx="1492">
                  <c:v>1280.7142857133899</c:v>
                </c:pt>
                <c:pt idx="1493">
                  <c:v>1281.7142857133899</c:v>
                </c:pt>
                <c:pt idx="1494">
                  <c:v>1282.7142857133899</c:v>
                </c:pt>
                <c:pt idx="1495">
                  <c:v>1283.7142857133899</c:v>
                </c:pt>
                <c:pt idx="1496">
                  <c:v>1284.7142857133899</c:v>
                </c:pt>
                <c:pt idx="1497">
                  <c:v>1285.7142857133899</c:v>
                </c:pt>
                <c:pt idx="1498">
                  <c:v>1286.7142857133899</c:v>
                </c:pt>
                <c:pt idx="1499">
                  <c:v>1287.7142857133899</c:v>
                </c:pt>
                <c:pt idx="1500">
                  <c:v>1288.7142857133899</c:v>
                </c:pt>
                <c:pt idx="1501">
                  <c:v>1289.7142857133899</c:v>
                </c:pt>
                <c:pt idx="1502">
                  <c:v>1290.7142857133899</c:v>
                </c:pt>
                <c:pt idx="1503">
                  <c:v>1291.7142857133899</c:v>
                </c:pt>
                <c:pt idx="1504">
                  <c:v>1292.7142857133899</c:v>
                </c:pt>
                <c:pt idx="1505">
                  <c:v>1293.7142857133899</c:v>
                </c:pt>
                <c:pt idx="1506">
                  <c:v>1294.7142857133899</c:v>
                </c:pt>
                <c:pt idx="1507">
                  <c:v>1295.7142857133899</c:v>
                </c:pt>
                <c:pt idx="1508">
                  <c:v>1296.7142857133899</c:v>
                </c:pt>
                <c:pt idx="1509">
                  <c:v>1297.7142857133899</c:v>
                </c:pt>
                <c:pt idx="1510">
                  <c:v>1298.7142857133899</c:v>
                </c:pt>
                <c:pt idx="1511">
                  <c:v>1299.7142857133899</c:v>
                </c:pt>
                <c:pt idx="1512">
                  <c:v>1300.7142857133899</c:v>
                </c:pt>
                <c:pt idx="1513">
                  <c:v>1301.7142857133899</c:v>
                </c:pt>
                <c:pt idx="1514">
                  <c:v>1302.7142857133899</c:v>
                </c:pt>
                <c:pt idx="1515">
                  <c:v>1303.7142857133899</c:v>
                </c:pt>
                <c:pt idx="1516">
                  <c:v>1304.7142857133899</c:v>
                </c:pt>
                <c:pt idx="1517">
                  <c:v>1305.7142857133899</c:v>
                </c:pt>
                <c:pt idx="1518">
                  <c:v>1306.7142857133899</c:v>
                </c:pt>
                <c:pt idx="1519">
                  <c:v>1307.7142857133899</c:v>
                </c:pt>
                <c:pt idx="1520">
                  <c:v>1308.7142857133899</c:v>
                </c:pt>
                <c:pt idx="1521">
                  <c:v>1309.7142857133899</c:v>
                </c:pt>
                <c:pt idx="1522">
                  <c:v>1310.7142857133899</c:v>
                </c:pt>
                <c:pt idx="1523">
                  <c:v>1311.7142857133899</c:v>
                </c:pt>
                <c:pt idx="1524">
                  <c:v>1312.7142857133899</c:v>
                </c:pt>
                <c:pt idx="1525">
                  <c:v>1313.7142857133899</c:v>
                </c:pt>
                <c:pt idx="1526">
                  <c:v>1314.7142857133899</c:v>
                </c:pt>
                <c:pt idx="1527">
                  <c:v>1315.7142857133899</c:v>
                </c:pt>
                <c:pt idx="1528">
                  <c:v>1316.7142857133899</c:v>
                </c:pt>
                <c:pt idx="1529">
                  <c:v>1317.7142857133899</c:v>
                </c:pt>
                <c:pt idx="1530">
                  <c:v>1318.7142857133899</c:v>
                </c:pt>
                <c:pt idx="1531">
                  <c:v>1319.7142857133899</c:v>
                </c:pt>
                <c:pt idx="1532">
                  <c:v>1320.7142857133899</c:v>
                </c:pt>
                <c:pt idx="1533">
                  <c:v>1321.7142857133899</c:v>
                </c:pt>
                <c:pt idx="1534">
                  <c:v>1322.7142857133899</c:v>
                </c:pt>
                <c:pt idx="1535">
                  <c:v>1323.7142857133899</c:v>
                </c:pt>
                <c:pt idx="1536">
                  <c:v>1324.7142857133899</c:v>
                </c:pt>
                <c:pt idx="1537">
                  <c:v>1325.7142857133899</c:v>
                </c:pt>
                <c:pt idx="1538">
                  <c:v>1326.7142857133899</c:v>
                </c:pt>
                <c:pt idx="1539">
                  <c:v>1327.7142857133899</c:v>
                </c:pt>
                <c:pt idx="1540">
                  <c:v>1328.7142857133899</c:v>
                </c:pt>
                <c:pt idx="1541">
                  <c:v>1329.7142857133899</c:v>
                </c:pt>
                <c:pt idx="1542">
                  <c:v>1330.7142857133899</c:v>
                </c:pt>
                <c:pt idx="1543">
                  <c:v>1331.7142857133899</c:v>
                </c:pt>
                <c:pt idx="1544">
                  <c:v>1332.7142857133899</c:v>
                </c:pt>
                <c:pt idx="1545">
                  <c:v>1333.7142857133899</c:v>
                </c:pt>
                <c:pt idx="1546">
                  <c:v>1334.7142857133899</c:v>
                </c:pt>
                <c:pt idx="1547">
                  <c:v>1335.7142857133899</c:v>
                </c:pt>
                <c:pt idx="1548">
                  <c:v>1336.7142857133899</c:v>
                </c:pt>
                <c:pt idx="1549">
                  <c:v>1337.7142857133899</c:v>
                </c:pt>
                <c:pt idx="1550">
                  <c:v>1338.7142857133899</c:v>
                </c:pt>
                <c:pt idx="1551">
                  <c:v>1339.7142857133899</c:v>
                </c:pt>
                <c:pt idx="1552">
                  <c:v>1340.7142857133899</c:v>
                </c:pt>
                <c:pt idx="1553">
                  <c:v>1341.7142857133899</c:v>
                </c:pt>
                <c:pt idx="1554">
                  <c:v>1342.7142857133899</c:v>
                </c:pt>
                <c:pt idx="1555">
                  <c:v>1343.7142857133899</c:v>
                </c:pt>
                <c:pt idx="1556">
                  <c:v>1344.7142857133899</c:v>
                </c:pt>
                <c:pt idx="1557">
                  <c:v>1345.7142857133899</c:v>
                </c:pt>
                <c:pt idx="1558">
                  <c:v>1346.7142857133899</c:v>
                </c:pt>
                <c:pt idx="1559">
                  <c:v>1347.7142857133899</c:v>
                </c:pt>
                <c:pt idx="1560">
                  <c:v>1348.7142857133899</c:v>
                </c:pt>
                <c:pt idx="1561">
                  <c:v>1349.7142857133899</c:v>
                </c:pt>
                <c:pt idx="1562">
                  <c:v>1350.7142857133899</c:v>
                </c:pt>
                <c:pt idx="1563">
                  <c:v>1351.7142857133899</c:v>
                </c:pt>
                <c:pt idx="1564">
                  <c:v>1352.7142857133899</c:v>
                </c:pt>
                <c:pt idx="1565">
                  <c:v>1353.7142857133899</c:v>
                </c:pt>
                <c:pt idx="1566">
                  <c:v>1354.7142857133899</c:v>
                </c:pt>
                <c:pt idx="1567">
                  <c:v>1355.7142857133899</c:v>
                </c:pt>
                <c:pt idx="1568">
                  <c:v>1356.7142857133899</c:v>
                </c:pt>
                <c:pt idx="1569">
                  <c:v>1357.7142857133899</c:v>
                </c:pt>
                <c:pt idx="1570">
                  <c:v>1358.7142857133899</c:v>
                </c:pt>
                <c:pt idx="1571">
                  <c:v>1359.7142857133899</c:v>
                </c:pt>
                <c:pt idx="1572">
                  <c:v>1360.7142857133899</c:v>
                </c:pt>
                <c:pt idx="1573">
                  <c:v>1361.7142857133899</c:v>
                </c:pt>
                <c:pt idx="1574">
                  <c:v>1362.7142857133899</c:v>
                </c:pt>
                <c:pt idx="1575">
                  <c:v>1363.7142857133899</c:v>
                </c:pt>
                <c:pt idx="1576">
                  <c:v>1364.7142857133899</c:v>
                </c:pt>
                <c:pt idx="1577">
                  <c:v>1365.7142857133899</c:v>
                </c:pt>
                <c:pt idx="1578">
                  <c:v>1366.7142857133899</c:v>
                </c:pt>
                <c:pt idx="1579">
                  <c:v>1367.7142857133899</c:v>
                </c:pt>
                <c:pt idx="1580">
                  <c:v>1368.7142857133899</c:v>
                </c:pt>
                <c:pt idx="1581">
                  <c:v>1369.7142857133899</c:v>
                </c:pt>
                <c:pt idx="1582">
                  <c:v>1370.7142857133899</c:v>
                </c:pt>
                <c:pt idx="1583">
                  <c:v>1371.7142857133899</c:v>
                </c:pt>
                <c:pt idx="1584">
                  <c:v>1372.7142857133899</c:v>
                </c:pt>
                <c:pt idx="1585">
                  <c:v>1373.7142857133899</c:v>
                </c:pt>
                <c:pt idx="1586">
                  <c:v>1374.7142857133899</c:v>
                </c:pt>
                <c:pt idx="1587">
                  <c:v>1375.7142857133899</c:v>
                </c:pt>
                <c:pt idx="1588">
                  <c:v>1376.7142857133899</c:v>
                </c:pt>
                <c:pt idx="1589">
                  <c:v>1377.7142857133899</c:v>
                </c:pt>
                <c:pt idx="1590">
                  <c:v>1378.7142857133899</c:v>
                </c:pt>
                <c:pt idx="1591">
                  <c:v>1379.7142857133899</c:v>
                </c:pt>
                <c:pt idx="1592">
                  <c:v>1380.7142857133899</c:v>
                </c:pt>
                <c:pt idx="1593">
                  <c:v>1381.7142857133899</c:v>
                </c:pt>
                <c:pt idx="1594">
                  <c:v>1382.7142857133899</c:v>
                </c:pt>
                <c:pt idx="1595">
                  <c:v>1383.7142857133899</c:v>
                </c:pt>
                <c:pt idx="1596">
                  <c:v>1384.7142857133899</c:v>
                </c:pt>
                <c:pt idx="1597">
                  <c:v>1385.7142857133899</c:v>
                </c:pt>
                <c:pt idx="1598">
                  <c:v>1386.7142857133899</c:v>
                </c:pt>
                <c:pt idx="1599">
                  <c:v>1387.7142857133899</c:v>
                </c:pt>
                <c:pt idx="1600">
                  <c:v>1388.7142857133899</c:v>
                </c:pt>
                <c:pt idx="1601">
                  <c:v>1389.7142857133899</c:v>
                </c:pt>
                <c:pt idx="1602">
                  <c:v>1390.7142857133899</c:v>
                </c:pt>
                <c:pt idx="1603">
                  <c:v>1391.7142857133899</c:v>
                </c:pt>
                <c:pt idx="1604">
                  <c:v>1392.7142857133899</c:v>
                </c:pt>
                <c:pt idx="1605">
                  <c:v>1393.7142857133899</c:v>
                </c:pt>
                <c:pt idx="1606">
                  <c:v>1394.7142857133899</c:v>
                </c:pt>
                <c:pt idx="1607">
                  <c:v>1395.7142857133899</c:v>
                </c:pt>
                <c:pt idx="1608">
                  <c:v>1396.7142857133899</c:v>
                </c:pt>
                <c:pt idx="1609">
                  <c:v>1397.7142857133899</c:v>
                </c:pt>
                <c:pt idx="1610">
                  <c:v>1398.7142857133899</c:v>
                </c:pt>
                <c:pt idx="1611">
                  <c:v>1399.7142857133899</c:v>
                </c:pt>
                <c:pt idx="1612">
                  <c:v>1400.7142857133899</c:v>
                </c:pt>
                <c:pt idx="1613">
                  <c:v>1401.7142857133899</c:v>
                </c:pt>
                <c:pt idx="1614">
                  <c:v>1402.7142857133899</c:v>
                </c:pt>
                <c:pt idx="1615">
                  <c:v>1403.7142857133899</c:v>
                </c:pt>
                <c:pt idx="1616">
                  <c:v>1404.7142857133899</c:v>
                </c:pt>
                <c:pt idx="1617">
                  <c:v>1405.7142857133899</c:v>
                </c:pt>
                <c:pt idx="1618">
                  <c:v>1406.7142857133899</c:v>
                </c:pt>
                <c:pt idx="1619">
                  <c:v>1407.7142857133899</c:v>
                </c:pt>
                <c:pt idx="1620">
                  <c:v>1408.7142857133899</c:v>
                </c:pt>
                <c:pt idx="1621">
                  <c:v>1409.7142857133899</c:v>
                </c:pt>
                <c:pt idx="1622">
                  <c:v>1410.7142857133899</c:v>
                </c:pt>
              </c:numCache>
            </c:numRef>
          </c:xVal>
          <c:yVal>
            <c:numRef>
              <c:f>'Amplitude (appxi)'!$R$3:$R$1625</c:f>
              <c:numCache>
                <c:formatCode>0.00E+00</c:formatCode>
                <c:ptCount val="1623"/>
                <c:pt idx="0">
                  <c:v>12.5032967388088</c:v>
                </c:pt>
                <c:pt idx="1">
                  <c:v>8.2534720608138699</c:v>
                </c:pt>
                <c:pt idx="2">
                  <c:v>8.1654467396114896</c:v>
                </c:pt>
                <c:pt idx="3">
                  <c:v>7.5928179044111603</c:v>
                </c:pt>
                <c:pt idx="4">
                  <c:v>7.3477683437937102</c:v>
                </c:pt>
                <c:pt idx="5">
                  <c:v>7.2879039453640804</c:v>
                </c:pt>
                <c:pt idx="6">
                  <c:v>7.3342842480537698</c:v>
                </c:pt>
                <c:pt idx="7">
                  <c:v>7.4426841104697301</c:v>
                </c:pt>
                <c:pt idx="8">
                  <c:v>7.6212526550858799</c:v>
                </c:pt>
                <c:pt idx="9">
                  <c:v>7.8509936467828902</c:v>
                </c:pt>
                <c:pt idx="10">
                  <c:v>8.0398284842247492</c:v>
                </c:pt>
                <c:pt idx="11">
                  <c:v>8.1859397790660395</c:v>
                </c:pt>
                <c:pt idx="12">
                  <c:v>8.2518443766718104</c:v>
                </c:pt>
                <c:pt idx="13">
                  <c:v>8.3072020947968799</c:v>
                </c:pt>
                <c:pt idx="14">
                  <c:v>8.3394878912915296</c:v>
                </c:pt>
                <c:pt idx="15">
                  <c:v>8.3714656061862094</c:v>
                </c:pt>
                <c:pt idx="16">
                  <c:v>8.3953165385231703</c:v>
                </c:pt>
                <c:pt idx="17">
                  <c:v>8.4114886082418092</c:v>
                </c:pt>
                <c:pt idx="18">
                  <c:v>8.42153691858603</c:v>
                </c:pt>
                <c:pt idx="19">
                  <c:v>8.4333267807698302</c:v>
                </c:pt>
                <c:pt idx="20">
                  <c:v>8.4649260598604101</c:v>
                </c:pt>
                <c:pt idx="21">
                  <c:v>8.4916933896980797</c:v>
                </c:pt>
                <c:pt idx="22">
                  <c:v>8.4976482197815901</c:v>
                </c:pt>
                <c:pt idx="23">
                  <c:v>8.4892517802550103</c:v>
                </c:pt>
                <c:pt idx="24">
                  <c:v>8.4759031665779396</c:v>
                </c:pt>
                <c:pt idx="25">
                  <c:v>8.4651967374000705</c:v>
                </c:pt>
                <c:pt idx="26">
                  <c:v>8.4426051861830498</c:v>
                </c:pt>
                <c:pt idx="27">
                  <c:v>8.4124728840538392</c:v>
                </c:pt>
                <c:pt idx="28">
                  <c:v>8.3788773893063606</c:v>
                </c:pt>
                <c:pt idx="29">
                  <c:v>8.3405392963205607</c:v>
                </c:pt>
                <c:pt idx="30">
                  <c:v>8.2990672267127508</c:v>
                </c:pt>
                <c:pt idx="31">
                  <c:v>8.2530891711454402</c:v>
                </c:pt>
                <c:pt idx="32">
                  <c:v>8.2049212546571404</c:v>
                </c:pt>
                <c:pt idx="33">
                  <c:v>8.1577626802549705</c:v>
                </c:pt>
                <c:pt idx="34">
                  <c:v>8.1111745077517501</c:v>
                </c:pt>
                <c:pt idx="35">
                  <c:v>8.0610079622718303</c:v>
                </c:pt>
                <c:pt idx="36">
                  <c:v>8.0139643990817593</c:v>
                </c:pt>
                <c:pt idx="37">
                  <c:v>8.0946542514860695</c:v>
                </c:pt>
                <c:pt idx="38">
                  <c:v>7.9918018460272897</c:v>
                </c:pt>
                <c:pt idx="39">
                  <c:v>8.0111258452996292</c:v>
                </c:pt>
                <c:pt idx="40">
                  <c:v>7.9427618578719903</c:v>
                </c:pt>
                <c:pt idx="41">
                  <c:v>7.9323261569598902</c:v>
                </c:pt>
                <c:pt idx="42">
                  <c:v>7.8923504079106799</c:v>
                </c:pt>
                <c:pt idx="43">
                  <c:v>7.8730810307881303</c:v>
                </c:pt>
                <c:pt idx="44">
                  <c:v>7.8429973340959398</c:v>
                </c:pt>
                <c:pt idx="45">
                  <c:v>7.8122984168918803</c:v>
                </c:pt>
                <c:pt idx="46">
                  <c:v>7.7802042262041997</c:v>
                </c:pt>
                <c:pt idx="47">
                  <c:v>7.7447638464921598</c:v>
                </c:pt>
                <c:pt idx="48">
                  <c:v>7.7094011417306803</c:v>
                </c:pt>
                <c:pt idx="49">
                  <c:v>7.6729207402969903</c:v>
                </c:pt>
                <c:pt idx="50">
                  <c:v>7.6370979845768101</c:v>
                </c:pt>
                <c:pt idx="51">
                  <c:v>7.5975733202187596</c:v>
                </c:pt>
                <c:pt idx="52">
                  <c:v>7.5561394878149599</c:v>
                </c:pt>
                <c:pt idx="53">
                  <c:v>7.5057715030128902</c:v>
                </c:pt>
                <c:pt idx="54">
                  <c:v>7.4609285880908898</c:v>
                </c:pt>
                <c:pt idx="55">
                  <c:v>7.41433264211327</c:v>
                </c:pt>
                <c:pt idx="56">
                  <c:v>7.3716757955633998</c:v>
                </c:pt>
                <c:pt idx="57">
                  <c:v>7.3248028917588002</c:v>
                </c:pt>
                <c:pt idx="58">
                  <c:v>7.2819466490666702</c:v>
                </c:pt>
                <c:pt idx="59">
                  <c:v>7.2324783347750401</c:v>
                </c:pt>
                <c:pt idx="60">
                  <c:v>7.1893417611352897</c:v>
                </c:pt>
                <c:pt idx="61">
                  <c:v>7.1430942532349304</c:v>
                </c:pt>
                <c:pt idx="62">
                  <c:v>7.1008520103225603</c:v>
                </c:pt>
                <c:pt idx="63">
                  <c:v>7.0577055884668196</c:v>
                </c:pt>
                <c:pt idx="64">
                  <c:v>7.0174441160637704</c:v>
                </c:pt>
                <c:pt idx="65">
                  <c:v>6.9785261488177799</c:v>
                </c:pt>
                <c:pt idx="66">
                  <c:v>6.9423366148300403</c:v>
                </c:pt>
                <c:pt idx="67">
                  <c:v>6.90916862097614</c:v>
                </c:pt>
                <c:pt idx="68">
                  <c:v>6.8769080097803696</c:v>
                </c:pt>
                <c:pt idx="69">
                  <c:v>6.8483962802119098</c:v>
                </c:pt>
                <c:pt idx="70">
                  <c:v>6.8217399340884803</c:v>
                </c:pt>
                <c:pt idx="71">
                  <c:v>6.7978203030890203</c:v>
                </c:pt>
                <c:pt idx="72">
                  <c:v>6.7787556978848098</c:v>
                </c:pt>
                <c:pt idx="73">
                  <c:v>6.7565371426961303</c:v>
                </c:pt>
                <c:pt idx="74">
                  <c:v>6.7341232257946997</c:v>
                </c:pt>
                <c:pt idx="75">
                  <c:v>6.7120095352245999</c:v>
                </c:pt>
                <c:pt idx="76">
                  <c:v>6.6881811834584202</c:v>
                </c:pt>
                <c:pt idx="77">
                  <c:v>6.6656557749177301</c:v>
                </c:pt>
                <c:pt idx="78">
                  <c:v>6.6422723594764301</c:v>
                </c:pt>
                <c:pt idx="79">
                  <c:v>6.6196997533377901</c:v>
                </c:pt>
                <c:pt idx="80">
                  <c:v>6.5948373223642802</c:v>
                </c:pt>
                <c:pt idx="81">
                  <c:v>6.5683070997594202</c:v>
                </c:pt>
                <c:pt idx="82">
                  <c:v>6.5423284809259998</c:v>
                </c:pt>
                <c:pt idx="83">
                  <c:v>6.5135276467816796</c:v>
                </c:pt>
                <c:pt idx="84">
                  <c:v>6.4906879046735897</c:v>
                </c:pt>
                <c:pt idx="85">
                  <c:v>6.4643314562484804</c:v>
                </c:pt>
                <c:pt idx="86">
                  <c:v>6.4413924589200198</c:v>
                </c:pt>
                <c:pt idx="87">
                  <c:v>6.4154298179443803</c:v>
                </c:pt>
                <c:pt idx="88">
                  <c:v>6.3893645787197304</c:v>
                </c:pt>
                <c:pt idx="89">
                  <c:v>6.3643439008169898</c:v>
                </c:pt>
                <c:pt idx="90">
                  <c:v>6.3400661682443102</c:v>
                </c:pt>
                <c:pt idx="91">
                  <c:v>6.3166831912065504</c:v>
                </c:pt>
                <c:pt idx="92">
                  <c:v>6.2940342635170099</c:v>
                </c:pt>
                <c:pt idx="93">
                  <c:v>6.2725870145115996</c:v>
                </c:pt>
                <c:pt idx="94">
                  <c:v>6.2498557389257003</c:v>
                </c:pt>
                <c:pt idx="95">
                  <c:v>6.2267560033939002</c:v>
                </c:pt>
                <c:pt idx="96">
                  <c:v>6.2049013472445296</c:v>
                </c:pt>
                <c:pt idx="97">
                  <c:v>6.1828178412605901</c:v>
                </c:pt>
                <c:pt idx="98">
                  <c:v>6.1616338563325401</c:v>
                </c:pt>
                <c:pt idx="99">
                  <c:v>6.13702219278853</c:v>
                </c:pt>
                <c:pt idx="100">
                  <c:v>6.1151717176942002</c:v>
                </c:pt>
                <c:pt idx="101">
                  <c:v>6.0929219474321004</c:v>
                </c:pt>
                <c:pt idx="102">
                  <c:v>6.0708579896699204</c:v>
                </c:pt>
                <c:pt idx="103">
                  <c:v>6.0516865735996701</c:v>
                </c:pt>
                <c:pt idx="104">
                  <c:v>6.0294798307431199</c:v>
                </c:pt>
                <c:pt idx="105">
                  <c:v>6.0087988280422202</c:v>
                </c:pt>
                <c:pt idx="106">
                  <c:v>5.9891471644663499</c:v>
                </c:pt>
                <c:pt idx="107">
                  <c:v>5.97114786638073</c:v>
                </c:pt>
                <c:pt idx="108">
                  <c:v>5.9518517068520103</c:v>
                </c:pt>
                <c:pt idx="109">
                  <c:v>5.9317535600380502</c:v>
                </c:pt>
                <c:pt idx="110">
                  <c:v>5.9143076815829501</c:v>
                </c:pt>
                <c:pt idx="111">
                  <c:v>5.8992513176808696</c:v>
                </c:pt>
                <c:pt idx="112">
                  <c:v>5.8830701813685096</c:v>
                </c:pt>
                <c:pt idx="113">
                  <c:v>5.8669488817420996</c:v>
                </c:pt>
                <c:pt idx="114">
                  <c:v>5.8513983460784296</c:v>
                </c:pt>
                <c:pt idx="115">
                  <c:v>5.8392423085403697</c:v>
                </c:pt>
                <c:pt idx="116">
                  <c:v>5.8246760182778097</c:v>
                </c:pt>
                <c:pt idx="117">
                  <c:v>5.8118504999922296</c:v>
                </c:pt>
                <c:pt idx="118">
                  <c:v>5.7966672101644798</c:v>
                </c:pt>
                <c:pt idx="119">
                  <c:v>5.7823613844572304</c:v>
                </c:pt>
                <c:pt idx="120">
                  <c:v>5.7675586295789598</c:v>
                </c:pt>
                <c:pt idx="121">
                  <c:v>5.7531041195033197</c:v>
                </c:pt>
                <c:pt idx="122">
                  <c:v>5.7384151545855904</c:v>
                </c:pt>
                <c:pt idx="123">
                  <c:v>5.7247419377912703</c:v>
                </c:pt>
                <c:pt idx="124">
                  <c:v>5.7109541960554902</c:v>
                </c:pt>
                <c:pt idx="125">
                  <c:v>5.6961804194422401</c:v>
                </c:pt>
                <c:pt idx="126">
                  <c:v>5.6839191300689</c:v>
                </c:pt>
                <c:pt idx="127">
                  <c:v>5.6728185157500999</c:v>
                </c:pt>
                <c:pt idx="128">
                  <c:v>5.6596341121896998</c:v>
                </c:pt>
                <c:pt idx="129">
                  <c:v>5.6476557522007704</c:v>
                </c:pt>
                <c:pt idx="130">
                  <c:v>5.63656509316192</c:v>
                </c:pt>
                <c:pt idx="131">
                  <c:v>5.6236226393637798</c:v>
                </c:pt>
                <c:pt idx="132">
                  <c:v>5.6127035179554197</c:v>
                </c:pt>
                <c:pt idx="133">
                  <c:v>5.6018228406995902</c:v>
                </c:pt>
                <c:pt idx="134">
                  <c:v>5.5914475131636303</c:v>
                </c:pt>
                <c:pt idx="135">
                  <c:v>5.5813629929708197</c:v>
                </c:pt>
                <c:pt idx="136">
                  <c:v>5.5721405212115496</c:v>
                </c:pt>
                <c:pt idx="137">
                  <c:v>5.5633405379112597</c:v>
                </c:pt>
                <c:pt idx="138">
                  <c:v>5.5549671048388802</c:v>
                </c:pt>
                <c:pt idx="139">
                  <c:v>5.5462937551072402</c:v>
                </c:pt>
                <c:pt idx="140">
                  <c:v>5.5369489531682499</c:v>
                </c:pt>
                <c:pt idx="141">
                  <c:v>5.5294579947601799</c:v>
                </c:pt>
                <c:pt idx="142">
                  <c:v>5.5212046389174203</c:v>
                </c:pt>
                <c:pt idx="143">
                  <c:v>5.5133453428222099</c:v>
                </c:pt>
                <c:pt idx="144">
                  <c:v>5.5052641629731802</c:v>
                </c:pt>
                <c:pt idx="145">
                  <c:v>5.5002973081492401</c:v>
                </c:pt>
                <c:pt idx="146">
                  <c:v>5.4958439966505201</c:v>
                </c:pt>
                <c:pt idx="147">
                  <c:v>5.4881474105678398</c:v>
                </c:pt>
                <c:pt idx="148">
                  <c:v>5.4798067297332196</c:v>
                </c:pt>
                <c:pt idx="149">
                  <c:v>5.4713355973599898</c:v>
                </c:pt>
                <c:pt idx="150">
                  <c:v>5.4622677482565098</c:v>
                </c:pt>
                <c:pt idx="151">
                  <c:v>5.4538799828325999</c:v>
                </c:pt>
                <c:pt idx="152">
                  <c:v>5.4449765888654396</c:v>
                </c:pt>
                <c:pt idx="153">
                  <c:v>5.4351151680403902</c:v>
                </c:pt>
                <c:pt idx="154">
                  <c:v>5.4256304963236897</c:v>
                </c:pt>
                <c:pt idx="155">
                  <c:v>5.4171188683627802</c:v>
                </c:pt>
                <c:pt idx="156">
                  <c:v>5.4069089957680401</c:v>
                </c:pt>
                <c:pt idx="157">
                  <c:v>5.3976994871981603</c:v>
                </c:pt>
                <c:pt idx="158">
                  <c:v>5.3884716328210001</c:v>
                </c:pt>
                <c:pt idx="159">
                  <c:v>5.3799961096125504</c:v>
                </c:pt>
                <c:pt idx="160">
                  <c:v>5.3706523448658201</c:v>
                </c:pt>
                <c:pt idx="161">
                  <c:v>5.3612937702377499</c:v>
                </c:pt>
                <c:pt idx="162">
                  <c:v>5.3513799353734601</c:v>
                </c:pt>
                <c:pt idx="163">
                  <c:v>5.34149755236625</c:v>
                </c:pt>
                <c:pt idx="164">
                  <c:v>5.3325214896550603</c:v>
                </c:pt>
                <c:pt idx="165">
                  <c:v>5.3235524457540002</c:v>
                </c:pt>
                <c:pt idx="166">
                  <c:v>5.3148074088809603</c:v>
                </c:pt>
                <c:pt idx="167">
                  <c:v>5.3059394170360097</c:v>
                </c:pt>
                <c:pt idx="168">
                  <c:v>5.2974321293428996</c:v>
                </c:pt>
                <c:pt idx="169">
                  <c:v>5.2903207590731398</c:v>
                </c:pt>
                <c:pt idx="170">
                  <c:v>5.2812365201579201</c:v>
                </c:pt>
                <c:pt idx="171">
                  <c:v>5.2722125706593701</c:v>
                </c:pt>
                <c:pt idx="172">
                  <c:v>5.2651234139744698</c:v>
                </c:pt>
                <c:pt idx="173">
                  <c:v>5.2556809294268696</c:v>
                </c:pt>
                <c:pt idx="174">
                  <c:v>5.2492133377243704</c:v>
                </c:pt>
                <c:pt idx="175">
                  <c:v>5.2414698753450004</c:v>
                </c:pt>
                <c:pt idx="176">
                  <c:v>5.2343262725097404</c:v>
                </c:pt>
                <c:pt idx="177">
                  <c:v>5.2272325451094099</c:v>
                </c:pt>
                <c:pt idx="178">
                  <c:v>5.2202845604697501</c:v>
                </c:pt>
                <c:pt idx="179">
                  <c:v>5.2132582642096601</c:v>
                </c:pt>
                <c:pt idx="180">
                  <c:v>5.2063908964097001</c:v>
                </c:pt>
                <c:pt idx="181">
                  <c:v>5.1995904141648204</c:v>
                </c:pt>
                <c:pt idx="182">
                  <c:v>5.19120890322188</c:v>
                </c:pt>
                <c:pt idx="183">
                  <c:v>5.1847994655283802</c:v>
                </c:pt>
                <c:pt idx="184">
                  <c:v>5.1774189726568398</c:v>
                </c:pt>
                <c:pt idx="185">
                  <c:v>5.1699705815243302</c:v>
                </c:pt>
                <c:pt idx="186">
                  <c:v>5.1630928207015199</c:v>
                </c:pt>
                <c:pt idx="187">
                  <c:v>5.1561496325270104</c:v>
                </c:pt>
                <c:pt idx="188">
                  <c:v>5.1505999897386303</c:v>
                </c:pt>
                <c:pt idx="189">
                  <c:v>5.1432551436322296</c:v>
                </c:pt>
                <c:pt idx="190">
                  <c:v>5.1366183951049704</c:v>
                </c:pt>
                <c:pt idx="191">
                  <c:v>5.1299034594420103</c:v>
                </c:pt>
                <c:pt idx="192">
                  <c:v>5.1234853031834602</c:v>
                </c:pt>
                <c:pt idx="193">
                  <c:v>5.1177250638010001</c:v>
                </c:pt>
                <c:pt idx="194">
                  <c:v>5.1107142874432299</c:v>
                </c:pt>
                <c:pt idx="195">
                  <c:v>5.1045299890566804</c:v>
                </c:pt>
                <c:pt idx="196">
                  <c:v>5.0981933875413699</c:v>
                </c:pt>
                <c:pt idx="197">
                  <c:v>5.0901991926656001</c:v>
                </c:pt>
                <c:pt idx="198">
                  <c:v>5.0864067119762701</c:v>
                </c:pt>
                <c:pt idx="199">
                  <c:v>5.0802829948848398</c:v>
                </c:pt>
                <c:pt idx="200">
                  <c:v>5.07296185151261</c:v>
                </c:pt>
                <c:pt idx="201">
                  <c:v>5.0676928532045498</c:v>
                </c:pt>
                <c:pt idx="202">
                  <c:v>5.0618623335241404</c:v>
                </c:pt>
                <c:pt idx="203">
                  <c:v>5.0567391819284904</c:v>
                </c:pt>
                <c:pt idx="204">
                  <c:v>5.0514918033413396</c:v>
                </c:pt>
                <c:pt idx="205">
                  <c:v>5.0465490216387998</c:v>
                </c:pt>
                <c:pt idx="206">
                  <c:v>5.04172036770471</c:v>
                </c:pt>
                <c:pt idx="207">
                  <c:v>5.0370882108466102</c:v>
                </c:pt>
                <c:pt idx="208">
                  <c:v>5.0325126543802501</c:v>
                </c:pt>
                <c:pt idx="209">
                  <c:v>5.0286878518911902</c:v>
                </c:pt>
                <c:pt idx="210">
                  <c:v>5.0235334768262696</c:v>
                </c:pt>
                <c:pt idx="211">
                  <c:v>5.0191931024105303</c:v>
                </c:pt>
                <c:pt idx="212">
                  <c:v>5.0151495479680097</c:v>
                </c:pt>
                <c:pt idx="213">
                  <c:v>5.0111187073843197</c:v>
                </c:pt>
                <c:pt idx="214">
                  <c:v>5.0074144962135803</c:v>
                </c:pt>
                <c:pt idx="215">
                  <c:v>5.0037160644565697</c:v>
                </c:pt>
                <c:pt idx="216">
                  <c:v>5.0000437054218603</c:v>
                </c:pt>
                <c:pt idx="217">
                  <c:v>4.9963911843502196</c:v>
                </c:pt>
                <c:pt idx="218">
                  <c:v>4.9941649846366003</c:v>
                </c:pt>
                <c:pt idx="219">
                  <c:v>4.9897641314157699</c:v>
                </c:pt>
                <c:pt idx="220">
                  <c:v>4.9863122012002101</c:v>
                </c:pt>
                <c:pt idx="221">
                  <c:v>4.9825605464142502</c:v>
                </c:pt>
                <c:pt idx="222">
                  <c:v>4.9797637788468201</c:v>
                </c:pt>
                <c:pt idx="223">
                  <c:v>4.9771372850205298</c:v>
                </c:pt>
                <c:pt idx="224">
                  <c:v>4.9741368747499903</c:v>
                </c:pt>
                <c:pt idx="225">
                  <c:v>4.9714788440396402</c:v>
                </c:pt>
                <c:pt idx="226">
                  <c:v>4.9683623253425697</c:v>
                </c:pt>
                <c:pt idx="227">
                  <c:v>4.9665483748038302</c:v>
                </c:pt>
                <c:pt idx="228">
                  <c:v>4.9638387295900701</c:v>
                </c:pt>
                <c:pt idx="229">
                  <c:v>4.9616333954712601</c:v>
                </c:pt>
                <c:pt idx="230">
                  <c:v>4.9589090375715301</c:v>
                </c:pt>
                <c:pt idx="231">
                  <c:v>4.9561396963288002</c:v>
                </c:pt>
                <c:pt idx="232">
                  <c:v>4.9535613689690798</c:v>
                </c:pt>
                <c:pt idx="233">
                  <c:v>4.9507922070661703</c:v>
                </c:pt>
                <c:pt idx="234">
                  <c:v>4.94809002601116</c:v>
                </c:pt>
                <c:pt idx="235">
                  <c:v>4.9451030496656596</c:v>
                </c:pt>
                <c:pt idx="236">
                  <c:v>4.9427431405578401</c:v>
                </c:pt>
                <c:pt idx="237">
                  <c:v>4.9399729594175303</c:v>
                </c:pt>
                <c:pt idx="238">
                  <c:v>4.9372704895586201</c:v>
                </c:pt>
                <c:pt idx="239">
                  <c:v>4.9347092915777697</c:v>
                </c:pt>
                <c:pt idx="240">
                  <c:v>4.9319664863026897</c:v>
                </c:pt>
                <c:pt idx="241">
                  <c:v>4.9293063117339804</c:v>
                </c:pt>
                <c:pt idx="242">
                  <c:v>4.9266491242026698</c:v>
                </c:pt>
                <c:pt idx="243">
                  <c:v>4.9238564924532797</c:v>
                </c:pt>
                <c:pt idx="244">
                  <c:v>4.9211784943534997</c:v>
                </c:pt>
                <c:pt idx="245">
                  <c:v>4.9184129494439599</c:v>
                </c:pt>
                <c:pt idx="246">
                  <c:v>4.9157161716762001</c:v>
                </c:pt>
                <c:pt idx="247">
                  <c:v>4.9128827404505504</c:v>
                </c:pt>
                <c:pt idx="248">
                  <c:v>4.9103190478665004</c:v>
                </c:pt>
                <c:pt idx="249">
                  <c:v>4.9075922077454797</c:v>
                </c:pt>
                <c:pt idx="250">
                  <c:v>4.9047398153374502</c:v>
                </c:pt>
                <c:pt idx="251">
                  <c:v>4.90055674052343</c:v>
                </c:pt>
                <c:pt idx="252">
                  <c:v>4.8980492143186201</c:v>
                </c:pt>
                <c:pt idx="253">
                  <c:v>4.8949740457642603</c:v>
                </c:pt>
                <c:pt idx="254">
                  <c:v>4.8921308279603499</c:v>
                </c:pt>
                <c:pt idx="255">
                  <c:v>4.8900241127009201</c:v>
                </c:pt>
                <c:pt idx="256">
                  <c:v>4.8868299598056799</c:v>
                </c:pt>
                <c:pt idx="257">
                  <c:v>4.8840984344679201</c:v>
                </c:pt>
                <c:pt idx="258">
                  <c:v>4.8811348593927297</c:v>
                </c:pt>
                <c:pt idx="259">
                  <c:v>4.8781693712763197</c:v>
                </c:pt>
                <c:pt idx="260">
                  <c:v>4.8752891754035597</c:v>
                </c:pt>
                <c:pt idx="261">
                  <c:v>4.8724651721831203</c:v>
                </c:pt>
                <c:pt idx="262">
                  <c:v>4.8695641057400696</c:v>
                </c:pt>
                <c:pt idx="263">
                  <c:v>4.8665706563426996</c:v>
                </c:pt>
                <c:pt idx="264">
                  <c:v>4.8635637798759896</c:v>
                </c:pt>
                <c:pt idx="265">
                  <c:v>4.8606599267333097</c:v>
                </c:pt>
                <c:pt idx="266">
                  <c:v>4.8576108107914804</c:v>
                </c:pt>
                <c:pt idx="267">
                  <c:v>4.8547451988131503</c:v>
                </c:pt>
                <c:pt idx="268">
                  <c:v>4.8516655296010898</c:v>
                </c:pt>
                <c:pt idx="269">
                  <c:v>4.84877167899241</c:v>
                </c:pt>
                <c:pt idx="270">
                  <c:v>4.8457420060043201</c:v>
                </c:pt>
                <c:pt idx="271">
                  <c:v>4.8427389699046302</c:v>
                </c:pt>
                <c:pt idx="272">
                  <c:v>4.8391909983675898</c:v>
                </c:pt>
                <c:pt idx="273">
                  <c:v>4.8363142865527804</c:v>
                </c:pt>
                <c:pt idx="274">
                  <c:v>4.8330509899420102</c:v>
                </c:pt>
                <c:pt idx="275">
                  <c:v>4.82986090554932</c:v>
                </c:pt>
                <c:pt idx="276">
                  <c:v>4.8269517954654599</c:v>
                </c:pt>
                <c:pt idx="277">
                  <c:v>4.8239794531668299</c:v>
                </c:pt>
                <c:pt idx="278">
                  <c:v>4.8223562940650098</c:v>
                </c:pt>
                <c:pt idx="279">
                  <c:v>4.8188494618084903</c:v>
                </c:pt>
                <c:pt idx="280">
                  <c:v>4.8159560138495197</c:v>
                </c:pt>
                <c:pt idx="281">
                  <c:v>4.81298719207836</c:v>
                </c:pt>
                <c:pt idx="282">
                  <c:v>4.8099718920145502</c:v>
                </c:pt>
                <c:pt idx="283">
                  <c:v>4.80725169314087</c:v>
                </c:pt>
                <c:pt idx="284">
                  <c:v>4.80418730341506</c:v>
                </c:pt>
                <c:pt idx="285">
                  <c:v>4.8014605301714699</c:v>
                </c:pt>
                <c:pt idx="286">
                  <c:v>4.7986976081099098</c:v>
                </c:pt>
                <c:pt idx="287">
                  <c:v>4.7959302815502003</c:v>
                </c:pt>
                <c:pt idx="288">
                  <c:v>4.7932261970873897</c:v>
                </c:pt>
                <c:pt idx="289">
                  <c:v>4.7905490450477597</c:v>
                </c:pt>
                <c:pt idx="290">
                  <c:v>4.7877975510422797</c:v>
                </c:pt>
                <c:pt idx="291">
                  <c:v>4.7851461714031602</c:v>
                </c:pt>
                <c:pt idx="292">
                  <c:v>4.7827282480033704</c:v>
                </c:pt>
                <c:pt idx="293">
                  <c:v>4.7802069363627702</c:v>
                </c:pt>
                <c:pt idx="294">
                  <c:v>4.7775278732639803</c:v>
                </c:pt>
                <c:pt idx="295">
                  <c:v>4.7751666142305096</c:v>
                </c:pt>
                <c:pt idx="296">
                  <c:v>4.7725330683539502</c:v>
                </c:pt>
                <c:pt idx="297">
                  <c:v>4.7700993302677599</c:v>
                </c:pt>
                <c:pt idx="298">
                  <c:v>4.7675311157492501</c:v>
                </c:pt>
                <c:pt idx="299">
                  <c:v>4.7650334833663104</c:v>
                </c:pt>
                <c:pt idx="300">
                  <c:v>4.7625848265431001</c:v>
                </c:pt>
                <c:pt idx="301">
                  <c:v>4.75995305246445</c:v>
                </c:pt>
                <c:pt idx="302">
                  <c:v>4.7576872337527298</c:v>
                </c:pt>
                <c:pt idx="303">
                  <c:v>4.7552157627217602</c:v>
                </c:pt>
                <c:pt idx="304">
                  <c:v>4.7529331665507302</c:v>
                </c:pt>
                <c:pt idx="305">
                  <c:v>4.7505855437380804</c:v>
                </c:pt>
                <c:pt idx="306">
                  <c:v>4.7483586693837196</c:v>
                </c:pt>
                <c:pt idx="307">
                  <c:v>4.7459574559053799</c:v>
                </c:pt>
                <c:pt idx="308">
                  <c:v>4.7439192020328402</c:v>
                </c:pt>
                <c:pt idx="309">
                  <c:v>4.7417539507955402</c:v>
                </c:pt>
                <c:pt idx="310">
                  <c:v>4.7396473481290498</c:v>
                </c:pt>
                <c:pt idx="311">
                  <c:v>4.7374921286213398</c:v>
                </c:pt>
                <c:pt idx="312">
                  <c:v>4.7352790621322498</c:v>
                </c:pt>
                <c:pt idx="313">
                  <c:v>4.7332893319493001</c:v>
                </c:pt>
                <c:pt idx="314">
                  <c:v>4.7296771944330303</c:v>
                </c:pt>
                <c:pt idx="315">
                  <c:v>4.7306615444895597</c:v>
                </c:pt>
                <c:pt idx="316">
                  <c:v>4.72717419931507</c:v>
                </c:pt>
                <c:pt idx="317">
                  <c:v>4.7250531123404604</c:v>
                </c:pt>
                <c:pt idx="318">
                  <c:v>4.7232926597054403</c:v>
                </c:pt>
                <c:pt idx="319">
                  <c:v>4.7212717394462196</c:v>
                </c:pt>
                <c:pt idx="320">
                  <c:v>4.7193438198940898</c:v>
                </c:pt>
                <c:pt idx="321">
                  <c:v>4.7175080335728703</c:v>
                </c:pt>
                <c:pt idx="322">
                  <c:v>4.7141581411509197</c:v>
                </c:pt>
                <c:pt idx="323">
                  <c:v>4.7138273976309302</c:v>
                </c:pt>
                <c:pt idx="324">
                  <c:v>4.7119655799483402</c:v>
                </c:pt>
                <c:pt idx="325">
                  <c:v>4.71183915850765</c:v>
                </c:pt>
                <c:pt idx="326">
                  <c:v>4.7072291641873498</c:v>
                </c:pt>
                <c:pt idx="327">
                  <c:v>4.7084708025003996</c:v>
                </c:pt>
                <c:pt idx="328">
                  <c:v>4.7055425317626698</c:v>
                </c:pt>
                <c:pt idx="329">
                  <c:v>4.70358982622301</c:v>
                </c:pt>
                <c:pt idx="330">
                  <c:v>4.7021380481790302</c:v>
                </c:pt>
                <c:pt idx="331">
                  <c:v>4.6987582042765803</c:v>
                </c:pt>
                <c:pt idx="332">
                  <c:v>4.6985592538470797</c:v>
                </c:pt>
                <c:pt idx="333">
                  <c:v>4.69699901492202</c:v>
                </c:pt>
                <c:pt idx="334">
                  <c:v>4.6969773001145398</c:v>
                </c:pt>
                <c:pt idx="335">
                  <c:v>4.6926357554721996</c:v>
                </c:pt>
                <c:pt idx="336">
                  <c:v>4.6921701490457401</c:v>
                </c:pt>
                <c:pt idx="337">
                  <c:v>4.6907775584240499</c:v>
                </c:pt>
                <c:pt idx="338">
                  <c:v>4.68910764422988</c:v>
                </c:pt>
                <c:pt idx="339">
                  <c:v>4.6877484975295598</c:v>
                </c:pt>
                <c:pt idx="340">
                  <c:v>4.6861188625127603</c:v>
                </c:pt>
                <c:pt idx="341">
                  <c:v>4.6847299968151699</c:v>
                </c:pt>
                <c:pt idx="342">
                  <c:v>4.6832710713539996</c:v>
                </c:pt>
                <c:pt idx="343">
                  <c:v>4.6817972576529199</c:v>
                </c:pt>
                <c:pt idx="344">
                  <c:v>4.6804374006422496</c:v>
                </c:pt>
                <c:pt idx="345">
                  <c:v>4.6789820903995896</c:v>
                </c:pt>
                <c:pt idx="346">
                  <c:v>4.67759692268121</c:v>
                </c:pt>
                <c:pt idx="347">
                  <c:v>4.67619141421841</c:v>
                </c:pt>
                <c:pt idx="348">
                  <c:v>4.6748298779122104</c:v>
                </c:pt>
                <c:pt idx="349">
                  <c:v>4.6733215344119996</c:v>
                </c:pt>
                <c:pt idx="350">
                  <c:v>4.67222220497686</c:v>
                </c:pt>
                <c:pt idx="351">
                  <c:v>4.67094543981759</c:v>
                </c:pt>
                <c:pt idx="352">
                  <c:v>4.6695210455431297</c:v>
                </c:pt>
                <c:pt idx="353">
                  <c:v>4.6682149210697599</c:v>
                </c:pt>
                <c:pt idx="354">
                  <c:v>4.6668596290603901</c:v>
                </c:pt>
                <c:pt idx="355">
                  <c:v>4.6655154238222698</c:v>
                </c:pt>
                <c:pt idx="356">
                  <c:v>4.6641179872335403</c:v>
                </c:pt>
                <c:pt idx="357">
                  <c:v>4.6627946217368201</c:v>
                </c:pt>
                <c:pt idx="358">
                  <c:v>4.6614250447516898</c:v>
                </c:pt>
                <c:pt idx="359">
                  <c:v>4.6601119383656897</c:v>
                </c:pt>
                <c:pt idx="360">
                  <c:v>4.6587786786825296</c:v>
                </c:pt>
                <c:pt idx="361">
                  <c:v>4.65743371540115</c:v>
                </c:pt>
                <c:pt idx="362">
                  <c:v>4.6561092267966702</c:v>
                </c:pt>
                <c:pt idx="363">
                  <c:v>4.6547645443218899</c:v>
                </c:pt>
                <c:pt idx="364">
                  <c:v>4.6534797683110698</c:v>
                </c:pt>
                <c:pt idx="365">
                  <c:v>4.6521455651522698</c:v>
                </c:pt>
                <c:pt idx="366">
                  <c:v>4.65085696990604</c:v>
                </c:pt>
                <c:pt idx="367">
                  <c:v>4.6495935992215403</c:v>
                </c:pt>
                <c:pt idx="368">
                  <c:v>4.6483053806102701</c:v>
                </c:pt>
                <c:pt idx="369">
                  <c:v>4.6470370156746599</c:v>
                </c:pt>
                <c:pt idx="370">
                  <c:v>4.6457498318664303</c:v>
                </c:pt>
                <c:pt idx="371">
                  <c:v>4.6445013846337897</c:v>
                </c:pt>
                <c:pt idx="372">
                  <c:v>4.6433008747431703</c:v>
                </c:pt>
                <c:pt idx="373">
                  <c:v>4.6417492686425197</c:v>
                </c:pt>
                <c:pt idx="374">
                  <c:v>4.6400953219322796</c:v>
                </c:pt>
                <c:pt idx="375">
                  <c:v>4.6388277665766804</c:v>
                </c:pt>
                <c:pt idx="376">
                  <c:v>4.6376851010610904</c:v>
                </c:pt>
                <c:pt idx="377">
                  <c:v>4.6365485668557902</c:v>
                </c:pt>
                <c:pt idx="378">
                  <c:v>4.6353288425989696</c:v>
                </c:pt>
                <c:pt idx="379">
                  <c:v>4.6341128264418696</c:v>
                </c:pt>
                <c:pt idx="380">
                  <c:v>4.6329237752177699</c:v>
                </c:pt>
                <c:pt idx="381">
                  <c:v>4.6317345005011301</c:v>
                </c:pt>
                <c:pt idx="382">
                  <c:v>4.6305653611453996</c:v>
                </c:pt>
                <c:pt idx="383">
                  <c:v>4.62937022103094</c:v>
                </c:pt>
                <c:pt idx="384">
                  <c:v>4.6282315372250702</c:v>
                </c:pt>
                <c:pt idx="385">
                  <c:v>4.6271010354977804</c:v>
                </c:pt>
                <c:pt idx="386">
                  <c:v>4.6259683103696903</c:v>
                </c:pt>
                <c:pt idx="387">
                  <c:v>4.62486480278102</c:v>
                </c:pt>
                <c:pt idx="388">
                  <c:v>4.6237309012177796</c:v>
                </c:pt>
                <c:pt idx="389">
                  <c:v>4.6226377980350204</c:v>
                </c:pt>
                <c:pt idx="390">
                  <c:v>4.6215635183408601</c:v>
                </c:pt>
                <c:pt idx="391">
                  <c:v>4.6204313587525396</c:v>
                </c:pt>
                <c:pt idx="392">
                  <c:v>4.6193770581142699</c:v>
                </c:pt>
                <c:pt idx="393">
                  <c:v>4.6182196611957496</c:v>
                </c:pt>
                <c:pt idx="394">
                  <c:v>4.6171876665971601</c:v>
                </c:pt>
                <c:pt idx="395">
                  <c:v>4.6161488067992096</c:v>
                </c:pt>
                <c:pt idx="396">
                  <c:v>4.6151008734588501</c:v>
                </c:pt>
                <c:pt idx="397">
                  <c:v>4.6140766696750797</c:v>
                </c:pt>
                <c:pt idx="398">
                  <c:v>4.6130440912050297</c:v>
                </c:pt>
                <c:pt idx="399">
                  <c:v>4.6120365243589996</c:v>
                </c:pt>
                <c:pt idx="400">
                  <c:v>4.6110594252965802</c:v>
                </c:pt>
                <c:pt idx="401">
                  <c:v>4.6101882094248499</c:v>
                </c:pt>
                <c:pt idx="402">
                  <c:v>4.6092104297719096</c:v>
                </c:pt>
                <c:pt idx="403">
                  <c:v>4.6083021795392201</c:v>
                </c:pt>
                <c:pt idx="404">
                  <c:v>4.6073020365082202</c:v>
                </c:pt>
                <c:pt idx="405">
                  <c:v>4.6063834037070599</c:v>
                </c:pt>
                <c:pt idx="406">
                  <c:v>4.6053904346846197</c:v>
                </c:pt>
                <c:pt idx="407">
                  <c:v>4.6044502149020898</c:v>
                </c:pt>
                <c:pt idx="408">
                  <c:v>4.6035038438427103</c:v>
                </c:pt>
                <c:pt idx="409">
                  <c:v>4.6025642676150902</c:v>
                </c:pt>
                <c:pt idx="410">
                  <c:v>4.6016244183292896</c:v>
                </c:pt>
                <c:pt idx="411">
                  <c:v>4.6006987210753199</c:v>
                </c:pt>
                <c:pt idx="412">
                  <c:v>4.5997975086185896</c:v>
                </c:pt>
                <c:pt idx="413">
                  <c:v>4.5988549976742803</c:v>
                </c:pt>
                <c:pt idx="414">
                  <c:v>4.5979890309301004</c:v>
                </c:pt>
                <c:pt idx="415">
                  <c:v>4.5970677933678097</c:v>
                </c:pt>
                <c:pt idx="416">
                  <c:v>4.5961868991708403</c:v>
                </c:pt>
                <c:pt idx="417">
                  <c:v>4.5952830475890503</c:v>
                </c:pt>
                <c:pt idx="418">
                  <c:v>4.5943995353554996</c:v>
                </c:pt>
                <c:pt idx="419">
                  <c:v>4.5935388664161199</c:v>
                </c:pt>
                <c:pt idx="420">
                  <c:v>4.5926836158230904</c:v>
                </c:pt>
                <c:pt idx="421">
                  <c:v>4.5918388215935604</c:v>
                </c:pt>
                <c:pt idx="422">
                  <c:v>4.5910075171416702</c:v>
                </c:pt>
                <c:pt idx="423">
                  <c:v>4.5900817204867304</c:v>
                </c:pt>
                <c:pt idx="424">
                  <c:v>4.5892737546005504</c:v>
                </c:pt>
                <c:pt idx="425">
                  <c:v>4.5884911209041297</c:v>
                </c:pt>
                <c:pt idx="426">
                  <c:v>4.5877135262923101</c:v>
                </c:pt>
                <c:pt idx="427">
                  <c:v>4.5869444998984896</c:v>
                </c:pt>
                <c:pt idx="428">
                  <c:v>4.5861515087899303</c:v>
                </c:pt>
                <c:pt idx="429">
                  <c:v>4.5853797767673701</c:v>
                </c:pt>
                <c:pt idx="430">
                  <c:v>4.5846140087876401</c:v>
                </c:pt>
                <c:pt idx="431">
                  <c:v>4.5838557201513499</c:v>
                </c:pt>
                <c:pt idx="432">
                  <c:v>4.5831155178070198</c:v>
                </c:pt>
                <c:pt idx="433">
                  <c:v>4.5823661486320901</c:v>
                </c:pt>
                <c:pt idx="434">
                  <c:v>4.5816196891791199</c:v>
                </c:pt>
                <c:pt idx="435">
                  <c:v>4.5809132396121397</c:v>
                </c:pt>
                <c:pt idx="436">
                  <c:v>4.5801821043775401</c:v>
                </c:pt>
                <c:pt idx="437">
                  <c:v>4.5794671433913701</c:v>
                </c:pt>
                <c:pt idx="438">
                  <c:v>4.5787439774338203</c:v>
                </c:pt>
                <c:pt idx="439">
                  <c:v>4.5780496955221999</c:v>
                </c:pt>
                <c:pt idx="440">
                  <c:v>4.5773702812529402</c:v>
                </c:pt>
                <c:pt idx="441">
                  <c:v>4.5764257231530401</c:v>
                </c:pt>
                <c:pt idx="442">
                  <c:v>4.5758411756165103</c:v>
                </c:pt>
                <c:pt idx="443">
                  <c:v>4.5751136110847899</c:v>
                </c:pt>
                <c:pt idx="444">
                  <c:v>4.57451268721747</c:v>
                </c:pt>
                <c:pt idx="445">
                  <c:v>4.57357431373525</c:v>
                </c:pt>
                <c:pt idx="446">
                  <c:v>4.5726956954172202</c:v>
                </c:pt>
                <c:pt idx="447">
                  <c:v>4.5721447444906502</c:v>
                </c:pt>
                <c:pt idx="448">
                  <c:v>4.5714659115769702</c:v>
                </c:pt>
                <c:pt idx="449">
                  <c:v>4.5707596353542002</c:v>
                </c:pt>
                <c:pt idx="450">
                  <c:v>4.5701381660977702</c:v>
                </c:pt>
                <c:pt idx="451">
                  <c:v>4.5694153780204401</c:v>
                </c:pt>
                <c:pt idx="452">
                  <c:v>4.5688003521300304</c:v>
                </c:pt>
                <c:pt idx="453">
                  <c:v>4.5681340566832898</c:v>
                </c:pt>
                <c:pt idx="454">
                  <c:v>4.5675510383508797</c:v>
                </c:pt>
                <c:pt idx="455">
                  <c:v>4.5666961203965597</c:v>
                </c:pt>
                <c:pt idx="456">
                  <c:v>4.5661762647237198</c:v>
                </c:pt>
                <c:pt idx="457">
                  <c:v>4.5657652038153298</c:v>
                </c:pt>
                <c:pt idx="458">
                  <c:v>4.5651684295077901</c:v>
                </c:pt>
                <c:pt idx="459">
                  <c:v>4.5643995360354204</c:v>
                </c:pt>
                <c:pt idx="460">
                  <c:v>4.5638929203979703</c:v>
                </c:pt>
                <c:pt idx="461">
                  <c:v>4.5634902420071102</c:v>
                </c:pt>
                <c:pt idx="462">
                  <c:v>4.5629406594140303</c:v>
                </c:pt>
                <c:pt idx="463">
                  <c:v>4.5625401963335204</c:v>
                </c:pt>
                <c:pt idx="464">
                  <c:v>4.5617074309200696</c:v>
                </c:pt>
                <c:pt idx="465">
                  <c:v>4.5613089046657302</c:v>
                </c:pt>
                <c:pt idx="466">
                  <c:v>4.5611525605701102</c:v>
                </c:pt>
                <c:pt idx="467">
                  <c:v>4.5600624350367998</c:v>
                </c:pt>
                <c:pt idx="468">
                  <c:v>4.56005829024771</c:v>
                </c:pt>
                <c:pt idx="469">
                  <c:v>4.5589733611887802</c:v>
                </c:pt>
                <c:pt idx="470">
                  <c:v>4.5589869513318897</c:v>
                </c:pt>
                <c:pt idx="471">
                  <c:v>4.5582637636324597</c:v>
                </c:pt>
                <c:pt idx="472">
                  <c:v>4.5577906387427998</c:v>
                </c:pt>
                <c:pt idx="473">
                  <c:v>4.5572466469819197</c:v>
                </c:pt>
                <c:pt idx="474">
                  <c:v>4.5567591615387899</c:v>
                </c:pt>
                <c:pt idx="475">
                  <c:v>4.5562378039566003</c:v>
                </c:pt>
                <c:pt idx="476">
                  <c:v>4.5557738335023696</c:v>
                </c:pt>
                <c:pt idx="477">
                  <c:v>4.5552869512535796</c:v>
                </c:pt>
                <c:pt idx="478">
                  <c:v>4.5547783979108196</c:v>
                </c:pt>
                <c:pt idx="479">
                  <c:v>4.5543176600391098</c:v>
                </c:pt>
                <c:pt idx="480">
                  <c:v>4.55386854513449</c:v>
                </c:pt>
                <c:pt idx="481">
                  <c:v>4.5533650451814998</c:v>
                </c:pt>
                <c:pt idx="482">
                  <c:v>4.5528952464762096</c:v>
                </c:pt>
                <c:pt idx="483">
                  <c:v>4.5524616164235896</c:v>
                </c:pt>
                <c:pt idx="484">
                  <c:v>4.5519842002964896</c:v>
                </c:pt>
                <c:pt idx="485">
                  <c:v>4.5515229498313996</c:v>
                </c:pt>
                <c:pt idx="486">
                  <c:v>4.5510790073164999</c:v>
                </c:pt>
                <c:pt idx="487">
                  <c:v>4.5506567350374301</c:v>
                </c:pt>
                <c:pt idx="488">
                  <c:v>4.5501850398422201</c:v>
                </c:pt>
                <c:pt idx="489">
                  <c:v>4.5497879501476799</c:v>
                </c:pt>
                <c:pt idx="490">
                  <c:v>4.5493380279513396</c:v>
                </c:pt>
                <c:pt idx="491">
                  <c:v>4.5488953330588098</c:v>
                </c:pt>
                <c:pt idx="492">
                  <c:v>4.5484810503763402</c:v>
                </c:pt>
                <c:pt idx="493">
                  <c:v>4.54807507982426</c:v>
                </c:pt>
                <c:pt idx="494">
                  <c:v>4.5476208442456301</c:v>
                </c:pt>
                <c:pt idx="495">
                  <c:v>4.5472355636566899</c:v>
                </c:pt>
                <c:pt idx="496">
                  <c:v>4.5467846513857602</c:v>
                </c:pt>
                <c:pt idx="497">
                  <c:v>4.5463898749745004</c:v>
                </c:pt>
                <c:pt idx="498">
                  <c:v>4.5460059421868397</c:v>
                </c:pt>
                <c:pt idx="499">
                  <c:v>4.5455556869001503</c:v>
                </c:pt>
                <c:pt idx="500">
                  <c:v>4.5451725923977202</c:v>
                </c:pt>
                <c:pt idx="501">
                  <c:v>4.5447689730163203</c:v>
                </c:pt>
                <c:pt idx="502">
                  <c:v>4.5443544626618397</c:v>
                </c:pt>
                <c:pt idx="503">
                  <c:v>4.54398027867793</c:v>
                </c:pt>
                <c:pt idx="504">
                  <c:v>4.5435512485579101</c:v>
                </c:pt>
                <c:pt idx="505">
                  <c:v>4.5432047094691699</c:v>
                </c:pt>
                <c:pt idx="506">
                  <c:v>4.5427742357791496</c:v>
                </c:pt>
                <c:pt idx="507">
                  <c:v>4.5423942354572899</c:v>
                </c:pt>
                <c:pt idx="508">
                  <c:v>4.5420410532131301</c:v>
                </c:pt>
                <c:pt idx="509">
                  <c:v>4.54161837865602</c:v>
                </c:pt>
                <c:pt idx="510">
                  <c:v>4.5412389169804701</c:v>
                </c:pt>
                <c:pt idx="511">
                  <c:v>4.5408513555185701</c:v>
                </c:pt>
                <c:pt idx="512">
                  <c:v>4.5405104579867501</c:v>
                </c:pt>
                <c:pt idx="513">
                  <c:v>4.5401261141653197</c:v>
                </c:pt>
                <c:pt idx="514">
                  <c:v>4.5397403481729404</c:v>
                </c:pt>
                <c:pt idx="515">
                  <c:v>4.53940811173418</c:v>
                </c:pt>
                <c:pt idx="516">
                  <c:v>4.5390027203523804</c:v>
                </c:pt>
                <c:pt idx="517">
                  <c:v>4.53865641551549</c:v>
                </c:pt>
                <c:pt idx="518">
                  <c:v>4.5382946038595602</c:v>
                </c:pt>
                <c:pt idx="519">
                  <c:v>4.5379348454422104</c:v>
                </c:pt>
                <c:pt idx="520">
                  <c:v>4.5375761125854099</c:v>
                </c:pt>
                <c:pt idx="521">
                  <c:v>4.5372294850672397</c:v>
                </c:pt>
                <c:pt idx="522">
                  <c:v>4.5368653763394597</c:v>
                </c:pt>
                <c:pt idx="523">
                  <c:v>4.5365301160200602</c:v>
                </c:pt>
                <c:pt idx="524">
                  <c:v>4.5361596838053897</c:v>
                </c:pt>
                <c:pt idx="525">
                  <c:v>4.5358255195468598</c:v>
                </c:pt>
                <c:pt idx="526">
                  <c:v>4.5354804749557696</c:v>
                </c:pt>
                <c:pt idx="527">
                  <c:v>4.5351358986332997</c:v>
                </c:pt>
                <c:pt idx="528">
                  <c:v>4.5347952198921799</c:v>
                </c:pt>
                <c:pt idx="529">
                  <c:v>4.5344531292022197</c:v>
                </c:pt>
                <c:pt idx="530">
                  <c:v>4.5341275942577104</c:v>
                </c:pt>
                <c:pt idx="531">
                  <c:v>4.5338102512836898</c:v>
                </c:pt>
                <c:pt idx="532">
                  <c:v>4.53345830654888</c:v>
                </c:pt>
                <c:pt idx="533">
                  <c:v>4.5331112936202098</c:v>
                </c:pt>
                <c:pt idx="534">
                  <c:v>4.5328106713707799</c:v>
                </c:pt>
                <c:pt idx="535">
                  <c:v>4.53259607169558</c:v>
                </c:pt>
                <c:pt idx="536">
                  <c:v>4.5323906059234798</c:v>
                </c:pt>
                <c:pt idx="537">
                  <c:v>4.5320794302468403</c:v>
                </c:pt>
                <c:pt idx="538">
                  <c:v>4.5317521729892301</c:v>
                </c:pt>
                <c:pt idx="539">
                  <c:v>4.5314583165425901</c:v>
                </c:pt>
                <c:pt idx="540">
                  <c:v>4.5311411871151703</c:v>
                </c:pt>
                <c:pt idx="541">
                  <c:v>4.53086375346225</c:v>
                </c:pt>
                <c:pt idx="542">
                  <c:v>4.5305756753018702</c:v>
                </c:pt>
                <c:pt idx="543">
                  <c:v>4.5302625324684396</c:v>
                </c:pt>
                <c:pt idx="544">
                  <c:v>4.5299835392992804</c:v>
                </c:pt>
                <c:pt idx="545">
                  <c:v>4.5296666334139202</c:v>
                </c:pt>
                <c:pt idx="546">
                  <c:v>4.52941020380658</c:v>
                </c:pt>
                <c:pt idx="547">
                  <c:v>4.5291174426391096</c:v>
                </c:pt>
                <c:pt idx="548">
                  <c:v>4.5288136374631396</c:v>
                </c:pt>
                <c:pt idx="549">
                  <c:v>4.52854015139701</c:v>
                </c:pt>
                <c:pt idx="550">
                  <c:v>4.5282867872790202</c:v>
                </c:pt>
                <c:pt idx="551">
                  <c:v>4.5279694211693799</c:v>
                </c:pt>
                <c:pt idx="552">
                  <c:v>4.5277174852655104</c:v>
                </c:pt>
                <c:pt idx="553">
                  <c:v>4.5275420413774601</c:v>
                </c:pt>
                <c:pt idx="554">
                  <c:v>4.5273261114971799</c:v>
                </c:pt>
                <c:pt idx="555">
                  <c:v>4.5272484272106999</c:v>
                </c:pt>
                <c:pt idx="556">
                  <c:v>4.52694672485962</c:v>
                </c:pt>
                <c:pt idx="557">
                  <c:v>4.5267024256412602</c:v>
                </c:pt>
                <c:pt idx="558">
                  <c:v>4.5264807497022499</c:v>
                </c:pt>
                <c:pt idx="559">
                  <c:v>4.5261854719384704</c:v>
                </c:pt>
                <c:pt idx="560">
                  <c:v>4.5259999540529297</c:v>
                </c:pt>
                <c:pt idx="561">
                  <c:v>4.5263831964378696</c:v>
                </c:pt>
                <c:pt idx="562">
                  <c:v>4.5262910418821702</c:v>
                </c:pt>
                <c:pt idx="563">
                  <c:v>4.52640507725188</c:v>
                </c:pt>
                <c:pt idx="564">
                  <c:v>4.5260517818755304</c:v>
                </c:pt>
                <c:pt idx="565">
                  <c:v>4.5259429105657301</c:v>
                </c:pt>
                <c:pt idx="566">
                  <c:v>4.5257102262121602</c:v>
                </c:pt>
                <c:pt idx="567">
                  <c:v>4.5255328912844499</c:v>
                </c:pt>
                <c:pt idx="568">
                  <c:v>4.5253162408213798</c:v>
                </c:pt>
                <c:pt idx="569">
                  <c:v>4.5242965066004999</c:v>
                </c:pt>
                <c:pt idx="570">
                  <c:v>4.5246216745121197</c:v>
                </c:pt>
                <c:pt idx="571">
                  <c:v>4.5246457958508204</c:v>
                </c:pt>
                <c:pt idx="572">
                  <c:v>4.5243871566250098</c:v>
                </c:pt>
                <c:pt idx="573">
                  <c:v>4.5242557499246301</c:v>
                </c:pt>
                <c:pt idx="574">
                  <c:v>4.5240691079621502</c:v>
                </c:pt>
                <c:pt idx="575">
                  <c:v>4.5237937874526297</c:v>
                </c:pt>
                <c:pt idx="576">
                  <c:v>4.5236575672221102</c:v>
                </c:pt>
                <c:pt idx="577">
                  <c:v>4.5234763186103297</c:v>
                </c:pt>
                <c:pt idx="578">
                  <c:v>4.5232952953535399</c:v>
                </c:pt>
                <c:pt idx="579">
                  <c:v>4.5231225295074502</c:v>
                </c:pt>
                <c:pt idx="580">
                  <c:v>4.5229431248435903</c:v>
                </c:pt>
                <c:pt idx="581">
                  <c:v>4.5227388937726198</c:v>
                </c:pt>
                <c:pt idx="582">
                  <c:v>4.5225700632088204</c:v>
                </c:pt>
                <c:pt idx="583">
                  <c:v>4.52240428963787</c:v>
                </c:pt>
                <c:pt idx="584">
                  <c:v>4.52218801274842</c:v>
                </c:pt>
                <c:pt idx="585">
                  <c:v>4.5220522269335497</c:v>
                </c:pt>
                <c:pt idx="586">
                  <c:v>4.52182785952591</c:v>
                </c:pt>
                <c:pt idx="587">
                  <c:v>4.5216496082163502</c:v>
                </c:pt>
                <c:pt idx="588">
                  <c:v>4.5214495649955202</c:v>
                </c:pt>
                <c:pt idx="589">
                  <c:v>4.5212979842010803</c:v>
                </c:pt>
                <c:pt idx="590">
                  <c:v>4.52109615084147</c:v>
                </c:pt>
                <c:pt idx="591">
                  <c:v>4.52084771215873</c:v>
                </c:pt>
                <c:pt idx="592">
                  <c:v>4.5206831538845504</c:v>
                </c:pt>
                <c:pt idx="593">
                  <c:v>4.5204887198785002</c:v>
                </c:pt>
                <c:pt idx="594">
                  <c:v>4.5203168418233499</c:v>
                </c:pt>
                <c:pt idx="595">
                  <c:v>4.5201177951308598</c:v>
                </c:pt>
                <c:pt idx="596">
                  <c:v>4.5199604596551799</c:v>
                </c:pt>
                <c:pt idx="597">
                  <c:v>4.5197561326494204</c:v>
                </c:pt>
                <c:pt idx="598">
                  <c:v>4.5195879914821102</c:v>
                </c:pt>
                <c:pt idx="599">
                  <c:v>4.51940902408756</c:v>
                </c:pt>
                <c:pt idx="600">
                  <c:v>4.5191935922872304</c:v>
                </c:pt>
                <c:pt idx="601">
                  <c:v>4.51901962909393</c:v>
                </c:pt>
                <c:pt idx="602">
                  <c:v>4.5188568898689097</c:v>
                </c:pt>
                <c:pt idx="603">
                  <c:v>4.5186551088271996</c:v>
                </c:pt>
                <c:pt idx="604">
                  <c:v>4.5184840130033797</c:v>
                </c:pt>
                <c:pt idx="605">
                  <c:v>4.5183105547314497</c:v>
                </c:pt>
                <c:pt idx="606">
                  <c:v>4.5181547028287596</c:v>
                </c:pt>
                <c:pt idx="607">
                  <c:v>4.5179515083011896</c:v>
                </c:pt>
                <c:pt idx="608">
                  <c:v>4.5177896904988701</c:v>
                </c:pt>
                <c:pt idx="609">
                  <c:v>4.5176150994717599</c:v>
                </c:pt>
                <c:pt idx="610">
                  <c:v>4.5174405753977398</c:v>
                </c:pt>
                <c:pt idx="611">
                  <c:v>4.5172917329786797</c:v>
                </c:pt>
                <c:pt idx="612">
                  <c:v>4.5170861496568104</c:v>
                </c:pt>
                <c:pt idx="613">
                  <c:v>4.5169310921825998</c:v>
                </c:pt>
                <c:pt idx="614">
                  <c:v>4.5167608005672601</c:v>
                </c:pt>
                <c:pt idx="615">
                  <c:v>4.5165790797453598</c:v>
                </c:pt>
                <c:pt idx="616">
                  <c:v>4.5164085507997802</c:v>
                </c:pt>
                <c:pt idx="617">
                  <c:v>4.5162431650757204</c:v>
                </c:pt>
                <c:pt idx="618">
                  <c:v>4.5160707770226303</c:v>
                </c:pt>
                <c:pt idx="619">
                  <c:v>4.5159173545200701</c:v>
                </c:pt>
                <c:pt idx="620">
                  <c:v>4.5157416033345603</c:v>
                </c:pt>
                <c:pt idx="621">
                  <c:v>4.5155817390634798</c:v>
                </c:pt>
                <c:pt idx="622">
                  <c:v>4.5153962337100602</c:v>
                </c:pt>
                <c:pt idx="623">
                  <c:v>4.5152589939495602</c:v>
                </c:pt>
                <c:pt idx="624">
                  <c:v>4.5150766556235897</c:v>
                </c:pt>
                <c:pt idx="625">
                  <c:v>4.5149080364672498</c:v>
                </c:pt>
                <c:pt idx="626">
                  <c:v>4.5147656258381499</c:v>
                </c:pt>
                <c:pt idx="627">
                  <c:v>4.5145711452029103</c:v>
                </c:pt>
                <c:pt idx="628">
                  <c:v>4.5144040824632903</c:v>
                </c:pt>
                <c:pt idx="629">
                  <c:v>4.5142560543735097</c:v>
                </c:pt>
                <c:pt idx="630">
                  <c:v>4.5140926144464597</c:v>
                </c:pt>
                <c:pt idx="631">
                  <c:v>4.5139363678442397</c:v>
                </c:pt>
                <c:pt idx="632">
                  <c:v>4.5137749571882102</c:v>
                </c:pt>
                <c:pt idx="633">
                  <c:v>4.5136189564814604</c:v>
                </c:pt>
                <c:pt idx="634">
                  <c:v>4.5134356644803697</c:v>
                </c:pt>
                <c:pt idx="635">
                  <c:v>4.5132820277475796</c:v>
                </c:pt>
                <c:pt idx="636">
                  <c:v>4.5131621101806596</c:v>
                </c:pt>
                <c:pt idx="637">
                  <c:v>4.5129631859729402</c:v>
                </c:pt>
                <c:pt idx="638">
                  <c:v>4.5128147823594098</c:v>
                </c:pt>
                <c:pt idx="639">
                  <c:v>4.5126668726079</c:v>
                </c:pt>
                <c:pt idx="640">
                  <c:v>4.5125046483725404</c:v>
                </c:pt>
                <c:pt idx="641">
                  <c:v>4.5123721351351902</c:v>
                </c:pt>
                <c:pt idx="642">
                  <c:v>4.5121903674248598</c:v>
                </c:pt>
                <c:pt idx="643">
                  <c:v>4.5120815357537403</c:v>
                </c:pt>
                <c:pt idx="644">
                  <c:v>4.5118804265659698</c:v>
                </c:pt>
                <c:pt idx="645">
                  <c:v>4.5117390631519401</c:v>
                </c:pt>
                <c:pt idx="646">
                  <c:v>4.5116071904619002</c:v>
                </c:pt>
                <c:pt idx="647">
                  <c:v>4.51145508260627</c:v>
                </c:pt>
                <c:pt idx="648">
                  <c:v>4.5112809763880604</c:v>
                </c:pt>
                <c:pt idx="649">
                  <c:v>4.5111581398885603</c:v>
                </c:pt>
                <c:pt idx="650">
                  <c:v>4.5109819145503902</c:v>
                </c:pt>
                <c:pt idx="651">
                  <c:v>4.5108756324491202</c:v>
                </c:pt>
                <c:pt idx="652">
                  <c:v>4.5106973561224297</c:v>
                </c:pt>
                <c:pt idx="653">
                  <c:v>4.5105458323258496</c:v>
                </c:pt>
                <c:pt idx="654">
                  <c:v>4.5103804184616498</c:v>
                </c:pt>
                <c:pt idx="655">
                  <c:v>4.5102663718534899</c:v>
                </c:pt>
                <c:pt idx="656">
                  <c:v>4.5100837725442799</c:v>
                </c:pt>
                <c:pt idx="657">
                  <c:v>4.5099693612882596</c:v>
                </c:pt>
                <c:pt idx="658">
                  <c:v>4.5098310476749601</c:v>
                </c:pt>
                <c:pt idx="659">
                  <c:v>4.5096505933844302</c:v>
                </c:pt>
                <c:pt idx="660">
                  <c:v>4.5095133396830196</c:v>
                </c:pt>
                <c:pt idx="661">
                  <c:v>4.5093774440153496</c:v>
                </c:pt>
                <c:pt idx="662">
                  <c:v>4.5092293719270202</c:v>
                </c:pt>
                <c:pt idx="663">
                  <c:v>4.5091122682129896</c:v>
                </c:pt>
                <c:pt idx="664">
                  <c:v>4.5089409943190901</c:v>
                </c:pt>
                <c:pt idx="665">
                  <c:v>4.5088303599300499</c:v>
                </c:pt>
                <c:pt idx="666">
                  <c:v>4.5086913746495796</c:v>
                </c:pt>
                <c:pt idx="667">
                  <c:v>4.50853526697448</c:v>
                </c:pt>
                <c:pt idx="668">
                  <c:v>4.5083974875268504</c:v>
                </c:pt>
                <c:pt idx="669">
                  <c:v>4.5082957864501703</c:v>
                </c:pt>
                <c:pt idx="670">
                  <c:v>4.5081227624873597</c:v>
                </c:pt>
                <c:pt idx="671">
                  <c:v>4.5080039718067999</c:v>
                </c:pt>
                <c:pt idx="672">
                  <c:v>4.50787561324492</c:v>
                </c:pt>
                <c:pt idx="673">
                  <c:v>4.50774525878911</c:v>
                </c:pt>
                <c:pt idx="674">
                  <c:v>4.5075945565619397</c:v>
                </c:pt>
                <c:pt idx="675">
                  <c:v>4.5074739762287797</c:v>
                </c:pt>
                <c:pt idx="676">
                  <c:v>4.5073404347280404</c:v>
                </c:pt>
                <c:pt idx="677">
                  <c:v>4.5072027426828001</c:v>
                </c:pt>
                <c:pt idx="678">
                  <c:v>4.5071015516120099</c:v>
                </c:pt>
                <c:pt idx="679">
                  <c:v>4.5069677814583802</c:v>
                </c:pt>
                <c:pt idx="680">
                  <c:v>4.5068341191021402</c:v>
                </c:pt>
                <c:pt idx="681">
                  <c:v>4.50669655342036</c:v>
                </c:pt>
                <c:pt idx="682">
                  <c:v>4.5065866620952599</c:v>
                </c:pt>
                <c:pt idx="683">
                  <c:v>4.5064540889065698</c:v>
                </c:pt>
                <c:pt idx="684">
                  <c:v>4.5063376639252803</c:v>
                </c:pt>
                <c:pt idx="685">
                  <c:v>4.5061936166141701</c:v>
                </c:pt>
                <c:pt idx="686">
                  <c:v>4.5060863622881699</c:v>
                </c:pt>
                <c:pt idx="687">
                  <c:v>4.5059380491350396</c:v>
                </c:pt>
                <c:pt idx="688">
                  <c:v>4.5058231721971698</c:v>
                </c:pt>
                <c:pt idx="689">
                  <c:v>4.5056945289248098</c:v>
                </c:pt>
                <c:pt idx="690">
                  <c:v>4.5055832020825299</c:v>
                </c:pt>
                <c:pt idx="691">
                  <c:v>4.5054541602506299</c:v>
                </c:pt>
                <c:pt idx="692">
                  <c:v>4.5053283934030901</c:v>
                </c:pt>
                <c:pt idx="693">
                  <c:v>4.5052128264534197</c:v>
                </c:pt>
                <c:pt idx="694">
                  <c:v>4.5050853672101603</c:v>
                </c:pt>
                <c:pt idx="695">
                  <c:v>4.5049902098536396</c:v>
                </c:pt>
                <c:pt idx="696">
                  <c:v>4.5048320732398697</c:v>
                </c:pt>
                <c:pt idx="697">
                  <c:v>4.5047534744369004</c:v>
                </c:pt>
                <c:pt idx="698">
                  <c:v>4.5046101755878301</c:v>
                </c:pt>
                <c:pt idx="699">
                  <c:v>4.5045087682744702</c:v>
                </c:pt>
                <c:pt idx="700">
                  <c:v>4.5043642197559999</c:v>
                </c:pt>
                <c:pt idx="701">
                  <c:v>4.5042682415601503</c:v>
                </c:pt>
                <c:pt idx="702">
                  <c:v>4.5041629322574597</c:v>
                </c:pt>
                <c:pt idx="703">
                  <c:v>4.5040273093118097</c:v>
                </c:pt>
                <c:pt idx="704">
                  <c:v>4.5039005141513897</c:v>
                </c:pt>
                <c:pt idx="705">
                  <c:v>4.50378472054215</c:v>
                </c:pt>
                <c:pt idx="706">
                  <c:v>4.5036748888489804</c:v>
                </c:pt>
                <c:pt idx="707">
                  <c:v>4.5035608210382003</c:v>
                </c:pt>
                <c:pt idx="708">
                  <c:v>4.5034493685984103</c:v>
                </c:pt>
                <c:pt idx="709">
                  <c:v>4.50332521949555</c:v>
                </c:pt>
                <c:pt idx="710">
                  <c:v>4.5032312420177396</c:v>
                </c:pt>
                <c:pt idx="711">
                  <c:v>4.5031056148798898</c:v>
                </c:pt>
                <c:pt idx="712">
                  <c:v>4.5029911074560696</c:v>
                </c:pt>
                <c:pt idx="713">
                  <c:v>4.5029080812463498</c:v>
                </c:pt>
                <c:pt idx="714">
                  <c:v>4.5027802468493503</c:v>
                </c:pt>
                <c:pt idx="715">
                  <c:v>4.5026912135889896</c:v>
                </c:pt>
                <c:pt idx="716">
                  <c:v>4.50256948279646</c:v>
                </c:pt>
                <c:pt idx="717">
                  <c:v>4.5024363667356901</c:v>
                </c:pt>
                <c:pt idx="718">
                  <c:v>4.5023552711189598</c:v>
                </c:pt>
                <c:pt idx="719">
                  <c:v>4.50223987066021</c:v>
                </c:pt>
                <c:pt idx="720">
                  <c:v>4.5021169005287902</c:v>
                </c:pt>
                <c:pt idx="721">
                  <c:v>4.50202626724721</c:v>
                </c:pt>
                <c:pt idx="722">
                  <c:v>4.5019129507929101</c:v>
                </c:pt>
                <c:pt idx="723">
                  <c:v>4.5018044959238299</c:v>
                </c:pt>
                <c:pt idx="724">
                  <c:v>4.5017208247363696</c:v>
                </c:pt>
                <c:pt idx="725">
                  <c:v>4.5015827381793301</c:v>
                </c:pt>
                <c:pt idx="726">
                  <c:v>4.5014876966886304</c:v>
                </c:pt>
                <c:pt idx="727">
                  <c:v>4.50137522837798</c:v>
                </c:pt>
                <c:pt idx="728">
                  <c:v>4.5012724171533796</c:v>
                </c:pt>
                <c:pt idx="729">
                  <c:v>4.5011907957604604</c:v>
                </c:pt>
                <c:pt idx="730">
                  <c:v>4.5010742202577898</c:v>
                </c:pt>
                <c:pt idx="731">
                  <c:v>4.5009512347195004</c:v>
                </c:pt>
                <c:pt idx="732">
                  <c:v>4.5008820445046496</c:v>
                </c:pt>
                <c:pt idx="733">
                  <c:v>4.5007374861546099</c:v>
                </c:pt>
                <c:pt idx="734">
                  <c:v>4.5006749322056896</c:v>
                </c:pt>
                <c:pt idx="735">
                  <c:v>4.5005406647058903</c:v>
                </c:pt>
                <c:pt idx="736">
                  <c:v>4.5004582338737</c:v>
                </c:pt>
                <c:pt idx="737">
                  <c:v>4.5003326809697297</c:v>
                </c:pt>
                <c:pt idx="738">
                  <c:v>4.5002765419499102</c:v>
                </c:pt>
                <c:pt idx="739">
                  <c:v>4.5001289923006098</c:v>
                </c:pt>
                <c:pt idx="740">
                  <c:v>4.5000423582790896</c:v>
                </c:pt>
                <c:pt idx="741">
                  <c:v>4.49995982056309</c:v>
                </c:pt>
                <c:pt idx="742">
                  <c:v>4.4998712198252697</c:v>
                </c:pt>
                <c:pt idx="743">
                  <c:v>4.49975378287255</c:v>
                </c:pt>
                <c:pt idx="744">
                  <c:v>4.4996584732665497</c:v>
                </c:pt>
                <c:pt idx="745">
                  <c:v>4.4995418316558897</c:v>
                </c:pt>
                <c:pt idx="746">
                  <c:v>4.4994702117658303</c:v>
                </c:pt>
                <c:pt idx="747">
                  <c:v>4.4993412571288696</c:v>
                </c:pt>
                <c:pt idx="748">
                  <c:v>4.4992875570194499</c:v>
                </c:pt>
                <c:pt idx="749">
                  <c:v>4.4991423311532301</c:v>
                </c:pt>
                <c:pt idx="750">
                  <c:v>4.49906113244141</c:v>
                </c:pt>
                <c:pt idx="751">
                  <c:v>4.4989794182974103</c:v>
                </c:pt>
                <c:pt idx="752">
                  <c:v>4.49885203618721</c:v>
                </c:pt>
                <c:pt idx="753">
                  <c:v>4.4987671141082402</c:v>
                </c:pt>
                <c:pt idx="754">
                  <c:v>4.4986461340214996</c:v>
                </c:pt>
                <c:pt idx="755">
                  <c:v>4.4985802329736702</c:v>
                </c:pt>
                <c:pt idx="756">
                  <c:v>4.4984757722449302</c:v>
                </c:pt>
                <c:pt idx="757">
                  <c:v>4.4983687679406303</c:v>
                </c:pt>
                <c:pt idx="758">
                  <c:v>4.4982862293710904</c:v>
                </c:pt>
                <c:pt idx="759">
                  <c:v>4.4981906980666704</c:v>
                </c:pt>
                <c:pt idx="760">
                  <c:v>4.4980785946340403</c:v>
                </c:pt>
                <c:pt idx="761">
                  <c:v>4.4980025330079902</c:v>
                </c:pt>
                <c:pt idx="762">
                  <c:v>4.4979340482027697</c:v>
                </c:pt>
                <c:pt idx="763">
                  <c:v>4.4978124768050902</c:v>
                </c:pt>
                <c:pt idx="764">
                  <c:v>4.49771640619739</c:v>
                </c:pt>
                <c:pt idx="765">
                  <c:v>4.4976489964341404</c:v>
                </c:pt>
                <c:pt idx="766">
                  <c:v>4.4975585036097003</c:v>
                </c:pt>
                <c:pt idx="767">
                  <c:v>4.4974347442246696</c:v>
                </c:pt>
                <c:pt idx="768">
                  <c:v>4.49735821488078</c:v>
                </c:pt>
                <c:pt idx="769">
                  <c:v>4.4972881061858203</c:v>
                </c:pt>
                <c:pt idx="770">
                  <c:v>4.4971734501779901</c:v>
                </c:pt>
                <c:pt idx="771">
                  <c:v>4.49708950594996</c:v>
                </c:pt>
                <c:pt idx="772">
                  <c:v>4.4969987672736904</c:v>
                </c:pt>
                <c:pt idx="773">
                  <c:v>4.4969044691331401</c:v>
                </c:pt>
                <c:pt idx="774">
                  <c:v>4.4968243016210803</c:v>
                </c:pt>
                <c:pt idx="775">
                  <c:v>4.4967355888784404</c:v>
                </c:pt>
                <c:pt idx="776">
                  <c:v>4.4966527763969699</c:v>
                </c:pt>
                <c:pt idx="777">
                  <c:v>4.4965702201689197</c:v>
                </c:pt>
                <c:pt idx="778">
                  <c:v>4.4965102056067403</c:v>
                </c:pt>
                <c:pt idx="779">
                  <c:v>4.4964024849451398</c:v>
                </c:pt>
                <c:pt idx="780">
                  <c:v>4.4963322684890299</c:v>
                </c:pt>
                <c:pt idx="781">
                  <c:v>4.4962247154773003</c:v>
                </c:pt>
                <c:pt idx="782">
                  <c:v>4.4961289205326498</c:v>
                </c:pt>
                <c:pt idx="783">
                  <c:v>4.4960546913021204</c:v>
                </c:pt>
                <c:pt idx="784">
                  <c:v>4.4959642616672602</c:v>
                </c:pt>
                <c:pt idx="785">
                  <c:v>4.4958914714477096</c:v>
                </c:pt>
                <c:pt idx="786">
                  <c:v>4.4958012316219502</c:v>
                </c:pt>
                <c:pt idx="787">
                  <c:v>4.4957216333518701</c:v>
                </c:pt>
                <c:pt idx="788">
                  <c:v>4.4956726515474204</c:v>
                </c:pt>
                <c:pt idx="789">
                  <c:v>4.4955449580892299</c:v>
                </c:pt>
                <c:pt idx="790">
                  <c:v>4.4955014604643502</c:v>
                </c:pt>
                <c:pt idx="791">
                  <c:v>4.4953926889413003</c:v>
                </c:pt>
                <c:pt idx="792">
                  <c:v>4.4953128957224502</c:v>
                </c:pt>
                <c:pt idx="793">
                  <c:v>4.4952435018225501</c:v>
                </c:pt>
                <c:pt idx="794">
                  <c:v>4.4951619545413299</c:v>
                </c:pt>
                <c:pt idx="795">
                  <c:v>4.4950810020659002</c:v>
                </c:pt>
                <c:pt idx="796">
                  <c:v>4.4950144849901301</c:v>
                </c:pt>
                <c:pt idx="797">
                  <c:v>4.4949252297579196</c:v>
                </c:pt>
                <c:pt idx="798">
                  <c:v>4.4948633987806001</c:v>
                </c:pt>
                <c:pt idx="799">
                  <c:v>4.4947674877700301</c:v>
                </c:pt>
                <c:pt idx="800">
                  <c:v>4.4947143196536397</c:v>
                </c:pt>
                <c:pt idx="801">
                  <c:v>4.4946468873526602</c:v>
                </c:pt>
                <c:pt idx="802">
                  <c:v>4.4945400559381099</c:v>
                </c:pt>
                <c:pt idx="803">
                  <c:v>4.4944692357782801</c:v>
                </c:pt>
                <c:pt idx="804">
                  <c:v>4.4944246892798398</c:v>
                </c:pt>
                <c:pt idx="805">
                  <c:v>4.4943340081635696</c:v>
                </c:pt>
                <c:pt idx="806">
                  <c:v>4.4942596798587804</c:v>
                </c:pt>
                <c:pt idx="807">
                  <c:v>4.4941854767607596</c:v>
                </c:pt>
                <c:pt idx="808">
                  <c:v>4.4940970034104302</c:v>
                </c:pt>
                <c:pt idx="809">
                  <c:v>4.4940287030866104</c:v>
                </c:pt>
                <c:pt idx="810">
                  <c:v>4.4939562096291299</c:v>
                </c:pt>
                <c:pt idx="811">
                  <c:v>4.49388502527475</c:v>
                </c:pt>
                <c:pt idx="812">
                  <c:v>4.4938164064641901</c:v>
                </c:pt>
                <c:pt idx="813">
                  <c:v>4.4937431563906403</c:v>
                </c:pt>
                <c:pt idx="814">
                  <c:v>4.4936864312976503</c:v>
                </c:pt>
                <c:pt idx="815">
                  <c:v>4.4936224991473104</c:v>
                </c:pt>
                <c:pt idx="816">
                  <c:v>4.4935191458258803</c:v>
                </c:pt>
                <c:pt idx="817">
                  <c:v>4.4934583852145096</c:v>
                </c:pt>
                <c:pt idx="818">
                  <c:v>4.4933870713344799</c:v>
                </c:pt>
                <c:pt idx="819">
                  <c:v>4.4933294887759496</c:v>
                </c:pt>
                <c:pt idx="820">
                  <c:v>4.49323982015295</c:v>
                </c:pt>
                <c:pt idx="821">
                  <c:v>4.49317963225156</c:v>
                </c:pt>
                <c:pt idx="822">
                  <c:v>4.49311272574172</c:v>
                </c:pt>
                <c:pt idx="823">
                  <c:v>4.4930358152738803</c:v>
                </c:pt>
                <c:pt idx="824">
                  <c:v>4.4929606305105096</c:v>
                </c:pt>
                <c:pt idx="825">
                  <c:v>4.4929078415910499</c:v>
                </c:pt>
                <c:pt idx="826">
                  <c:v>4.4928478150132403</c:v>
                </c:pt>
                <c:pt idx="827">
                  <c:v>4.4927559126082501</c:v>
                </c:pt>
                <c:pt idx="828">
                  <c:v>4.4926966135181603</c:v>
                </c:pt>
                <c:pt idx="829">
                  <c:v>4.4926473989705498</c:v>
                </c:pt>
                <c:pt idx="830">
                  <c:v>4.4925455050566701</c:v>
                </c:pt>
                <c:pt idx="831">
                  <c:v>4.4924914320612004</c:v>
                </c:pt>
                <c:pt idx="832">
                  <c:v>4.4924216680112297</c:v>
                </c:pt>
                <c:pt idx="833">
                  <c:v>4.4923788798456696</c:v>
                </c:pt>
                <c:pt idx="834">
                  <c:v>4.49228083495092</c:v>
                </c:pt>
                <c:pt idx="835">
                  <c:v>4.4922318714046598</c:v>
                </c:pt>
                <c:pt idx="836">
                  <c:v>4.4921750520953001</c:v>
                </c:pt>
                <c:pt idx="837">
                  <c:v>4.4921129345688096</c:v>
                </c:pt>
                <c:pt idx="838">
                  <c:v>4.4920529172374204</c:v>
                </c:pt>
                <c:pt idx="839">
                  <c:v>4.4919599932574199</c:v>
                </c:pt>
                <c:pt idx="840">
                  <c:v>4.4922149397685098</c:v>
                </c:pt>
                <c:pt idx="841">
                  <c:v>4.4922347563223699</c:v>
                </c:pt>
                <c:pt idx="842">
                  <c:v>4.4924199376614196</c:v>
                </c:pt>
                <c:pt idx="843">
                  <c:v>4.4923123174936697</c:v>
                </c:pt>
                <c:pt idx="844">
                  <c:v>4.4922996194728899</c:v>
                </c:pt>
                <c:pt idx="845">
                  <c:v>4.4922640851075704</c:v>
                </c:pt>
                <c:pt idx="846">
                  <c:v>4.49220250760757</c:v>
                </c:pt>
                <c:pt idx="847">
                  <c:v>4.4921833415885999</c:v>
                </c:pt>
                <c:pt idx="848">
                  <c:v>4.4921070268597303</c:v>
                </c:pt>
                <c:pt idx="849">
                  <c:v>4.4920871428705196</c:v>
                </c:pt>
                <c:pt idx="850">
                  <c:v>4.4920386704156803</c:v>
                </c:pt>
                <c:pt idx="851">
                  <c:v>4.4919675270829602</c:v>
                </c:pt>
                <c:pt idx="852">
                  <c:v>4.4919438905726699</c:v>
                </c:pt>
                <c:pt idx="853">
                  <c:v>4.4918700684170201</c:v>
                </c:pt>
                <c:pt idx="854">
                  <c:v>4.49184217873285</c:v>
                </c:pt>
                <c:pt idx="855">
                  <c:v>4.4917859407302796</c:v>
                </c:pt>
                <c:pt idx="856">
                  <c:v>4.4917383168019702</c:v>
                </c:pt>
                <c:pt idx="857">
                  <c:v>4.4916955512820698</c:v>
                </c:pt>
                <c:pt idx="858">
                  <c:v>4.4916332107668397</c:v>
                </c:pt>
                <c:pt idx="859">
                  <c:v>4.4915697066502096</c:v>
                </c:pt>
                <c:pt idx="860">
                  <c:v>4.4915226170330902</c:v>
                </c:pt>
                <c:pt idx="861">
                  <c:v>4.4914696014683297</c:v>
                </c:pt>
                <c:pt idx="862">
                  <c:v>4.4914616235844704</c:v>
                </c:pt>
                <c:pt idx="863">
                  <c:v>4.4913950497700297</c:v>
                </c:pt>
                <c:pt idx="864">
                  <c:v>4.4913224289834801</c:v>
                </c:pt>
                <c:pt idx="865">
                  <c:v>4.4912983156468202</c:v>
                </c:pt>
                <c:pt idx="866">
                  <c:v>4.4912395113846504</c:v>
                </c:pt>
                <c:pt idx="867">
                  <c:v>4.4911708724376203</c:v>
                </c:pt>
                <c:pt idx="868">
                  <c:v>4.4911533848017902</c:v>
                </c:pt>
                <c:pt idx="869">
                  <c:v>4.4910878588776004</c:v>
                </c:pt>
                <c:pt idx="870">
                  <c:v>4.4910295743002502</c:v>
                </c:pt>
                <c:pt idx="871">
                  <c:v>4.49100477322256</c:v>
                </c:pt>
                <c:pt idx="872">
                  <c:v>4.49093325866858</c:v>
                </c:pt>
                <c:pt idx="873">
                  <c:v>4.4908795362975296</c:v>
                </c:pt>
                <c:pt idx="874">
                  <c:v>4.4908270296604504</c:v>
                </c:pt>
                <c:pt idx="875">
                  <c:v>4.4907863878882699</c:v>
                </c:pt>
                <c:pt idx="876">
                  <c:v>4.4907078850626299</c:v>
                </c:pt>
                <c:pt idx="877">
                  <c:v>4.4906989748348503</c:v>
                </c:pt>
                <c:pt idx="878">
                  <c:v>4.4906304379283899</c:v>
                </c:pt>
                <c:pt idx="879">
                  <c:v>4.4905656370416498</c:v>
                </c:pt>
                <c:pt idx="880">
                  <c:v>4.49050434007499</c:v>
                </c:pt>
                <c:pt idx="881">
                  <c:v>4.4904753861662101</c:v>
                </c:pt>
                <c:pt idx="882">
                  <c:v>4.4904071335654301</c:v>
                </c:pt>
                <c:pt idx="883">
                  <c:v>4.4903610608426696</c:v>
                </c:pt>
                <c:pt idx="884">
                  <c:v>4.4903176847873896</c:v>
                </c:pt>
                <c:pt idx="885">
                  <c:v>4.4902587017647697</c:v>
                </c:pt>
                <c:pt idx="886">
                  <c:v>4.4902207410539701</c:v>
                </c:pt>
                <c:pt idx="887">
                  <c:v>4.4901609854106397</c:v>
                </c:pt>
                <c:pt idx="888">
                  <c:v>4.4901132897133396</c:v>
                </c:pt>
                <c:pt idx="889">
                  <c:v>4.4900680948550704</c:v>
                </c:pt>
                <c:pt idx="890">
                  <c:v>4.4900351672056704</c:v>
                </c:pt>
                <c:pt idx="891">
                  <c:v>4.4899580258611396</c:v>
                </c:pt>
                <c:pt idx="892">
                  <c:v>4.48992212423786</c:v>
                </c:pt>
                <c:pt idx="893">
                  <c:v>4.4899027944139203</c:v>
                </c:pt>
                <c:pt idx="894">
                  <c:v>4.4898213892054297</c:v>
                </c:pt>
                <c:pt idx="895">
                  <c:v>4.4897776394946103</c:v>
                </c:pt>
                <c:pt idx="896">
                  <c:v>4.4897428350376902</c:v>
                </c:pt>
                <c:pt idx="897">
                  <c:v>4.4897077320842396</c:v>
                </c:pt>
                <c:pt idx="898">
                  <c:v>4.4896279309026603</c:v>
                </c:pt>
                <c:pt idx="899">
                  <c:v>4.4895762274956601</c:v>
                </c:pt>
                <c:pt idx="900">
                  <c:v>4.4895560841611699</c:v>
                </c:pt>
                <c:pt idx="901">
                  <c:v>4.4894767172550898</c:v>
                </c:pt>
                <c:pt idx="902">
                  <c:v>4.4894404413850699</c:v>
                </c:pt>
                <c:pt idx="903">
                  <c:v>4.4894065740643301</c:v>
                </c:pt>
                <c:pt idx="904">
                  <c:v>4.4893808172533998</c:v>
                </c:pt>
                <c:pt idx="905">
                  <c:v>4.4893072293732503</c:v>
                </c:pt>
                <c:pt idx="906">
                  <c:v>4.4892476621002899</c:v>
                </c:pt>
                <c:pt idx="907">
                  <c:v>4.4892217806710297</c:v>
                </c:pt>
                <c:pt idx="908">
                  <c:v>4.4891719021871603</c:v>
                </c:pt>
                <c:pt idx="909">
                  <c:v>4.4891046809309101</c:v>
                </c:pt>
                <c:pt idx="910">
                  <c:v>4.48907506012005</c:v>
                </c:pt>
                <c:pt idx="911">
                  <c:v>4.4890370594018796</c:v>
                </c:pt>
                <c:pt idx="912">
                  <c:v>4.4884060539658499</c:v>
                </c:pt>
                <c:pt idx="913">
                  <c:v>4.48850691218124</c:v>
                </c:pt>
                <c:pt idx="914">
                  <c:v>4.48840207986989</c:v>
                </c:pt>
                <c:pt idx="915">
                  <c:v>4.4883953787776001</c:v>
                </c:pt>
                <c:pt idx="916">
                  <c:v>4.4883674339632798</c:v>
                </c:pt>
                <c:pt idx="917">
                  <c:v>4.4883597905614598</c:v>
                </c:pt>
                <c:pt idx="918">
                  <c:v>4.4883016857801596</c:v>
                </c:pt>
                <c:pt idx="919">
                  <c:v>4.4882464928949997</c:v>
                </c:pt>
                <c:pt idx="920">
                  <c:v>4.4882391014172196</c:v>
                </c:pt>
                <c:pt idx="921">
                  <c:v>4.4881980342358103</c:v>
                </c:pt>
                <c:pt idx="922">
                  <c:v>4.4881576241190801</c:v>
                </c:pt>
                <c:pt idx="923">
                  <c:v>4.4881311614302799</c:v>
                </c:pt>
                <c:pt idx="924">
                  <c:v>4.4880707884490398</c:v>
                </c:pt>
                <c:pt idx="925">
                  <c:v>4.48806077481039</c:v>
                </c:pt>
                <c:pt idx="926">
                  <c:v>4.4880017512513701</c:v>
                </c:pt>
                <c:pt idx="927">
                  <c:v>4.4879864918002799</c:v>
                </c:pt>
                <c:pt idx="928">
                  <c:v>4.4879113007059104</c:v>
                </c:pt>
                <c:pt idx="929">
                  <c:v>4.4879083818766103</c:v>
                </c:pt>
                <c:pt idx="930">
                  <c:v>4.4878702213280901</c:v>
                </c:pt>
                <c:pt idx="931">
                  <c:v>4.4877986448701401</c:v>
                </c:pt>
                <c:pt idx="932">
                  <c:v>4.4877680497605503</c:v>
                </c:pt>
                <c:pt idx="933">
                  <c:v>4.4877324326262604</c:v>
                </c:pt>
                <c:pt idx="934">
                  <c:v>4.4877289683073398</c:v>
                </c:pt>
                <c:pt idx="935">
                  <c:v>4.4876670031932999</c:v>
                </c:pt>
                <c:pt idx="936">
                  <c:v>4.4876043737290701</c:v>
                </c:pt>
                <c:pt idx="937">
                  <c:v>4.48758002424991</c:v>
                </c:pt>
                <c:pt idx="938">
                  <c:v>4.4875562649416798</c:v>
                </c:pt>
                <c:pt idx="939">
                  <c:v>4.4875052132231597</c:v>
                </c:pt>
                <c:pt idx="940">
                  <c:v>4.4874779236418698</c:v>
                </c:pt>
                <c:pt idx="941">
                  <c:v>4.4874434387615496</c:v>
                </c:pt>
                <c:pt idx="942">
                  <c:v>4.4873977888941701</c:v>
                </c:pt>
                <c:pt idx="943">
                  <c:v>4.4873381315974097</c:v>
                </c:pt>
                <c:pt idx="944">
                  <c:v>4.4873176962836299</c:v>
                </c:pt>
                <c:pt idx="945">
                  <c:v>4.4872971893608504</c:v>
                </c:pt>
                <c:pt idx="946">
                  <c:v>4.4872231554474897</c:v>
                </c:pt>
                <c:pt idx="947">
                  <c:v>4.4871958560664398</c:v>
                </c:pt>
                <c:pt idx="948">
                  <c:v>4.48716373116517</c:v>
                </c:pt>
                <c:pt idx="949">
                  <c:v>4.48711712190324</c:v>
                </c:pt>
                <c:pt idx="950">
                  <c:v>4.4871134199424301</c:v>
                </c:pt>
                <c:pt idx="951">
                  <c:v>4.4870489990764399</c:v>
                </c:pt>
                <c:pt idx="952">
                  <c:v>4.4870128512038701</c:v>
                </c:pt>
                <c:pt idx="953">
                  <c:v>4.4870025675968197</c:v>
                </c:pt>
                <c:pt idx="954">
                  <c:v>4.48694346403932</c:v>
                </c:pt>
                <c:pt idx="955">
                  <c:v>4.4868939007656596</c:v>
                </c:pt>
                <c:pt idx="956">
                  <c:v>4.4868686965998403</c:v>
                </c:pt>
                <c:pt idx="957">
                  <c:v>4.4868450474708297</c:v>
                </c:pt>
                <c:pt idx="958">
                  <c:v>4.4867833484199897</c:v>
                </c:pt>
                <c:pt idx="959">
                  <c:v>4.4867689850503503</c:v>
                </c:pt>
                <c:pt idx="960">
                  <c:v>4.4867374742525703</c:v>
                </c:pt>
                <c:pt idx="961">
                  <c:v>4.4866719515907896</c:v>
                </c:pt>
                <c:pt idx="962">
                  <c:v>4.4866531959153004</c:v>
                </c:pt>
                <c:pt idx="963">
                  <c:v>4.4865998592485097</c:v>
                </c:pt>
                <c:pt idx="964">
                  <c:v>4.4865757621843096</c:v>
                </c:pt>
                <c:pt idx="965">
                  <c:v>4.4865548532246704</c:v>
                </c:pt>
                <c:pt idx="966">
                  <c:v>4.4864964533999299</c:v>
                </c:pt>
                <c:pt idx="967">
                  <c:v>4.4864833115302503</c:v>
                </c:pt>
                <c:pt idx="968">
                  <c:v>4.4864477600754196</c:v>
                </c:pt>
                <c:pt idx="969">
                  <c:v>4.4863881966207</c:v>
                </c:pt>
                <c:pt idx="970">
                  <c:v>4.4863589671195898</c:v>
                </c:pt>
                <c:pt idx="971">
                  <c:v>4.4863250926595004</c:v>
                </c:pt>
                <c:pt idx="972">
                  <c:v>4.48631006603682</c:v>
                </c:pt>
                <c:pt idx="973">
                  <c:v>4.4862699711130603</c:v>
                </c:pt>
                <c:pt idx="974">
                  <c:v>4.4862105578913498</c:v>
                </c:pt>
                <c:pt idx="975">
                  <c:v>4.4861933851766604</c:v>
                </c:pt>
                <c:pt idx="976">
                  <c:v>4.4861589431232698</c:v>
                </c:pt>
                <c:pt idx="977">
                  <c:v>4.4861148492264702</c:v>
                </c:pt>
                <c:pt idx="978">
                  <c:v>4.48609566739154</c:v>
                </c:pt>
                <c:pt idx="979">
                  <c:v>4.4860622629345999</c:v>
                </c:pt>
                <c:pt idx="980">
                  <c:v>4.4860077567682897</c:v>
                </c:pt>
                <c:pt idx="981">
                  <c:v>4.4859729969851498</c:v>
                </c:pt>
                <c:pt idx="982">
                  <c:v>4.4859544299241296</c:v>
                </c:pt>
                <c:pt idx="983">
                  <c:v>4.4859193564187398</c:v>
                </c:pt>
                <c:pt idx="984">
                  <c:v>4.4858737880799104</c:v>
                </c:pt>
                <c:pt idx="985">
                  <c:v>4.4858639074334699</c:v>
                </c:pt>
                <c:pt idx="986">
                  <c:v>4.4858173805266999</c:v>
                </c:pt>
                <c:pt idx="987">
                  <c:v>4.4857738270980096</c:v>
                </c:pt>
                <c:pt idx="988">
                  <c:v>4.4857544350932104</c:v>
                </c:pt>
                <c:pt idx="989">
                  <c:v>4.4857428868400202</c:v>
                </c:pt>
                <c:pt idx="990">
                  <c:v>4.4856999665185597</c:v>
                </c:pt>
                <c:pt idx="991">
                  <c:v>4.4856586158612801</c:v>
                </c:pt>
                <c:pt idx="992">
                  <c:v>4.4856124908981396</c:v>
                </c:pt>
                <c:pt idx="993">
                  <c:v>4.4855771913770202</c:v>
                </c:pt>
                <c:pt idx="994">
                  <c:v>4.4855647112408903</c:v>
                </c:pt>
                <c:pt idx="995">
                  <c:v>4.4855095819635196</c:v>
                </c:pt>
                <c:pt idx="996">
                  <c:v>4.4854913587703802</c:v>
                </c:pt>
                <c:pt idx="997">
                  <c:v>4.4854619187485101</c:v>
                </c:pt>
                <c:pt idx="998">
                  <c:v>4.4854236690855496</c:v>
                </c:pt>
                <c:pt idx="999">
                  <c:v>4.4853986396831402</c:v>
                </c:pt>
                <c:pt idx="1000">
                  <c:v>4.4853766706103899</c:v>
                </c:pt>
                <c:pt idx="1001">
                  <c:v>4.4853238813318397</c:v>
                </c:pt>
                <c:pt idx="1002">
                  <c:v>4.48530176495328</c:v>
                </c:pt>
                <c:pt idx="1003">
                  <c:v>4.4852704191699804</c:v>
                </c:pt>
                <c:pt idx="1004">
                  <c:v>4.4852604924505304</c:v>
                </c:pt>
                <c:pt idx="1005">
                  <c:v>4.4852008617196502</c:v>
                </c:pt>
                <c:pt idx="1006">
                  <c:v>4.4851937371563002</c:v>
                </c:pt>
                <c:pt idx="1007">
                  <c:v>4.4851454583065502</c:v>
                </c:pt>
                <c:pt idx="1008">
                  <c:v>4.48512326813408</c:v>
                </c:pt>
                <c:pt idx="1009">
                  <c:v>4.4850866522313799</c:v>
                </c:pt>
                <c:pt idx="1010">
                  <c:v>4.4850801648961696</c:v>
                </c:pt>
                <c:pt idx="1011">
                  <c:v>4.4850326753428602</c:v>
                </c:pt>
                <c:pt idx="1012">
                  <c:v>4.4850075186694003</c:v>
                </c:pt>
                <c:pt idx="1013">
                  <c:v>4.4849738517283901</c:v>
                </c:pt>
                <c:pt idx="1014">
                  <c:v>4.48492770615709</c:v>
                </c:pt>
                <c:pt idx="1015">
                  <c:v>4.4849196045426103</c:v>
                </c:pt>
                <c:pt idx="1016">
                  <c:v>4.4848790819515196</c:v>
                </c:pt>
                <c:pt idx="1017">
                  <c:v>4.4848610750679097</c:v>
                </c:pt>
                <c:pt idx="1018">
                  <c:v>4.4848331714000702</c:v>
                </c:pt>
                <c:pt idx="1019">
                  <c:v>4.4848109250979604</c:v>
                </c:pt>
                <c:pt idx="1020">
                  <c:v>4.4847523076923501</c:v>
                </c:pt>
                <c:pt idx="1021">
                  <c:v>4.48474006991027</c:v>
                </c:pt>
                <c:pt idx="1022">
                  <c:v>4.4846966500544303</c:v>
                </c:pt>
                <c:pt idx="1023">
                  <c:v>4.4846780284892196</c:v>
                </c:pt>
                <c:pt idx="1024">
                  <c:v>4.4846566381689801</c:v>
                </c:pt>
                <c:pt idx="1025">
                  <c:v>4.4846292488929498</c:v>
                </c:pt>
                <c:pt idx="1026">
                  <c:v>4.4845911061488604</c:v>
                </c:pt>
                <c:pt idx="1027">
                  <c:v>4.4845661907050802</c:v>
                </c:pt>
                <c:pt idx="1028">
                  <c:v>4.4845582138125897</c:v>
                </c:pt>
                <c:pt idx="1029">
                  <c:v>4.4845135571692101</c:v>
                </c:pt>
                <c:pt idx="1030">
                  <c:v>4.4845177256392397</c:v>
                </c:pt>
                <c:pt idx="1031">
                  <c:v>4.4844395420546403</c:v>
                </c:pt>
                <c:pt idx="1032">
                  <c:v>4.4844240034685701</c:v>
                </c:pt>
                <c:pt idx="1033">
                  <c:v>4.4844062608337101</c:v>
                </c:pt>
                <c:pt idx="1034">
                  <c:v>4.4843920089562497</c:v>
                </c:pt>
                <c:pt idx="1035">
                  <c:v>4.4843650557584001</c:v>
                </c:pt>
                <c:pt idx="1036">
                  <c:v>4.48434471322863</c:v>
                </c:pt>
                <c:pt idx="1037">
                  <c:v>4.48428235224904</c:v>
                </c:pt>
                <c:pt idx="1038">
                  <c:v>4.4842781604113897</c:v>
                </c:pt>
                <c:pt idx="1039">
                  <c:v>4.4842351116358996</c:v>
                </c:pt>
                <c:pt idx="1040">
                  <c:v>4.4842289952947896</c:v>
                </c:pt>
                <c:pt idx="1041">
                  <c:v>4.4842000241127202</c:v>
                </c:pt>
                <c:pt idx="1042">
                  <c:v>4.4841729419023801</c:v>
                </c:pt>
                <c:pt idx="1043">
                  <c:v>4.4841459966214803</c:v>
                </c:pt>
                <c:pt idx="1044">
                  <c:v>4.48412293678218</c:v>
                </c:pt>
                <c:pt idx="1045">
                  <c:v>4.4840760264566999</c:v>
                </c:pt>
                <c:pt idx="1046">
                  <c:v>4.48405463460624</c:v>
                </c:pt>
                <c:pt idx="1047">
                  <c:v>4.4840239616931798</c:v>
                </c:pt>
                <c:pt idx="1048">
                  <c:v>4.4840353564389801</c:v>
                </c:pt>
                <c:pt idx="1049">
                  <c:v>4.4839723129708204</c:v>
                </c:pt>
                <c:pt idx="1050">
                  <c:v>4.4839569576192204</c:v>
                </c:pt>
                <c:pt idx="1051">
                  <c:v>4.48394595830091</c:v>
                </c:pt>
                <c:pt idx="1052">
                  <c:v>4.4839042822979396</c:v>
                </c:pt>
                <c:pt idx="1053">
                  <c:v>4.4838816610002503</c:v>
                </c:pt>
                <c:pt idx="1054">
                  <c:v>4.4838516071101502</c:v>
                </c:pt>
                <c:pt idx="1055">
                  <c:v>4.4838321248491102</c:v>
                </c:pt>
                <c:pt idx="1056">
                  <c:v>4.4838061095865296</c:v>
                </c:pt>
                <c:pt idx="1057">
                  <c:v>4.4837956356068496</c:v>
                </c:pt>
                <c:pt idx="1058">
                  <c:v>4.4837734132345197</c:v>
                </c:pt>
                <c:pt idx="1059">
                  <c:v>4.4837353547327004</c:v>
                </c:pt>
                <c:pt idx="1060">
                  <c:v>4.4837101970228996</c:v>
                </c:pt>
                <c:pt idx="1061">
                  <c:v>4.4836970142972898</c:v>
                </c:pt>
                <c:pt idx="1062">
                  <c:v>4.4836648971248003</c:v>
                </c:pt>
                <c:pt idx="1063">
                  <c:v>4.4836681849862297</c:v>
                </c:pt>
                <c:pt idx="1064">
                  <c:v>4.4836040799932801</c:v>
                </c:pt>
                <c:pt idx="1065">
                  <c:v>4.4835937179861203</c:v>
                </c:pt>
                <c:pt idx="1066">
                  <c:v>4.4835782465344902</c:v>
                </c:pt>
                <c:pt idx="1067">
                  <c:v>4.4835332335934401</c:v>
                </c:pt>
                <c:pt idx="1068">
                  <c:v>4.48352465395004</c:v>
                </c:pt>
                <c:pt idx="1069">
                  <c:v>4.4834930056759301</c:v>
                </c:pt>
                <c:pt idx="1070">
                  <c:v>4.4834697348569996</c:v>
                </c:pt>
                <c:pt idx="1071">
                  <c:v>4.48345077866807</c:v>
                </c:pt>
                <c:pt idx="1072">
                  <c:v>4.4834429850821902</c:v>
                </c:pt>
                <c:pt idx="1073">
                  <c:v>4.4834289072474798</c:v>
                </c:pt>
                <c:pt idx="1074">
                  <c:v>4.4833724003316799</c:v>
                </c:pt>
                <c:pt idx="1075">
                  <c:v>4.4833831649773099</c:v>
                </c:pt>
                <c:pt idx="1076">
                  <c:v>4.4833225696401904</c:v>
                </c:pt>
                <c:pt idx="1077">
                  <c:v>4.4833231754533003</c:v>
                </c:pt>
                <c:pt idx="1078">
                  <c:v>4.48328772680214</c:v>
                </c:pt>
                <c:pt idx="1079">
                  <c:v>4.4832905288025398</c:v>
                </c:pt>
                <c:pt idx="1080">
                  <c:v>4.4832717365342196</c:v>
                </c:pt>
                <c:pt idx="1081">
                  <c:v>4.4832116496848897</c:v>
                </c:pt>
                <c:pt idx="1082">
                  <c:v>4.4832024156344001</c:v>
                </c:pt>
                <c:pt idx="1083">
                  <c:v>4.4831929247872502</c:v>
                </c:pt>
                <c:pt idx="1084">
                  <c:v>4.48315163677659</c:v>
                </c:pt>
                <c:pt idx="1085">
                  <c:v>4.4831396946597097</c:v>
                </c:pt>
                <c:pt idx="1086">
                  <c:v>4.4831168479522203</c:v>
                </c:pt>
                <c:pt idx="1087">
                  <c:v>4.4831116682062397</c:v>
                </c:pt>
                <c:pt idx="1088">
                  <c:v>4.4830547484169498</c:v>
                </c:pt>
                <c:pt idx="1089">
                  <c:v>4.4830503998390299</c:v>
                </c:pt>
                <c:pt idx="1090">
                  <c:v>4.4830545168741498</c:v>
                </c:pt>
                <c:pt idx="1091">
                  <c:v>4.48300424112466</c:v>
                </c:pt>
                <c:pt idx="1092">
                  <c:v>4.48298713710233</c:v>
                </c:pt>
                <c:pt idx="1093">
                  <c:v>4.4829616848211797</c:v>
                </c:pt>
                <c:pt idx="1094">
                  <c:v>4.4829485662566704</c:v>
                </c:pt>
                <c:pt idx="1095">
                  <c:v>4.4829252653275002</c:v>
                </c:pt>
                <c:pt idx="1096">
                  <c:v>4.4829022284086903</c:v>
                </c:pt>
                <c:pt idx="1097">
                  <c:v>4.4828761059260298</c:v>
                </c:pt>
                <c:pt idx="1098">
                  <c:v>4.4828588253525696</c:v>
                </c:pt>
                <c:pt idx="1099">
                  <c:v>4.4828502757011197</c:v>
                </c:pt>
                <c:pt idx="1100">
                  <c:v>4.4828303487940504</c:v>
                </c:pt>
                <c:pt idx="1101">
                  <c:v>4.4827991588029397</c:v>
                </c:pt>
                <c:pt idx="1102">
                  <c:v>4.4827982485248397</c:v>
                </c:pt>
                <c:pt idx="1103">
                  <c:v>4.4827557374839104</c:v>
                </c:pt>
                <c:pt idx="1104">
                  <c:v>4.48276661796453</c:v>
                </c:pt>
                <c:pt idx="1105">
                  <c:v>4.4827162550984303</c:v>
                </c:pt>
                <c:pt idx="1106">
                  <c:v>4.4827432502787596</c:v>
                </c:pt>
                <c:pt idx="1107">
                  <c:v>4.4826669694274104</c:v>
                </c:pt>
                <c:pt idx="1108">
                  <c:v>4.4826630096265596</c:v>
                </c:pt>
                <c:pt idx="1109">
                  <c:v>4.4826336974727896</c:v>
                </c:pt>
                <c:pt idx="1110">
                  <c:v>4.4826299718340898</c:v>
                </c:pt>
                <c:pt idx="1111">
                  <c:v>4.4825972368521603</c:v>
                </c:pt>
                <c:pt idx="1112">
                  <c:v>4.4826072219944297</c:v>
                </c:pt>
                <c:pt idx="1113">
                  <c:v>4.4825924185872399</c:v>
                </c:pt>
                <c:pt idx="1114">
                  <c:v>4.4825563869229299</c:v>
                </c:pt>
                <c:pt idx="1115">
                  <c:v>4.4825275478869004</c:v>
                </c:pt>
                <c:pt idx="1116">
                  <c:v>4.4825121050777703</c:v>
                </c:pt>
                <c:pt idx="1117">
                  <c:v>4.4824904711403999</c:v>
                </c:pt>
                <c:pt idx="1118">
                  <c:v>4.4824814261930497</c:v>
                </c:pt>
                <c:pt idx="1119">
                  <c:v>4.48245799217261</c:v>
                </c:pt>
                <c:pt idx="1120">
                  <c:v>4.4824300410127096</c:v>
                </c:pt>
                <c:pt idx="1121">
                  <c:v>4.4824292809922799</c:v>
                </c:pt>
                <c:pt idx="1122">
                  <c:v>4.4824252813193599</c:v>
                </c:pt>
                <c:pt idx="1123">
                  <c:v>4.4823849258050101</c:v>
                </c:pt>
                <c:pt idx="1124">
                  <c:v>4.4823709625236896</c:v>
                </c:pt>
                <c:pt idx="1125">
                  <c:v>4.4823403099369399</c:v>
                </c:pt>
                <c:pt idx="1126">
                  <c:v>4.4823231866678599</c:v>
                </c:pt>
                <c:pt idx="1127">
                  <c:v>4.4823030520273299</c:v>
                </c:pt>
                <c:pt idx="1128">
                  <c:v>4.4823068922057097</c:v>
                </c:pt>
                <c:pt idx="1129">
                  <c:v>4.4822610144587198</c:v>
                </c:pt>
                <c:pt idx="1130">
                  <c:v>4.48225840519431</c:v>
                </c:pt>
                <c:pt idx="1131">
                  <c:v>4.4822376318339501</c:v>
                </c:pt>
                <c:pt idx="1132">
                  <c:v>4.4822317080977303</c:v>
                </c:pt>
                <c:pt idx="1133">
                  <c:v>4.4822092560237001</c:v>
                </c:pt>
                <c:pt idx="1134">
                  <c:v>4.4821748992216097</c:v>
                </c:pt>
                <c:pt idx="1135">
                  <c:v>4.48216720664636</c:v>
                </c:pt>
                <c:pt idx="1136">
                  <c:v>4.4821546390197096</c:v>
                </c:pt>
                <c:pt idx="1137">
                  <c:v>4.4821294662796198</c:v>
                </c:pt>
                <c:pt idx="1138">
                  <c:v>4.4821121416953096</c:v>
                </c:pt>
                <c:pt idx="1139">
                  <c:v>4.4820941901020204</c:v>
                </c:pt>
                <c:pt idx="1140">
                  <c:v>4.4821142559649996</c:v>
                </c:pt>
                <c:pt idx="1141">
                  <c:v>4.4820702952113596</c:v>
                </c:pt>
                <c:pt idx="1142">
                  <c:v>4.4820615889217601</c:v>
                </c:pt>
                <c:pt idx="1143">
                  <c:v>4.4820166745157204</c:v>
                </c:pt>
                <c:pt idx="1144">
                  <c:v>4.4820136838846096</c:v>
                </c:pt>
                <c:pt idx="1145">
                  <c:v>4.4819924846102603</c:v>
                </c:pt>
                <c:pt idx="1146">
                  <c:v>4.4819985240138696</c:v>
                </c:pt>
                <c:pt idx="1147">
                  <c:v>4.48194906164328</c:v>
                </c:pt>
                <c:pt idx="1148">
                  <c:v>4.48193675596118</c:v>
                </c:pt>
                <c:pt idx="1149">
                  <c:v>4.4819379839608402</c:v>
                </c:pt>
                <c:pt idx="1150">
                  <c:v>4.4819278170027896</c:v>
                </c:pt>
                <c:pt idx="1151">
                  <c:v>4.48190936027612</c:v>
                </c:pt>
                <c:pt idx="1152">
                  <c:v>4.4818742293431599</c:v>
                </c:pt>
                <c:pt idx="1153">
                  <c:v>4.4818734795453699</c:v>
                </c:pt>
                <c:pt idx="1154">
                  <c:v>4.4818602718893601</c:v>
                </c:pt>
                <c:pt idx="1155">
                  <c:v>4.4818270480651998</c:v>
                </c:pt>
                <c:pt idx="1156">
                  <c:v>4.4818115007331203</c:v>
                </c:pt>
                <c:pt idx="1157">
                  <c:v>4.48182068748324</c:v>
                </c:pt>
                <c:pt idx="1158">
                  <c:v>4.4818011094259296</c:v>
                </c:pt>
                <c:pt idx="1159">
                  <c:v>4.4817834464282997</c:v>
                </c:pt>
                <c:pt idx="1160">
                  <c:v>4.4817464073642101</c:v>
                </c:pt>
                <c:pt idx="1161">
                  <c:v>4.4817686049016503</c:v>
                </c:pt>
                <c:pt idx="1162">
                  <c:v>4.4817282261384603</c:v>
                </c:pt>
                <c:pt idx="1163">
                  <c:v>4.48171656420846</c:v>
                </c:pt>
                <c:pt idx="1164">
                  <c:v>4.4816812610536303</c:v>
                </c:pt>
                <c:pt idx="1165">
                  <c:v>4.4816768831067204</c:v>
                </c:pt>
                <c:pt idx="1166">
                  <c:v>4.4816558549167196</c:v>
                </c:pt>
                <c:pt idx="1167">
                  <c:v>4.4816588673029001</c:v>
                </c:pt>
                <c:pt idx="1168">
                  <c:v>4.4816378818430698</c:v>
                </c:pt>
                <c:pt idx="1169">
                  <c:v>4.48160537087763</c:v>
                </c:pt>
                <c:pt idx="1170">
                  <c:v>4.4816139333671297</c:v>
                </c:pt>
                <c:pt idx="1171">
                  <c:v>4.4772812461294702</c:v>
                </c:pt>
                <c:pt idx="1172">
                  <c:v>4.4772522482599086</c:v>
                </c:pt>
                <c:pt idx="1173">
                  <c:v>4.4772232751009335</c:v>
                </c:pt>
                <c:pt idx="1174">
                  <c:v>4.4771943266104666</c:v>
                </c:pt>
                <c:pt idx="1175">
                  <c:v>4.477165402746536</c:v>
                </c:pt>
                <c:pt idx="1176">
                  <c:v>4.4771365034672783</c:v>
                </c:pt>
                <c:pt idx="1177">
                  <c:v>4.4771076287309359</c:v>
                </c:pt>
                <c:pt idx="1178">
                  <c:v>4.4770787784958568</c:v>
                </c:pt>
                <c:pt idx="1179">
                  <c:v>4.4770499527204972</c:v>
                </c:pt>
                <c:pt idx="1180">
                  <c:v>4.4770211513634175</c:v>
                </c:pt>
                <c:pt idx="1181">
                  <c:v>4.4769923743832827</c:v>
                </c:pt>
                <c:pt idx="1182">
                  <c:v>4.4769636217388626</c:v>
                </c:pt>
                <c:pt idx="1183">
                  <c:v>4.4769348933890338</c:v>
                </c:pt>
                <c:pt idx="1184">
                  <c:v>4.476906189292774</c:v>
                </c:pt>
                <c:pt idx="1185">
                  <c:v>4.4768775094091673</c:v>
                </c:pt>
                <c:pt idx="1186">
                  <c:v>4.4768488536973994</c:v>
                </c:pt>
                <c:pt idx="1187">
                  <c:v>4.4768202221167606</c:v>
                </c:pt>
                <c:pt idx="1188">
                  <c:v>4.4767916146266424</c:v>
                </c:pt>
                <c:pt idx="1189">
                  <c:v>4.4767630311865387</c:v>
                </c:pt>
                <c:pt idx="1190">
                  <c:v>4.4767344717560489</c:v>
                </c:pt>
                <c:pt idx="1191">
                  <c:v>4.4767059362948691</c:v>
                </c:pt>
                <c:pt idx="1192">
                  <c:v>4.4766774247627996</c:v>
                </c:pt>
                <c:pt idx="1193">
                  <c:v>4.4766489371197427</c:v>
                </c:pt>
                <c:pt idx="1194">
                  <c:v>4.4766204733256982</c:v>
                </c:pt>
                <c:pt idx="1195">
                  <c:v>4.4765920333407694</c:v>
                </c:pt>
                <c:pt idx="1196">
                  <c:v>4.4765636171251586</c:v>
                </c:pt>
                <c:pt idx="1197">
                  <c:v>4.4765352246391661</c:v>
                </c:pt>
                <c:pt idx="1198">
                  <c:v>4.4765068558431942</c:v>
                </c:pt>
                <c:pt idx="1199">
                  <c:v>4.4764785106977421</c:v>
                </c:pt>
                <c:pt idx="1200">
                  <c:v>4.4764501891634101</c:v>
                </c:pt>
                <c:pt idx="1201">
                  <c:v>4.4764218912008946</c:v>
                </c:pt>
                <c:pt idx="1202">
                  <c:v>4.4763936167709906</c:v>
                </c:pt>
                <c:pt idx="1203">
                  <c:v>4.4763653658345923</c:v>
                </c:pt>
                <c:pt idx="1204">
                  <c:v>4.4763371383526884</c:v>
                </c:pt>
                <c:pt idx="1205">
                  <c:v>4.4763089342863678</c:v>
                </c:pt>
                <c:pt idx="1206">
                  <c:v>4.4762807535968143</c:v>
                </c:pt>
                <c:pt idx="1207">
                  <c:v>4.4762525962453088</c:v>
                </c:pt>
                <c:pt idx="1208">
                  <c:v>4.4762244621932279</c:v>
                </c:pt>
                <c:pt idx="1209">
                  <c:v>4.4761963514020442</c:v>
                </c:pt>
                <c:pt idx="1210">
                  <c:v>4.4761682638333253</c:v>
                </c:pt>
                <c:pt idx="1211">
                  <c:v>4.4761401994487358</c:v>
                </c:pt>
                <c:pt idx="1212">
                  <c:v>4.4761121582100332</c:v>
                </c:pt>
                <c:pt idx="1213">
                  <c:v>4.4760841400790694</c:v>
                </c:pt>
                <c:pt idx="1214">
                  <c:v>4.4760561450177931</c:v>
                </c:pt>
                <c:pt idx="1215">
                  <c:v>4.4760281729882436</c:v>
                </c:pt>
                <c:pt idx="1216">
                  <c:v>4.4760002239525551</c:v>
                </c:pt>
                <c:pt idx="1217">
                  <c:v>4.475972297872957</c:v>
                </c:pt>
                <c:pt idx="1218">
                  <c:v>4.4759443947117683</c:v>
                </c:pt>
                <c:pt idx="1219">
                  <c:v>4.475916514431403</c:v>
                </c:pt>
                <c:pt idx="1220">
                  <c:v>4.4758886569943677</c:v>
                </c:pt>
                <c:pt idx="1221">
                  <c:v>4.4758608223632592</c:v>
                </c:pt>
                <c:pt idx="1222">
                  <c:v>4.475833010500768</c:v>
                </c:pt>
                <c:pt idx="1223">
                  <c:v>4.4758052213696748</c:v>
                </c:pt>
                <c:pt idx="1224">
                  <c:v>4.4757774549328522</c:v>
                </c:pt>
                <c:pt idx="1225">
                  <c:v>4.4757497111532629</c:v>
                </c:pt>
                <c:pt idx="1226">
                  <c:v>4.4757219899939606</c:v>
                </c:pt>
                <c:pt idx="1227">
                  <c:v>4.4756942914180913</c:v>
                </c:pt>
                <c:pt idx="1228">
                  <c:v>4.4756666153888869</c:v>
                </c:pt>
                <c:pt idx="1229">
                  <c:v>4.4756389618696728</c:v>
                </c:pt>
                <c:pt idx="1230">
                  <c:v>4.4756113308238614</c:v>
                </c:pt>
                <c:pt idx="1231">
                  <c:v>4.4755837222149548</c:v>
                </c:pt>
                <c:pt idx="1232">
                  <c:v>4.4755561360065448</c:v>
                </c:pt>
                <c:pt idx="1233">
                  <c:v>4.475528572162311</c:v>
                </c:pt>
                <c:pt idx="1234">
                  <c:v>4.4755010306460221</c:v>
                </c:pt>
                <c:pt idx="1235">
                  <c:v>4.4754735114215336</c:v>
                </c:pt>
                <c:pt idx="1236">
                  <c:v>4.4754460144527881</c:v>
                </c:pt>
                <c:pt idx="1237">
                  <c:v>4.4754185397038189</c:v>
                </c:pt>
                <c:pt idx="1238">
                  <c:v>4.4753910871387426</c:v>
                </c:pt>
                <c:pt idx="1239">
                  <c:v>4.4753636567217647</c:v>
                </c:pt>
                <c:pt idx="1240">
                  <c:v>4.475336248417177</c:v>
                </c:pt>
                <c:pt idx="1241">
                  <c:v>4.4753088621893573</c:v>
                </c:pt>
                <c:pt idx="1242">
                  <c:v>4.4752814980027695</c:v>
                </c:pt>
                <c:pt idx="1243">
                  <c:v>4.475254155821963</c:v>
                </c:pt>
                <c:pt idx="1244">
                  <c:v>4.4752268356115739</c:v>
                </c:pt>
                <c:pt idx="1245">
                  <c:v>4.475199537336322</c:v>
                </c:pt>
                <c:pt idx="1246">
                  <c:v>4.4751722609610125</c:v>
                </c:pt>
                <c:pt idx="1247">
                  <c:v>4.4751450064505356</c:v>
                </c:pt>
                <c:pt idx="1248">
                  <c:v>4.4751177737698642</c:v>
                </c:pt>
                <c:pt idx="1249">
                  <c:v>4.4750905628840583</c:v>
                </c:pt>
                <c:pt idx="1250">
                  <c:v>4.4750633737582595</c:v>
                </c:pt>
                <c:pt idx="1251">
                  <c:v>4.4750362063576929</c:v>
                </c:pt>
                <c:pt idx="1252">
                  <c:v>4.4750090606476682</c:v>
                </c:pt>
                <c:pt idx="1253">
                  <c:v>4.4749819365935766</c:v>
                </c:pt>
                <c:pt idx="1254">
                  <c:v>4.4749548341608945</c:v>
                </c:pt>
                <c:pt idx="1255">
                  <c:v>4.4749277533151774</c:v>
                </c:pt>
                <c:pt idx="1256">
                  <c:v>4.4749006940220664</c:v>
                </c:pt>
                <c:pt idx="1257">
                  <c:v>4.474873656247282</c:v>
                </c:pt>
                <c:pt idx="1258">
                  <c:v>4.4748466399566267</c:v>
                </c:pt>
                <c:pt idx="1259">
                  <c:v>4.4748196451159874</c:v>
                </c:pt>
                <c:pt idx="1260">
                  <c:v>4.4747926716913273</c:v>
                </c:pt>
                <c:pt idx="1261">
                  <c:v>4.4747657196486958</c:v>
                </c:pt>
                <c:pt idx="1262">
                  <c:v>4.4747387889542187</c:v>
                </c:pt>
                <c:pt idx="1263">
                  <c:v>4.4747118795741043</c:v>
                </c:pt>
                <c:pt idx="1264">
                  <c:v>4.4746849914746401</c:v>
                </c:pt>
                <c:pt idx="1265">
                  <c:v>4.474658124622195</c:v>
                </c:pt>
                <c:pt idx="1266">
                  <c:v>4.4746312789832166</c:v>
                </c:pt>
                <c:pt idx="1267">
                  <c:v>4.4746044545242318</c:v>
                </c:pt>
                <c:pt idx="1268">
                  <c:v>4.4745776512118463</c:v>
                </c:pt>
                <c:pt idx="1269">
                  <c:v>4.474550869012746</c:v>
                </c:pt>
                <c:pt idx="1270">
                  <c:v>4.4745241078936946</c:v>
                </c:pt>
                <c:pt idx="1271">
                  <c:v>4.4744973678215336</c:v>
                </c:pt>
                <c:pt idx="1272">
                  <c:v>4.4744706487631838</c:v>
                </c:pt>
                <c:pt idx="1273">
                  <c:v>4.4744439506856439</c:v>
                </c:pt>
                <c:pt idx="1274">
                  <c:v>4.4744172735559902</c:v>
                </c:pt>
                <c:pt idx="1275">
                  <c:v>4.474390617341375</c:v>
                </c:pt>
                <c:pt idx="1276">
                  <c:v>4.47436398200903</c:v>
                </c:pt>
                <c:pt idx="1277">
                  <c:v>4.4743373675262621</c:v>
                </c:pt>
                <c:pt idx="1278">
                  <c:v>4.4743107738604557</c:v>
                </c:pt>
                <c:pt idx="1279">
                  <c:v>4.4742842009790715</c:v>
                </c:pt>
                <c:pt idx="1280">
                  <c:v>4.4742576488496475</c:v>
                </c:pt>
                <c:pt idx="1281">
                  <c:v>4.4742311174397953</c:v>
                </c:pt>
                <c:pt idx="1282">
                  <c:v>4.4742046067172048</c:v>
                </c:pt>
                <c:pt idx="1283">
                  <c:v>4.4741781166496395</c:v>
                </c:pt>
                <c:pt idx="1284">
                  <c:v>4.4741516472049394</c:v>
                </c:pt>
                <c:pt idx="1285">
                  <c:v>4.4741251983510191</c:v>
                </c:pt>
                <c:pt idx="1286">
                  <c:v>4.4740987700558685</c:v>
                </c:pt>
                <c:pt idx="1287">
                  <c:v>4.4740723622875507</c:v>
                </c:pt>
                <c:pt idx="1288">
                  <c:v>4.4740459750142048</c:v>
                </c:pt>
                <c:pt idx="1289">
                  <c:v>4.4740196082040429</c:v>
                </c:pt>
                <c:pt idx="1290">
                  <c:v>4.4739932618253508</c:v>
                </c:pt>
                <c:pt idx="1291">
                  <c:v>4.4739669358464909</c:v>
                </c:pt>
                <c:pt idx="1292">
                  <c:v>4.4739406302358944</c:v>
                </c:pt>
                <c:pt idx="1293">
                  <c:v>4.4739143449620684</c:v>
                </c:pt>
                <c:pt idx="1294">
                  <c:v>4.4738880799935936</c:v>
                </c:pt>
                <c:pt idx="1295">
                  <c:v>4.4738618352991217</c:v>
                </c:pt>
                <c:pt idx="1296">
                  <c:v>4.4738356108473782</c:v>
                </c:pt>
                <c:pt idx="1297">
                  <c:v>4.4738094066071605</c:v>
                </c:pt>
                <c:pt idx="1298">
                  <c:v>4.4737832225473371</c:v>
                </c:pt>
                <c:pt idx="1299">
                  <c:v>4.47375705863685</c:v>
                </c:pt>
                <c:pt idx="1300">
                  <c:v>4.4737309148447126</c:v>
                </c:pt>
                <c:pt idx="1301">
                  <c:v>4.4737047911400083</c:v>
                </c:pt>
                <c:pt idx="1302">
                  <c:v>4.4736786874918932</c:v>
                </c:pt>
                <c:pt idx="1303">
                  <c:v>4.4736526038695938</c:v>
                </c:pt>
                <c:pt idx="1304">
                  <c:v>4.4736265402424076</c:v>
                </c:pt>
                <c:pt idx="1305">
                  <c:v>4.4736004965797012</c:v>
                </c:pt>
                <c:pt idx="1306">
                  <c:v>4.473574472850915</c:v>
                </c:pt>
                <c:pt idx="1307">
                  <c:v>4.4735484690255554</c:v>
                </c:pt>
                <c:pt idx="1308">
                  <c:v>4.473522485073202</c:v>
                </c:pt>
                <c:pt idx="1309">
                  <c:v>4.4734965209635016</c:v>
                </c:pt>
                <c:pt idx="1310">
                  <c:v>4.4734705766661733</c:v>
                </c:pt>
                <c:pt idx="1311">
                  <c:v>4.4734446521510014</c:v>
                </c:pt>
                <c:pt idx="1312">
                  <c:v>4.4734187473878437</c:v>
                </c:pt>
                <c:pt idx="1313">
                  <c:v>4.4733928623466239</c:v>
                </c:pt>
                <c:pt idx="1314">
                  <c:v>4.4733669969973358</c:v>
                </c:pt>
                <c:pt idx="1315">
                  <c:v>4.4733411513100405</c:v>
                </c:pt>
                <c:pt idx="1316">
                  <c:v>4.4733153252548679</c:v>
                </c:pt>
                <c:pt idx="1317">
                  <c:v>4.4732895188020159</c:v>
                </c:pt>
                <c:pt idx="1318">
                  <c:v>4.473263731921751</c:v>
                </c:pt>
                <c:pt idx="1319">
                  <c:v>4.4732379645844054</c:v>
                </c:pt>
                <c:pt idx="1320">
                  <c:v>4.4732122167603805</c:v>
                </c:pt>
                <c:pt idx="1321">
                  <c:v>4.4731864884201444</c:v>
                </c:pt>
                <c:pt idx="1322">
                  <c:v>4.473160779534231</c:v>
                </c:pt>
                <c:pt idx="1323">
                  <c:v>4.4731350900732432</c:v>
                </c:pt>
                <c:pt idx="1324">
                  <c:v>4.4731094200078489</c:v>
                </c:pt>
                <c:pt idx="1325">
                  <c:v>4.4730837693087819</c:v>
                </c:pt>
                <c:pt idx="1326">
                  <c:v>4.473058137946845</c:v>
                </c:pt>
                <c:pt idx="1327">
                  <c:v>4.4730325258929033</c:v>
                </c:pt>
                <c:pt idx="1328">
                  <c:v>4.4730069331178894</c:v>
                </c:pt>
                <c:pt idx="1329">
                  <c:v>4.4729813595928025</c:v>
                </c:pt>
                <c:pt idx="1330">
                  <c:v>4.4729558052887066</c:v>
                </c:pt>
                <c:pt idx="1331">
                  <c:v>4.4729302701767288</c:v>
                </c:pt>
                <c:pt idx="1332">
                  <c:v>4.4729047542280647</c:v>
                </c:pt>
                <c:pt idx="1333">
                  <c:v>4.4728792574139709</c:v>
                </c:pt>
                <c:pt idx="1334">
                  <c:v>4.4728537797057726</c:v>
                </c:pt>
                <c:pt idx="1335">
                  <c:v>4.4728283210748563</c:v>
                </c:pt>
                <c:pt idx="1336">
                  <c:v>4.4728028814926741</c:v>
                </c:pt>
                <c:pt idx="1337">
                  <c:v>4.4727774609307431</c:v>
                </c:pt>
                <c:pt idx="1338">
                  <c:v>4.4727520593606407</c:v>
                </c:pt>
                <c:pt idx="1339">
                  <c:v>4.4727266767540126</c:v>
                </c:pt>
                <c:pt idx="1340">
                  <c:v>4.4727013130825641</c:v>
                </c:pt>
                <c:pt idx="1341">
                  <c:v>4.4726759683180655</c:v>
                </c:pt>
                <c:pt idx="1342">
                  <c:v>4.4726506424323507</c:v>
                </c:pt>
                <c:pt idx="1343">
                  <c:v>4.472625335397316</c:v>
                </c:pt>
                <c:pt idx="1344">
                  <c:v>4.472600047184919</c:v>
                </c:pt>
                <c:pt idx="1345">
                  <c:v>4.472574777767182</c:v>
                </c:pt>
                <c:pt idx="1346">
                  <c:v>4.4725495271161888</c:v>
                </c:pt>
                <c:pt idx="1347">
                  <c:v>4.4725242952040851</c:v>
                </c:pt>
                <c:pt idx="1348">
                  <c:v>4.4724990820030781</c:v>
                </c:pt>
                <c:pt idx="1349">
                  <c:v>4.4724738874854371</c:v>
                </c:pt>
                <c:pt idx="1350">
                  <c:v>4.4724487116234952</c:v>
                </c:pt>
                <c:pt idx="1351">
                  <c:v>4.4724235543896427</c:v>
                </c:pt>
                <c:pt idx="1352">
                  <c:v>4.4723984157563352</c:v>
                </c:pt>
                <c:pt idx="1353">
                  <c:v>4.4723732956960864</c:v>
                </c:pt>
                <c:pt idx="1354">
                  <c:v>4.4723481941814729</c:v>
                </c:pt>
                <c:pt idx="1355">
                  <c:v>4.4723231111851307</c:v>
                </c:pt>
                <c:pt idx="1356">
                  <c:v>4.4722980466797564</c:v>
                </c:pt>
                <c:pt idx="1357">
                  <c:v>4.4722730006381086</c:v>
                </c:pt>
                <c:pt idx="1358">
                  <c:v>4.4722479730330029</c:v>
                </c:pt>
                <c:pt idx="1359">
                  <c:v>4.4722229638373188</c:v>
                </c:pt>
                <c:pt idx="1360">
                  <c:v>4.4721979730239925</c:v>
                </c:pt>
                <c:pt idx="1361">
                  <c:v>4.4721730005660207</c:v>
                </c:pt>
                <c:pt idx="1362">
                  <c:v>4.4721480464364607</c:v>
                </c:pt>
                <c:pt idx="1363">
                  <c:v>4.4721231106084272</c:v>
                </c:pt>
                <c:pt idx="1364">
                  <c:v>4.4720981930550945</c:v>
                </c:pt>
                <c:pt idx="1365">
                  <c:v>4.4720732937496974</c:v>
                </c:pt>
                <c:pt idx="1366">
                  <c:v>4.4720484126655284</c:v>
                </c:pt>
                <c:pt idx="1367">
                  <c:v>4.4720235497759377</c:v>
                </c:pt>
                <c:pt idx="1368">
                  <c:v>4.4719987050543359</c:v>
                </c:pt>
                <c:pt idx="1369">
                  <c:v>4.4719738784741896</c:v>
                </c:pt>
                <c:pt idx="1370">
                  <c:v>4.4719490700090248</c:v>
                </c:pt>
                <c:pt idx="1371">
                  <c:v>4.4719242796324252</c:v>
                </c:pt>
                <c:pt idx="1372">
                  <c:v>4.4718995073180325</c:v>
                </c:pt>
                <c:pt idx="1373">
                  <c:v>4.4718747530395451</c:v>
                </c:pt>
                <c:pt idx="1374">
                  <c:v>4.4718500167707207</c:v>
                </c:pt>
                <c:pt idx="1375">
                  <c:v>4.4718252984853715</c:v>
                </c:pt>
                <c:pt idx="1376">
                  <c:v>4.471800598157369</c:v>
                </c:pt>
                <c:pt idx="1377">
                  <c:v>4.4717759157606407</c:v>
                </c:pt>
                <c:pt idx="1378">
                  <c:v>4.4717512512691711</c:v>
                </c:pt>
                <c:pt idx="1379">
                  <c:v>4.4717266046570012</c:v>
                </c:pt>
                <c:pt idx="1380">
                  <c:v>4.4717019758982275</c:v>
                </c:pt>
                <c:pt idx="1381">
                  <c:v>4.4716773649670047</c:v>
                </c:pt>
                <c:pt idx="1382">
                  <c:v>4.4716527718375421</c:v>
                </c:pt>
                <c:pt idx="1383">
                  <c:v>4.4716281964841054</c:v>
                </c:pt>
                <c:pt idx="1384">
                  <c:v>4.4716036388810148</c:v>
                </c:pt>
                <c:pt idx="1385">
                  <c:v>4.4715790990026489</c:v>
                </c:pt>
                <c:pt idx="1386">
                  <c:v>4.4715545768234399</c:v>
                </c:pt>
                <c:pt idx="1387">
                  <c:v>4.4715300723178748</c:v>
                </c:pt>
                <c:pt idx="1388">
                  <c:v>4.4715055854604966</c:v>
                </c:pt>
                <c:pt idx="1389">
                  <c:v>4.4714811162259034</c:v>
                </c:pt>
                <c:pt idx="1390">
                  <c:v>4.4714566645887475</c:v>
                </c:pt>
                <c:pt idx="1391">
                  <c:v>4.4714322305237362</c:v>
                </c:pt>
                <c:pt idx="1392">
                  <c:v>4.471407814005631</c:v>
                </c:pt>
                <c:pt idx="1393">
                  <c:v>4.4713834150092486</c:v>
                </c:pt>
                <c:pt idx="1394">
                  <c:v>4.4713590335094588</c:v>
                </c:pt>
                <c:pt idx="1395">
                  <c:v>4.4713346694811857</c:v>
                </c:pt>
                <c:pt idx="1396">
                  <c:v>4.4713103228994084</c:v>
                </c:pt>
                <c:pt idx="1397">
                  <c:v>4.4712859937391576</c:v>
                </c:pt>
                <c:pt idx="1398">
                  <c:v>4.4712616819755189</c:v>
                </c:pt>
                <c:pt idx="1399">
                  <c:v>4.4712373875836313</c:v>
                </c:pt>
                <c:pt idx="1400">
                  <c:v>4.4712131105386872</c:v>
                </c:pt>
                <c:pt idx="1401">
                  <c:v>4.4711888508159312</c:v>
                </c:pt>
                <c:pt idx="1402">
                  <c:v>4.4711646083906613</c:v>
                </c:pt>
                <c:pt idx="1403">
                  <c:v>4.4711403832382297</c:v>
                </c:pt>
                <c:pt idx="1404">
                  <c:v>4.4711161753340383</c:v>
                </c:pt>
                <c:pt idx="1405">
                  <c:v>4.4710919846535448</c:v>
                </c:pt>
                <c:pt idx="1406">
                  <c:v>4.4710678111722562</c:v>
                </c:pt>
                <c:pt idx="1407">
                  <c:v>4.471043654865734</c:v>
                </c:pt>
                <c:pt idx="1408">
                  <c:v>4.4710195157095907</c:v>
                </c:pt>
                <c:pt idx="1409">
                  <c:v>4.4709953936794902</c:v>
                </c:pt>
                <c:pt idx="1410">
                  <c:v>4.4709712887511506</c:v>
                </c:pt>
                <c:pt idx="1411">
                  <c:v>4.4709472009003379</c:v>
                </c:pt>
                <c:pt idx="1412">
                  <c:v>4.4709231301028725</c:v>
                </c:pt>
                <c:pt idx="1413">
                  <c:v>4.4708990763346241</c:v>
                </c:pt>
                <c:pt idx="1414">
                  <c:v>4.4708750395715162</c:v>
                </c:pt>
                <c:pt idx="1415">
                  <c:v>4.4708510197895217</c:v>
                </c:pt>
                <c:pt idx="1416">
                  <c:v>4.4708270169646633</c:v>
                </c:pt>
                <c:pt idx="1417">
                  <c:v>4.4708030310730162</c:v>
                </c:pt>
                <c:pt idx="1418">
                  <c:v>4.4707790620907053</c:v>
                </c:pt>
                <c:pt idx="1419">
                  <c:v>4.470755109993906</c:v>
                </c:pt>
                <c:pt idx="1420">
                  <c:v>4.4707311747588454</c:v>
                </c:pt>
                <c:pt idx="1421">
                  <c:v>4.4707072563617984</c:v>
                </c:pt>
                <c:pt idx="1422">
                  <c:v>4.4706833547790916</c:v>
                </c:pt>
                <c:pt idx="1423">
                  <c:v>4.4706594699871012</c:v>
                </c:pt>
                <c:pt idx="1424">
                  <c:v>4.4706356019622531</c:v>
                </c:pt>
                <c:pt idx="1425">
                  <c:v>4.470611750681023</c:v>
                </c:pt>
                <c:pt idx="1426">
                  <c:v>4.4705879161199347</c:v>
                </c:pt>
                <c:pt idx="1427">
                  <c:v>4.4705640982555632</c:v>
                </c:pt>
                <c:pt idx="1428">
                  <c:v>4.4705402970645318</c:v>
                </c:pt>
                <c:pt idx="1429">
                  <c:v>4.4705165125235125</c:v>
                </c:pt>
                <c:pt idx="1430">
                  <c:v>4.4704927446092277</c:v>
                </c:pt>
                <c:pt idx="1431">
                  <c:v>4.4704689932984474</c:v>
                </c:pt>
                <c:pt idx="1432">
                  <c:v>4.4704452585679899</c:v>
                </c:pt>
                <c:pt idx="1433">
                  <c:v>4.4704215403947218</c:v>
                </c:pt>
                <c:pt idx="1434">
                  <c:v>4.4703978387555612</c:v>
                </c:pt>
                <c:pt idx="1435">
                  <c:v>4.4703741536274695</c:v>
                </c:pt>
                <c:pt idx="1436">
                  <c:v>4.4703504849874607</c:v>
                </c:pt>
                <c:pt idx="1437">
                  <c:v>4.470326832812594</c:v>
                </c:pt>
                <c:pt idx="1438">
                  <c:v>4.4703031970799776</c:v>
                </c:pt>
                <c:pt idx="1439">
                  <c:v>4.4702795777667665</c:v>
                </c:pt>
                <c:pt idx="1440">
                  <c:v>4.470255974850164</c:v>
                </c:pt>
                <c:pt idx="1441">
                  <c:v>4.4702323883074211</c:v>
                </c:pt>
                <c:pt idx="1442">
                  <c:v>4.4702088181158359</c:v>
                </c:pt>
                <c:pt idx="1443">
                  <c:v>4.4701852642527538</c:v>
                </c:pt>
                <c:pt idx="1444">
                  <c:v>4.470161726695566</c:v>
                </c:pt>
                <c:pt idx="1445">
                  <c:v>4.470138205421712</c:v>
                </c:pt>
                <c:pt idx="1446">
                  <c:v>4.4701147004086774</c:v>
                </c:pt>
                <c:pt idx="1447">
                  <c:v>4.4700912116339957</c:v>
                </c:pt>
                <c:pt idx="1448">
                  <c:v>4.4700677390752448</c:v>
                </c:pt>
                <c:pt idx="1449">
                  <c:v>4.4700442827100515</c:v>
                </c:pt>
                <c:pt idx="1450">
                  <c:v>4.4700208425160861</c:v>
                </c:pt>
                <c:pt idx="1451">
                  <c:v>4.4699974184710669</c:v>
                </c:pt>
                <c:pt idx="1452">
                  <c:v>4.4699740105527592</c:v>
                </c:pt>
                <c:pt idx="1453">
                  <c:v>4.469950618738971</c:v>
                </c:pt>
                <c:pt idx="1454">
                  <c:v>4.4699272430075583</c:v>
                </c:pt>
                <c:pt idx="1455">
                  <c:v>4.4699038833364231</c:v>
                </c:pt>
                <c:pt idx="1456">
                  <c:v>4.469880539703512</c:v>
                </c:pt>
                <c:pt idx="1457">
                  <c:v>4.4698572120868167</c:v>
                </c:pt>
                <c:pt idx="1458">
                  <c:v>4.4698339004643746</c:v>
                </c:pt>
                <c:pt idx="1459">
                  <c:v>4.4698106048142678</c:v>
                </c:pt>
                <c:pt idx="1460">
                  <c:v>4.4697873251146252</c:v>
                </c:pt>
                <c:pt idx="1461">
                  <c:v>4.4697640613436187</c:v>
                </c:pt>
                <c:pt idx="1462">
                  <c:v>4.4697408134794649</c:v>
                </c:pt>
                <c:pt idx="1463">
                  <c:v>4.4697175815004266</c:v>
                </c:pt>
                <c:pt idx="1464">
                  <c:v>4.46969436538481</c:v>
                </c:pt>
                <c:pt idx="1465">
                  <c:v>4.4696711651109648</c:v>
                </c:pt>
                <c:pt idx="1466">
                  <c:v>4.469647980657288</c:v>
                </c:pt>
                <c:pt idx="1467">
                  <c:v>4.469624812002218</c:v>
                </c:pt>
                <c:pt idx="1468">
                  <c:v>4.4696016591242378</c:v>
                </c:pt>
                <c:pt idx="1469">
                  <c:v>4.4695785220018749</c:v>
                </c:pt>
                <c:pt idx="1470">
                  <c:v>4.469555400613701</c:v>
                </c:pt>
                <c:pt idx="1471">
                  <c:v>4.4695322949383298</c:v>
                </c:pt>
                <c:pt idx="1472">
                  <c:v>4.4695092049544201</c:v>
                </c:pt>
                <c:pt idx="1473">
                  <c:v>4.4694861306406741</c:v>
                </c:pt>
                <c:pt idx="1474">
                  <c:v>4.469463071975837</c:v>
                </c:pt>
                <c:pt idx="1475">
                  <c:v>4.4694400289386955</c:v>
                </c:pt>
                <c:pt idx="1476">
                  <c:v>4.4694170015080825</c:v>
                </c:pt>
                <c:pt idx="1477">
                  <c:v>4.4693939896628727</c:v>
                </c:pt>
                <c:pt idx="1478">
                  <c:v>4.4693709933819834</c:v>
                </c:pt>
                <c:pt idx="1479">
                  <c:v>4.4693480126443728</c:v>
                </c:pt>
                <c:pt idx="1480">
                  <c:v>4.4693250474290451</c:v>
                </c:pt>
                <c:pt idx="1481">
                  <c:v>4.4693020977150457</c:v>
                </c:pt>
                <c:pt idx="1482">
                  <c:v>4.4692791634814606</c:v>
                </c:pt>
                <c:pt idx="1483">
                  <c:v>4.4692562447074211</c:v>
                </c:pt>
                <c:pt idx="1484">
                  <c:v>4.4692333413720995</c:v>
                </c:pt>
                <c:pt idx="1485">
                  <c:v>4.4692104534547088</c:v>
                </c:pt>
                <c:pt idx="1486">
                  <c:v>4.4691837703432995</c:v>
                </c:pt>
                <c:pt idx="1487">
                  <c:v>4.4691571081563062</c:v>
                </c:pt>
                <c:pt idx="1488">
                  <c:v>4.4691304668609373</c:v>
                </c:pt>
                <c:pt idx="1489">
                  <c:v>4.4691038464244786</c:v>
                </c:pt>
                <c:pt idx="1490">
                  <c:v>4.4690772468142921</c:v>
                </c:pt>
                <c:pt idx="1491">
                  <c:v>4.4690506679978181</c:v>
                </c:pt>
                <c:pt idx="1492">
                  <c:v>4.4690241099425707</c:v>
                </c:pt>
                <c:pt idx="1493">
                  <c:v>4.4689975726161411</c:v>
                </c:pt>
                <c:pt idx="1494">
                  <c:v>4.4689710559861968</c:v>
                </c:pt>
                <c:pt idx="1495">
                  <c:v>4.4689445600204811</c:v>
                </c:pt>
                <c:pt idx="1496">
                  <c:v>4.4689180846868108</c:v>
                </c:pt>
                <c:pt idx="1497">
                  <c:v>4.4688916299530801</c:v>
                </c:pt>
                <c:pt idx="1498">
                  <c:v>4.4688651957872567</c:v>
                </c:pt>
                <c:pt idx="1499">
                  <c:v>4.4688387821573841</c:v>
                </c:pt>
                <c:pt idx="1500">
                  <c:v>4.4688123890315783</c:v>
                </c:pt>
                <c:pt idx="1501">
                  <c:v>4.468786016378032</c:v>
                </c:pt>
                <c:pt idx="1502">
                  <c:v>4.4687596641650087</c:v>
                </c:pt>
                <c:pt idx="1503">
                  <c:v>4.4687333323608494</c:v>
                </c:pt>
                <c:pt idx="1504">
                  <c:v>4.4687070209339659</c:v>
                </c:pt>
                <c:pt idx="1505">
                  <c:v>4.468680729852843</c:v>
                </c:pt>
                <c:pt idx="1506">
                  <c:v>4.4686544590860411</c:v>
                </c:pt>
                <c:pt idx="1507">
                  <c:v>4.4686282086021922</c:v>
                </c:pt>
                <c:pt idx="1508">
                  <c:v>4.4686019783699988</c:v>
                </c:pt>
                <c:pt idx="1509">
                  <c:v>4.4685757683582388</c:v>
                </c:pt>
                <c:pt idx="1510">
                  <c:v>4.468549578535761</c:v>
                </c:pt>
                <c:pt idx="1511">
                  <c:v>4.4685234088714854</c:v>
                </c:pt>
                <c:pt idx="1512">
                  <c:v>4.4684972593344057</c:v>
                </c:pt>
                <c:pt idx="1513">
                  <c:v>4.4684711298935857</c:v>
                </c:pt>
                <c:pt idx="1514">
                  <c:v>4.4684450205181596</c:v>
                </c:pt>
                <c:pt idx="1515">
                  <c:v>4.4684189311773341</c:v>
                </c:pt>
                <c:pt idx="1516">
                  <c:v>4.4683928618403872</c:v>
                </c:pt>
                <c:pt idx="1517">
                  <c:v>4.4683668124766651</c:v>
                </c:pt>
                <c:pt idx="1518">
                  <c:v>4.4683407830555879</c:v>
                </c:pt>
                <c:pt idx="1519">
                  <c:v>4.4683147735466422</c:v>
                </c:pt>
                <c:pt idx="1520">
                  <c:v>4.4682887839193866</c:v>
                </c:pt>
                <c:pt idx="1521">
                  <c:v>4.4682628141434497</c:v>
                </c:pt>
                <c:pt idx="1522">
                  <c:v>4.4682368641885297</c:v>
                </c:pt>
                <c:pt idx="1523">
                  <c:v>4.4682109340243921</c:v>
                </c:pt>
                <c:pt idx="1524">
                  <c:v>4.4681850236208733</c:v>
                </c:pt>
                <c:pt idx="1525">
                  <c:v>4.4681591329478794</c:v>
                </c:pt>
                <c:pt idx="1526">
                  <c:v>4.4681332619753826</c:v>
                </c:pt>
                <c:pt idx="1527">
                  <c:v>4.4681074106734258</c:v>
                </c:pt>
                <c:pt idx="1528">
                  <c:v>4.4680815790121189</c:v>
                </c:pt>
                <c:pt idx="1529">
                  <c:v>4.4680557669616414</c:v>
                </c:pt>
                <c:pt idx="1530">
                  <c:v>4.4680299744922385</c:v>
                </c:pt>
                <c:pt idx="1531">
                  <c:v>4.4680042015742245</c:v>
                </c:pt>
                <c:pt idx="1532">
                  <c:v>4.4679784481779823</c:v>
                </c:pt>
                <c:pt idx="1533">
                  <c:v>4.4679527142739586</c:v>
                </c:pt>
                <c:pt idx="1534">
                  <c:v>4.4679269998326703</c:v>
                </c:pt>
                <c:pt idx="1535">
                  <c:v>4.4679013048246992</c:v>
                </c:pt>
                <c:pt idx="1536">
                  <c:v>4.4678756292206963</c:v>
                </c:pt>
                <c:pt idx="1537">
                  <c:v>4.4678499729913748</c:v>
                </c:pt>
                <c:pt idx="1538">
                  <c:v>4.4678243361075189</c:v>
                </c:pt>
                <c:pt idx="1539">
                  <c:v>4.4677987185399761</c:v>
                </c:pt>
                <c:pt idx="1540">
                  <c:v>4.4677731202596593</c:v>
                </c:pt>
                <c:pt idx="1541">
                  <c:v>4.4677475412375491</c:v>
                </c:pt>
                <c:pt idx="1542">
                  <c:v>4.46772198144469</c:v>
                </c:pt>
                <c:pt idx="1543">
                  <c:v>4.4676964408521922</c:v>
                </c:pt>
                <c:pt idx="1544">
                  <c:v>4.4676709194312307</c:v>
                </c:pt>
                <c:pt idx="1545">
                  <c:v>4.4676454171530464</c:v>
                </c:pt>
                <c:pt idx="1546">
                  <c:v>4.4676199339889431</c:v>
                </c:pt>
                <c:pt idx="1547">
                  <c:v>4.4675944699102903</c:v>
                </c:pt>
                <c:pt idx="1548">
                  <c:v>4.4675690248885225</c:v>
                </c:pt>
                <c:pt idx="1549">
                  <c:v>4.4675435988951362</c:v>
                </c:pt>
                <c:pt idx="1550">
                  <c:v>4.4675181919016929</c:v>
                </c:pt>
                <c:pt idx="1551">
                  <c:v>4.4674928038798196</c:v>
                </c:pt>
                <c:pt idx="1552">
                  <c:v>4.4674674348012022</c:v>
                </c:pt>
                <c:pt idx="1553">
                  <c:v>4.4674420846375957</c:v>
                </c:pt>
                <c:pt idx="1554">
                  <c:v>4.4674167533608129</c:v>
                </c:pt>
                <c:pt idx="1555">
                  <c:v>4.4673914409427331</c:v>
                </c:pt>
                <c:pt idx="1556">
                  <c:v>4.4673661473552979</c:v>
                </c:pt>
                <c:pt idx="1557">
                  <c:v>4.4673408725705093</c:v>
                </c:pt>
                <c:pt idx="1558">
                  <c:v>4.467315616560434</c:v>
                </c:pt>
                <c:pt idx="1559">
                  <c:v>4.4672903792972001</c:v>
                </c:pt>
                <c:pt idx="1560">
                  <c:v>4.4672651607529978</c:v>
                </c:pt>
                <c:pt idx="1561">
                  <c:v>4.4672399609000788</c:v>
                </c:pt>
                <c:pt idx="1562">
                  <c:v>4.4672147797107558</c:v>
                </c:pt>
                <c:pt idx="1563">
                  <c:v>4.4671896171574064</c:v>
                </c:pt>
                <c:pt idx="1564">
                  <c:v>4.4671644732124642</c:v>
                </c:pt>
                <c:pt idx="1565">
                  <c:v>4.4671393478484278</c:v>
                </c:pt>
                <c:pt idx="1566">
                  <c:v>4.4671142410378559</c:v>
                </c:pt>
                <c:pt idx="1567">
                  <c:v>4.4670891527533678</c:v>
                </c:pt>
                <c:pt idx="1568">
                  <c:v>4.4670640829676422</c:v>
                </c:pt>
                <c:pt idx="1569">
                  <c:v>4.4670390316534201</c:v>
                </c:pt>
                <c:pt idx="1570">
                  <c:v>4.4670139987835018</c:v>
                </c:pt>
                <c:pt idx="1571">
                  <c:v>4.4669889843307473</c:v>
                </c:pt>
                <c:pt idx="1572">
                  <c:v>4.4669639882680761</c:v>
                </c:pt>
                <c:pt idx="1573">
                  <c:v>4.4669390105684696</c:v>
                </c:pt>
                <c:pt idx="1574">
                  <c:v>4.4669140512049657</c:v>
                </c:pt>
                <c:pt idx="1575">
                  <c:v>4.4668891101506647</c:v>
                </c:pt>
                <c:pt idx="1576">
                  <c:v>4.4668641873787225</c:v>
                </c:pt>
                <c:pt idx="1577">
                  <c:v>4.4668392828623578</c:v>
                </c:pt>
                <c:pt idx="1578">
                  <c:v>4.4668143965748452</c:v>
                </c:pt>
                <c:pt idx="1579">
                  <c:v>4.4667895284895192</c:v>
                </c:pt>
                <c:pt idx="1580">
                  <c:v>4.4667646785797732</c:v>
                </c:pt>
                <c:pt idx="1581">
                  <c:v>4.4667398468190571</c:v>
                </c:pt>
                <c:pt idx="1582">
                  <c:v>4.4667150331808818</c:v>
                </c:pt>
                <c:pt idx="1583">
                  <c:v>4.4666902376388125</c:v>
                </c:pt>
                <c:pt idx="1584">
                  <c:v>4.4666654601664755</c:v>
                </c:pt>
                <c:pt idx="1585">
                  <c:v>4.4666407007375533</c:v>
                </c:pt>
                <c:pt idx="1586">
                  <c:v>4.466615959325785</c:v>
                </c:pt>
                <c:pt idx="1587">
                  <c:v>4.4665912359049686</c:v>
                </c:pt>
                <c:pt idx="1588">
                  <c:v>4.4665665304489588</c:v>
                </c:pt>
                <c:pt idx="1589">
                  <c:v>4.466541842931667</c:v>
                </c:pt>
                <c:pt idx="1590">
                  <c:v>4.4665171733270599</c:v>
                </c:pt>
                <c:pt idx="1591">
                  <c:v>4.4664925216091644</c:v>
                </c:pt>
                <c:pt idx="1592">
                  <c:v>4.4664678877520601</c:v>
                </c:pt>
                <c:pt idx="1593">
                  <c:v>4.4664432717298856</c:v>
                </c:pt>
                <c:pt idx="1594">
                  <c:v>4.4664186735168334</c:v>
                </c:pt>
                <c:pt idx="1595">
                  <c:v>4.4663940930871551</c:v>
                </c:pt>
                <c:pt idx="1596">
                  <c:v>4.4663695304151538</c:v>
                </c:pt>
                <c:pt idx="1597">
                  <c:v>4.4663449854751924</c:v>
                </c:pt>
                <c:pt idx="1598">
                  <c:v>4.4663204582416869</c:v>
                </c:pt>
                <c:pt idx="1599">
                  <c:v>4.4662959486891092</c:v>
                </c:pt>
                <c:pt idx="1600">
                  <c:v>4.4662714567919863</c:v>
                </c:pt>
                <c:pt idx="1601">
                  <c:v>4.4662469825249005</c:v>
                </c:pt>
                <c:pt idx="1602">
                  <c:v>4.4662225258624879</c:v>
                </c:pt>
                <c:pt idx="1603">
                  <c:v>4.4661980867794417</c:v>
                </c:pt>
                <c:pt idx="1604">
                  <c:v>4.4661736652505075</c:v>
                </c:pt>
                <c:pt idx="1605">
                  <c:v>4.4661492612504849</c:v>
                </c:pt>
                <c:pt idx="1606">
                  <c:v>4.4661248747542297</c:v>
                </c:pt>
                <c:pt idx="1607">
                  <c:v>4.4661005057366499</c:v>
                </c:pt>
                <c:pt idx="1608">
                  <c:v>4.4660761541727094</c:v>
                </c:pt>
                <c:pt idx="1609">
                  <c:v>4.466051820037424</c:v>
                </c:pt>
                <c:pt idx="1610">
                  <c:v>4.4660275033058641</c:v>
                </c:pt>
                <c:pt idx="1611">
                  <c:v>4.4660032039531528</c:v>
                </c:pt>
                <c:pt idx="1612">
                  <c:v>4.4659789219544672</c:v>
                </c:pt>
                <c:pt idx="1613">
                  <c:v>4.465954657285037</c:v>
                </c:pt>
                <c:pt idx="1614">
                  <c:v>4.465930409920146</c:v>
                </c:pt>
                <c:pt idx="1615">
                  <c:v>4.4659061798351303</c:v>
                </c:pt>
                <c:pt idx="1616">
                  <c:v>4.4658819670053767</c:v>
                </c:pt>
                <c:pt idx="1617">
                  <c:v>4.4658577714063279</c:v>
                </c:pt>
                <c:pt idx="1618">
                  <c:v>4.4658335930134774</c:v>
                </c:pt>
                <c:pt idx="1619">
                  <c:v>4.4658094318023691</c:v>
                </c:pt>
                <c:pt idx="1620">
                  <c:v>4.4657852877486031</c:v>
                </c:pt>
                <c:pt idx="1621">
                  <c:v>4.465761160827828</c:v>
                </c:pt>
                <c:pt idx="1622">
                  <c:v>4.4657370510157453</c:v>
                </c:pt>
              </c:numCache>
            </c:numRef>
          </c:yVal>
          <c:smooth val="1"/>
          <c:extLst xmlns:c16r2="http://schemas.microsoft.com/office/drawing/2015/06/chart">
            <c:ext xmlns:c16="http://schemas.microsoft.com/office/drawing/2014/chart" uri="{C3380CC4-5D6E-409C-BE32-E72D297353CC}">
              <c16:uniqueId val="{00000003-D3EC-4665-88CD-6718620E3E15}"/>
            </c:ext>
          </c:extLst>
        </c:ser>
        <c:ser>
          <c:idx val="4"/>
          <c:order val="4"/>
          <c:tx>
            <c:v>PhaX exp</c:v>
          </c:tx>
          <c:spPr>
            <a:ln w="19050" cap="rnd">
              <a:noFill/>
              <a:round/>
            </a:ln>
            <a:effectLst/>
          </c:spPr>
          <c:marker>
            <c:symbol val="circle"/>
            <c:size val="7"/>
            <c:spPr>
              <a:solidFill>
                <a:schemeClr val="accent5"/>
              </a:solidFill>
              <a:ln w="9525">
                <a:noFill/>
              </a:ln>
              <a:effectLst/>
            </c:spPr>
          </c:marker>
          <c:xVal>
            <c:numRef>
              <c:f>'Amplitude (appxi)'!$B$45:$B$313</c:f>
              <c:numCache>
                <c:formatCode>General</c:formatCode>
                <c:ptCount val="269"/>
                <c:pt idx="0">
                  <c:v>2.1670399999989911</c:v>
                </c:pt>
                <c:pt idx="1">
                  <c:v>8.0652800000000013</c:v>
                </c:pt>
                <c:pt idx="2">
                  <c:v>13.963519999998994</c:v>
                </c:pt>
                <c:pt idx="3">
                  <c:v>18.878719999998992</c:v>
                </c:pt>
                <c:pt idx="4">
                  <c:v>23.793920000000014</c:v>
                </c:pt>
                <c:pt idx="5">
                  <c:v>29.692160000000001</c:v>
                </c:pt>
                <c:pt idx="6">
                  <c:v>34.607359999999005</c:v>
                </c:pt>
                <c:pt idx="7">
                  <c:v>39.522559999998975</c:v>
                </c:pt>
                <c:pt idx="8">
                  <c:v>44.437760000000026</c:v>
                </c:pt>
                <c:pt idx="9">
                  <c:v>50.336000000000013</c:v>
                </c:pt>
                <c:pt idx="10">
                  <c:v>55.251199999999017</c:v>
                </c:pt>
                <c:pt idx="11">
                  <c:v>60.16640000000001</c:v>
                </c:pt>
                <c:pt idx="12">
                  <c:v>67.047680000000014</c:v>
                </c:pt>
                <c:pt idx="13">
                  <c:v>71.962879999999018</c:v>
                </c:pt>
                <c:pt idx="14">
                  <c:v>76.878080000000011</c:v>
                </c:pt>
                <c:pt idx="15">
                  <c:v>82.776319999998975</c:v>
                </c:pt>
                <c:pt idx="16">
                  <c:v>87.691520000000025</c:v>
                </c:pt>
                <c:pt idx="17">
                  <c:v>92.606719999998973</c:v>
                </c:pt>
                <c:pt idx="18">
                  <c:v>98.504959999999016</c:v>
                </c:pt>
                <c:pt idx="19">
                  <c:v>103.42016000000001</c:v>
                </c:pt>
                <c:pt idx="20">
                  <c:v>108.33535999999901</c:v>
                </c:pt>
                <c:pt idx="21">
                  <c:v>113.25056000000001</c:v>
                </c:pt>
                <c:pt idx="22">
                  <c:v>119.14879999999903</c:v>
                </c:pt>
                <c:pt idx="23">
                  <c:v>125.04703999999901</c:v>
                </c:pt>
                <c:pt idx="24">
                  <c:v>129.96224000000001</c:v>
                </c:pt>
                <c:pt idx="25">
                  <c:v>135.86047999999897</c:v>
                </c:pt>
                <c:pt idx="26">
                  <c:v>140.77568000000002</c:v>
                </c:pt>
                <c:pt idx="27">
                  <c:v>145.69087999999903</c:v>
                </c:pt>
                <c:pt idx="28">
                  <c:v>151.58911999999901</c:v>
                </c:pt>
                <c:pt idx="29">
                  <c:v>156.50432000000001</c:v>
                </c:pt>
                <c:pt idx="30">
                  <c:v>161.41951999999901</c:v>
                </c:pt>
                <c:pt idx="31">
                  <c:v>167.31776000000002</c:v>
                </c:pt>
                <c:pt idx="32">
                  <c:v>172.23295999999903</c:v>
                </c:pt>
                <c:pt idx="33">
                  <c:v>177.14816000000002</c:v>
                </c:pt>
                <c:pt idx="34">
                  <c:v>183.04640000000001</c:v>
                </c:pt>
                <c:pt idx="35">
                  <c:v>188.94463999999903</c:v>
                </c:pt>
                <c:pt idx="36">
                  <c:v>193.85984000000002</c:v>
                </c:pt>
                <c:pt idx="37">
                  <c:v>198.77503999999902</c:v>
                </c:pt>
                <c:pt idx="38">
                  <c:v>204.67327999999901</c:v>
                </c:pt>
                <c:pt idx="39">
                  <c:v>209.58848</c:v>
                </c:pt>
                <c:pt idx="40">
                  <c:v>214.50367999999901</c:v>
                </c:pt>
                <c:pt idx="41">
                  <c:v>220.40192000000002</c:v>
                </c:pt>
                <c:pt idx="42">
                  <c:v>225.31711999999902</c:v>
                </c:pt>
                <c:pt idx="43">
                  <c:v>230.23232000000002</c:v>
                </c:pt>
                <c:pt idx="44">
                  <c:v>237.11360000000002</c:v>
                </c:pt>
                <c:pt idx="45">
                  <c:v>242.02879999999902</c:v>
                </c:pt>
                <c:pt idx="46">
                  <c:v>246.94400000000002</c:v>
                </c:pt>
                <c:pt idx="47">
                  <c:v>252.84224</c:v>
                </c:pt>
                <c:pt idx="48">
                  <c:v>258.74047999999902</c:v>
                </c:pt>
                <c:pt idx="49">
                  <c:v>263.65568000000002</c:v>
                </c:pt>
                <c:pt idx="50">
                  <c:v>268.57087999999902</c:v>
                </c:pt>
                <c:pt idx="51">
                  <c:v>274.46911999999901</c:v>
                </c:pt>
                <c:pt idx="52">
                  <c:v>279.38432</c:v>
                </c:pt>
                <c:pt idx="53">
                  <c:v>284.29951999999901</c:v>
                </c:pt>
                <c:pt idx="54">
                  <c:v>290.19776000000002</c:v>
                </c:pt>
                <c:pt idx="55">
                  <c:v>296.096</c:v>
                </c:pt>
                <c:pt idx="56">
                  <c:v>301.01120000000003</c:v>
                </c:pt>
                <c:pt idx="57">
                  <c:v>306.90944000000002</c:v>
                </c:pt>
                <c:pt idx="58">
                  <c:v>311.82464000000004</c:v>
                </c:pt>
                <c:pt idx="59">
                  <c:v>316.73983999999905</c:v>
                </c:pt>
                <c:pt idx="60">
                  <c:v>322.63807999999904</c:v>
                </c:pt>
                <c:pt idx="61">
                  <c:v>327.55327999999895</c:v>
                </c:pt>
                <c:pt idx="62">
                  <c:v>332.46847999999898</c:v>
                </c:pt>
                <c:pt idx="63">
                  <c:v>337.38368000000003</c:v>
                </c:pt>
                <c:pt idx="64">
                  <c:v>343.28192000000001</c:v>
                </c:pt>
                <c:pt idx="65">
                  <c:v>348.19712000000004</c:v>
                </c:pt>
                <c:pt idx="66">
                  <c:v>354.09536000000003</c:v>
                </c:pt>
                <c:pt idx="67">
                  <c:v>359.99360000000001</c:v>
                </c:pt>
                <c:pt idx="68">
                  <c:v>364.90880000000004</c:v>
                </c:pt>
                <c:pt idx="69">
                  <c:v>369.82399999999905</c:v>
                </c:pt>
                <c:pt idx="70">
                  <c:v>375.72224000000006</c:v>
                </c:pt>
                <c:pt idx="71">
                  <c:v>380.63743999999895</c:v>
                </c:pt>
                <c:pt idx="72">
                  <c:v>385.55263999999897</c:v>
                </c:pt>
                <c:pt idx="73">
                  <c:v>391.45087999999896</c:v>
                </c:pt>
                <c:pt idx="74">
                  <c:v>396.36608000000001</c:v>
                </c:pt>
                <c:pt idx="75">
                  <c:v>401.28128000000004</c:v>
                </c:pt>
                <c:pt idx="76">
                  <c:v>406.19647999999904</c:v>
                </c:pt>
                <c:pt idx="77">
                  <c:v>413.07776000000001</c:v>
                </c:pt>
                <c:pt idx="78">
                  <c:v>417.99296000000004</c:v>
                </c:pt>
                <c:pt idx="79">
                  <c:v>422.90815999999904</c:v>
                </c:pt>
                <c:pt idx="80">
                  <c:v>428.80640000000005</c:v>
                </c:pt>
                <c:pt idx="81">
                  <c:v>433.72159999999894</c:v>
                </c:pt>
                <c:pt idx="82">
                  <c:v>438.63679999999897</c:v>
                </c:pt>
                <c:pt idx="83">
                  <c:v>444.53503999999896</c:v>
                </c:pt>
                <c:pt idx="84">
                  <c:v>449.45024000000001</c:v>
                </c:pt>
                <c:pt idx="85">
                  <c:v>454.36544000000004</c:v>
                </c:pt>
                <c:pt idx="86">
                  <c:v>460.26368000000002</c:v>
                </c:pt>
                <c:pt idx="87">
                  <c:v>465.17888000000005</c:v>
                </c:pt>
                <c:pt idx="88">
                  <c:v>471.07712000000004</c:v>
                </c:pt>
                <c:pt idx="89">
                  <c:v>475.99231999999904</c:v>
                </c:pt>
                <c:pt idx="90">
                  <c:v>481.89056000000005</c:v>
                </c:pt>
                <c:pt idx="91">
                  <c:v>486.80575999999905</c:v>
                </c:pt>
                <c:pt idx="92">
                  <c:v>491.72095999999897</c:v>
                </c:pt>
                <c:pt idx="93">
                  <c:v>497.61919999999895</c:v>
                </c:pt>
                <c:pt idx="94">
                  <c:v>502.53440000000001</c:v>
                </c:pt>
                <c:pt idx="95">
                  <c:v>507.44960000000003</c:v>
                </c:pt>
                <c:pt idx="96">
                  <c:v>513.34784000000002</c:v>
                </c:pt>
                <c:pt idx="97">
                  <c:v>519.24608000000001</c:v>
                </c:pt>
                <c:pt idx="98">
                  <c:v>524.16128000000003</c:v>
                </c:pt>
                <c:pt idx="99">
                  <c:v>531.04255999999896</c:v>
                </c:pt>
                <c:pt idx="100">
                  <c:v>535.95776000000001</c:v>
                </c:pt>
                <c:pt idx="101">
                  <c:v>540.87296000000003</c:v>
                </c:pt>
                <c:pt idx="102">
                  <c:v>546.77120000000002</c:v>
                </c:pt>
                <c:pt idx="103">
                  <c:v>551.68640000000005</c:v>
                </c:pt>
                <c:pt idx="104">
                  <c:v>556.60159999999905</c:v>
                </c:pt>
                <c:pt idx="105">
                  <c:v>561.51679999999897</c:v>
                </c:pt>
                <c:pt idx="106">
                  <c:v>567.41503999999895</c:v>
                </c:pt>
                <c:pt idx="107">
                  <c:v>572.33024</c:v>
                </c:pt>
                <c:pt idx="108">
                  <c:v>577.24544000000003</c:v>
                </c:pt>
                <c:pt idx="109">
                  <c:v>584.12671999999895</c:v>
                </c:pt>
                <c:pt idx="110">
                  <c:v>589.04192</c:v>
                </c:pt>
                <c:pt idx="111">
                  <c:v>593.95712000000003</c:v>
                </c:pt>
                <c:pt idx="112">
                  <c:v>599.85536000000002</c:v>
                </c:pt>
                <c:pt idx="113">
                  <c:v>604.77056000000005</c:v>
                </c:pt>
                <c:pt idx="114">
                  <c:v>609.68575999999905</c:v>
                </c:pt>
                <c:pt idx="115">
                  <c:v>615.58399999999904</c:v>
                </c:pt>
                <c:pt idx="116">
                  <c:v>620.49919999999895</c:v>
                </c:pt>
                <c:pt idx="117">
                  <c:v>625.4144</c:v>
                </c:pt>
                <c:pt idx="118">
                  <c:v>631.31263999999896</c:v>
                </c:pt>
                <c:pt idx="119">
                  <c:v>636.22784000000001</c:v>
                </c:pt>
                <c:pt idx="120">
                  <c:v>642.12608</c:v>
                </c:pt>
                <c:pt idx="121">
                  <c:v>647.04128000000003</c:v>
                </c:pt>
                <c:pt idx="122">
                  <c:v>652.93952000000002</c:v>
                </c:pt>
                <c:pt idx="123">
                  <c:v>657.85472000000004</c:v>
                </c:pt>
                <c:pt idx="124">
                  <c:v>662.76991999999905</c:v>
                </c:pt>
                <c:pt idx="125">
                  <c:v>668.66815999999903</c:v>
                </c:pt>
                <c:pt idx="126">
                  <c:v>673.58335999999895</c:v>
                </c:pt>
                <c:pt idx="127">
                  <c:v>678.49855999999897</c:v>
                </c:pt>
                <c:pt idx="128">
                  <c:v>684.39679999999896</c:v>
                </c:pt>
                <c:pt idx="129">
                  <c:v>689.31200000000001</c:v>
                </c:pt>
                <c:pt idx="130">
                  <c:v>694.22720000000004</c:v>
                </c:pt>
                <c:pt idx="131">
                  <c:v>700.12544000000003</c:v>
                </c:pt>
                <c:pt idx="132">
                  <c:v>706.02368000000001</c:v>
                </c:pt>
                <c:pt idx="133">
                  <c:v>710.93888000000004</c:v>
                </c:pt>
                <c:pt idx="134">
                  <c:v>715.85407999999904</c:v>
                </c:pt>
                <c:pt idx="135">
                  <c:v>721.75232000000005</c:v>
                </c:pt>
                <c:pt idx="136">
                  <c:v>726.66751999999894</c:v>
                </c:pt>
                <c:pt idx="137">
                  <c:v>731.58271999999897</c:v>
                </c:pt>
                <c:pt idx="138">
                  <c:v>737.48095999999896</c:v>
                </c:pt>
                <c:pt idx="139">
                  <c:v>742.39616000000001</c:v>
                </c:pt>
                <c:pt idx="140">
                  <c:v>747.31136000000004</c:v>
                </c:pt>
                <c:pt idx="141">
                  <c:v>753.20960000000002</c:v>
                </c:pt>
                <c:pt idx="142">
                  <c:v>759.10784000000001</c:v>
                </c:pt>
                <c:pt idx="143">
                  <c:v>764.02304000000004</c:v>
                </c:pt>
                <c:pt idx="144">
                  <c:v>769.92128000000002</c:v>
                </c:pt>
                <c:pt idx="145">
                  <c:v>774.83648000000005</c:v>
                </c:pt>
                <c:pt idx="146">
                  <c:v>779.75167999999906</c:v>
                </c:pt>
                <c:pt idx="147">
                  <c:v>784.66687999998999</c:v>
                </c:pt>
                <c:pt idx="148">
                  <c:v>790.56511999998997</c:v>
                </c:pt>
                <c:pt idx="149">
                  <c:v>795.48032000000001</c:v>
                </c:pt>
                <c:pt idx="150">
                  <c:v>800.39552000000003</c:v>
                </c:pt>
                <c:pt idx="151">
                  <c:v>806.29376000000002</c:v>
                </c:pt>
                <c:pt idx="152">
                  <c:v>811.20895999998993</c:v>
                </c:pt>
                <c:pt idx="153">
                  <c:v>817.10719999998992</c:v>
                </c:pt>
                <c:pt idx="154">
                  <c:v>823.0054399999899</c:v>
                </c:pt>
                <c:pt idx="155">
                  <c:v>827.92064000000005</c:v>
                </c:pt>
                <c:pt idx="156">
                  <c:v>832.83583999998996</c:v>
                </c:pt>
                <c:pt idx="157">
                  <c:v>838.73407999998994</c:v>
                </c:pt>
                <c:pt idx="158">
                  <c:v>843.64928000000009</c:v>
                </c:pt>
                <c:pt idx="159">
                  <c:v>848.56448</c:v>
                </c:pt>
                <c:pt idx="160">
                  <c:v>853.47967999998991</c:v>
                </c:pt>
                <c:pt idx="161">
                  <c:v>859.3779199999899</c:v>
                </c:pt>
                <c:pt idx="162">
                  <c:v>864.29312000000004</c:v>
                </c:pt>
                <c:pt idx="163">
                  <c:v>869.20831999998995</c:v>
                </c:pt>
                <c:pt idx="164">
                  <c:v>876.08960000000002</c:v>
                </c:pt>
                <c:pt idx="165">
                  <c:v>881.00479999998993</c:v>
                </c:pt>
                <c:pt idx="166">
                  <c:v>885.92000000000007</c:v>
                </c:pt>
                <c:pt idx="167">
                  <c:v>891.81824000000006</c:v>
                </c:pt>
                <c:pt idx="168">
                  <c:v>896.73343999998997</c:v>
                </c:pt>
                <c:pt idx="169">
                  <c:v>901.64863999999011</c:v>
                </c:pt>
                <c:pt idx="170">
                  <c:v>907.5468800000001</c:v>
                </c:pt>
                <c:pt idx="171">
                  <c:v>912.46208000000001</c:v>
                </c:pt>
                <c:pt idx="172">
                  <c:v>917.37727999998992</c:v>
                </c:pt>
                <c:pt idx="173">
                  <c:v>922.29248000000007</c:v>
                </c:pt>
                <c:pt idx="174">
                  <c:v>928.19072000000006</c:v>
                </c:pt>
                <c:pt idx="175">
                  <c:v>934.08896000000004</c:v>
                </c:pt>
                <c:pt idx="176">
                  <c:v>939.00415999998995</c:v>
                </c:pt>
                <c:pt idx="177">
                  <c:v>944.90239999998994</c:v>
                </c:pt>
                <c:pt idx="178">
                  <c:v>949.81760000000008</c:v>
                </c:pt>
                <c:pt idx="179">
                  <c:v>954.73279999998999</c:v>
                </c:pt>
                <c:pt idx="180">
                  <c:v>960.63103999998998</c:v>
                </c:pt>
                <c:pt idx="181">
                  <c:v>965.54623999998989</c:v>
                </c:pt>
                <c:pt idx="182">
                  <c:v>970.46144000000004</c:v>
                </c:pt>
                <c:pt idx="183">
                  <c:v>976.35968000000003</c:v>
                </c:pt>
                <c:pt idx="184">
                  <c:v>981.27487999998993</c:v>
                </c:pt>
                <c:pt idx="185">
                  <c:v>986.19008000000008</c:v>
                </c:pt>
                <c:pt idx="186">
                  <c:v>992.08832000000007</c:v>
                </c:pt>
                <c:pt idx="187">
                  <c:v>997.98656000000005</c:v>
                </c:pt>
                <c:pt idx="188">
                  <c:v>1002.90175999999</c:v>
                </c:pt>
                <c:pt idx="189">
                  <c:v>1007.8169600000001</c:v>
                </c:pt>
                <c:pt idx="190">
                  <c:v>1013.7152000000001</c:v>
                </c:pt>
                <c:pt idx="191">
                  <c:v>1018.6304</c:v>
                </c:pt>
                <c:pt idx="192">
                  <c:v>1023.5455999999899</c:v>
                </c:pt>
                <c:pt idx="193">
                  <c:v>1029.4438399999899</c:v>
                </c:pt>
                <c:pt idx="194">
                  <c:v>1035.3420799999899</c:v>
                </c:pt>
                <c:pt idx="195">
                  <c:v>1040.25728</c:v>
                </c:pt>
                <c:pt idx="196">
                  <c:v>1046.15552</c:v>
                </c:pt>
                <c:pt idx="197">
                  <c:v>1052.05376</c:v>
                </c:pt>
                <c:pt idx="198">
                  <c:v>1056.9689599999899</c:v>
                </c:pt>
                <c:pt idx="199">
                  <c:v>1062.8671999999899</c:v>
                </c:pt>
                <c:pt idx="200">
                  <c:v>1067.7824000000001</c:v>
                </c:pt>
                <c:pt idx="201">
                  <c:v>1072.69759999999</c:v>
                </c:pt>
                <c:pt idx="202">
                  <c:v>1077.6128000000001</c:v>
                </c:pt>
                <c:pt idx="203">
                  <c:v>1083.5110400000001</c:v>
                </c:pt>
                <c:pt idx="204">
                  <c:v>1088.42624</c:v>
                </c:pt>
                <c:pt idx="205">
                  <c:v>1093.3414399999899</c:v>
                </c:pt>
                <c:pt idx="206">
                  <c:v>1099.2396799999899</c:v>
                </c:pt>
                <c:pt idx="207">
                  <c:v>1104.15488</c:v>
                </c:pt>
                <c:pt idx="208">
                  <c:v>1110.05312</c:v>
                </c:pt>
                <c:pt idx="209">
                  <c:v>1115.95136</c:v>
                </c:pt>
                <c:pt idx="210">
                  <c:v>1120.8665599999899</c:v>
                </c:pt>
                <c:pt idx="211">
                  <c:v>1125.7817600000001</c:v>
                </c:pt>
                <c:pt idx="212">
                  <c:v>1131.68</c:v>
                </c:pt>
                <c:pt idx="213">
                  <c:v>1136.59519999999</c:v>
                </c:pt>
                <c:pt idx="214">
                  <c:v>1141.5103999999901</c:v>
                </c:pt>
                <c:pt idx="215">
                  <c:v>1146.4256</c:v>
                </c:pt>
                <c:pt idx="216">
                  <c:v>1152.32384</c:v>
                </c:pt>
                <c:pt idx="217">
                  <c:v>1157.2390399999899</c:v>
                </c:pt>
                <c:pt idx="218">
                  <c:v>1162.1542400000001</c:v>
                </c:pt>
                <c:pt idx="219">
                  <c:v>1169.0355199999899</c:v>
                </c:pt>
                <c:pt idx="220">
                  <c:v>1173.95072</c:v>
                </c:pt>
                <c:pt idx="221">
                  <c:v>1178.86591999999</c:v>
                </c:pt>
                <c:pt idx="222">
                  <c:v>1184.7641599999899</c:v>
                </c:pt>
                <c:pt idx="223">
                  <c:v>1189.6793600000001</c:v>
                </c:pt>
                <c:pt idx="224">
                  <c:v>1194.59456</c:v>
                </c:pt>
                <c:pt idx="225">
                  <c:v>1200.49279999999</c:v>
                </c:pt>
                <c:pt idx="226">
                  <c:v>1205.4079999999899</c:v>
                </c:pt>
                <c:pt idx="227">
                  <c:v>1210.3232</c:v>
                </c:pt>
                <c:pt idx="228">
                  <c:v>1215.23839999999</c:v>
                </c:pt>
                <c:pt idx="229">
                  <c:v>1222.11968</c:v>
                </c:pt>
                <c:pt idx="230">
                  <c:v>1227.0348799999899</c:v>
                </c:pt>
                <c:pt idx="231">
                  <c:v>1231.9500800000001</c:v>
                </c:pt>
                <c:pt idx="232">
                  <c:v>1237.8483200000001</c:v>
                </c:pt>
                <c:pt idx="233">
                  <c:v>1242.76351999999</c:v>
                </c:pt>
                <c:pt idx="234">
                  <c:v>1247.6787200000001</c:v>
                </c:pt>
                <c:pt idx="235">
                  <c:v>1253.5769600000001</c:v>
                </c:pt>
                <c:pt idx="236">
                  <c:v>1258.49216</c:v>
                </c:pt>
                <c:pt idx="237">
                  <c:v>1263.4073599999899</c:v>
                </c:pt>
                <c:pt idx="238">
                  <c:v>1269.3055999999899</c:v>
                </c:pt>
                <c:pt idx="239">
                  <c:v>1274.2208000000001</c:v>
                </c:pt>
                <c:pt idx="240">
                  <c:v>1280.11904</c:v>
                </c:pt>
                <c:pt idx="241">
                  <c:v>1286.01728</c:v>
                </c:pt>
                <c:pt idx="242">
                  <c:v>1290.9324799999899</c:v>
                </c:pt>
                <c:pt idx="243">
                  <c:v>1295.8476800000001</c:v>
                </c:pt>
                <c:pt idx="244">
                  <c:v>1300.76287999999</c:v>
                </c:pt>
                <c:pt idx="245">
                  <c:v>1306.66111999999</c:v>
                </c:pt>
                <c:pt idx="246">
                  <c:v>1311.5763199999899</c:v>
                </c:pt>
                <c:pt idx="247">
                  <c:v>1316.49152</c:v>
                </c:pt>
                <c:pt idx="248">
                  <c:v>1321.4067199999899</c:v>
                </c:pt>
                <c:pt idx="249">
                  <c:v>1327.3049599999899</c:v>
                </c:pt>
                <c:pt idx="250">
                  <c:v>1332.2201600000001</c:v>
                </c:pt>
                <c:pt idx="251">
                  <c:v>1339.1014399999899</c:v>
                </c:pt>
                <c:pt idx="252">
                  <c:v>1344.0166400000001</c:v>
                </c:pt>
                <c:pt idx="253">
                  <c:v>1348.93183999999</c:v>
                </c:pt>
                <c:pt idx="254">
                  <c:v>1354.8300799999899</c:v>
                </c:pt>
                <c:pt idx="255">
                  <c:v>1359.7452800000001</c:v>
                </c:pt>
                <c:pt idx="256">
                  <c:v>1364.66048</c:v>
                </c:pt>
                <c:pt idx="257">
                  <c:v>1369.5756799999899</c:v>
                </c:pt>
                <c:pt idx="258">
                  <c:v>1375.4739199999899</c:v>
                </c:pt>
                <c:pt idx="259">
                  <c:v>1380.38912</c:v>
                </c:pt>
                <c:pt idx="260">
                  <c:v>1385.30431999999</c:v>
                </c:pt>
                <c:pt idx="261">
                  <c:v>1391.2025599999899</c:v>
                </c:pt>
                <c:pt idx="262">
                  <c:v>1397.1007999999899</c:v>
                </c:pt>
                <c:pt idx="263">
                  <c:v>1402.0160000000001</c:v>
                </c:pt>
                <c:pt idx="264">
                  <c:v>1407.9142400000001</c:v>
                </c:pt>
                <c:pt idx="265">
                  <c:v>1412.82943999999</c:v>
                </c:pt>
                <c:pt idx="266">
                  <c:v>1417.7446399999901</c:v>
                </c:pt>
                <c:pt idx="267">
                  <c:v>1423.6428800000001</c:v>
                </c:pt>
                <c:pt idx="268">
                  <c:v>1428.55808</c:v>
                </c:pt>
              </c:numCache>
            </c:numRef>
          </c:xVal>
          <c:yVal>
            <c:numRef>
              <c:f>'Amplitude (appxi)'!$E$45:$E$313</c:f>
              <c:numCache>
                <c:formatCode>0.00E+00</c:formatCode>
                <c:ptCount val="269"/>
                <c:pt idx="0">
                  <c:v>78.771823257292496</c:v>
                </c:pt>
                <c:pt idx="1">
                  <c:v>79.107104095039006</c:v>
                </c:pt>
                <c:pt idx="2">
                  <c:v>79.164032063125902</c:v>
                </c:pt>
                <c:pt idx="3">
                  <c:v>80.288731326855796</c:v>
                </c:pt>
                <c:pt idx="4">
                  <c:v>80.327874764749396</c:v>
                </c:pt>
                <c:pt idx="5">
                  <c:v>81.448558198631005</c:v>
                </c:pt>
                <c:pt idx="6">
                  <c:v>82.995419094375706</c:v>
                </c:pt>
                <c:pt idx="7">
                  <c:v>84.687940289102798</c:v>
                </c:pt>
                <c:pt idx="8">
                  <c:v>82.157186629751095</c:v>
                </c:pt>
                <c:pt idx="9">
                  <c:v>91.798889495504994</c:v>
                </c:pt>
                <c:pt idx="10">
                  <c:v>92.643159220893907</c:v>
                </c:pt>
                <c:pt idx="11">
                  <c:v>84.4165021586374</c:v>
                </c:pt>
                <c:pt idx="12">
                  <c:v>94.981240192342398</c:v>
                </c:pt>
                <c:pt idx="13">
                  <c:v>87.260794903183395</c:v>
                </c:pt>
                <c:pt idx="14">
                  <c:v>90.124024821225305</c:v>
                </c:pt>
                <c:pt idx="15">
                  <c:v>95.693686693244004</c:v>
                </c:pt>
                <c:pt idx="16">
                  <c:v>91.424533165833495</c:v>
                </c:pt>
                <c:pt idx="17">
                  <c:v>94.504515789243897</c:v>
                </c:pt>
                <c:pt idx="18">
                  <c:v>98.229538166206893</c:v>
                </c:pt>
                <c:pt idx="19">
                  <c:v>95.165452700515203</c:v>
                </c:pt>
                <c:pt idx="20">
                  <c:v>95.105929905482995</c:v>
                </c:pt>
                <c:pt idx="21">
                  <c:v>95.142998836828795</c:v>
                </c:pt>
                <c:pt idx="22">
                  <c:v>99.064503670467602</c:v>
                </c:pt>
                <c:pt idx="23">
                  <c:v>100.029229720045</c:v>
                </c:pt>
                <c:pt idx="24">
                  <c:v>95.249392383512301</c:v>
                </c:pt>
                <c:pt idx="25">
                  <c:v>97.340237393122607</c:v>
                </c:pt>
                <c:pt idx="26">
                  <c:v>96.661207523039295</c:v>
                </c:pt>
                <c:pt idx="27">
                  <c:v>99.502425576855202</c:v>
                </c:pt>
                <c:pt idx="28">
                  <c:v>100.386757706167</c:v>
                </c:pt>
                <c:pt idx="29">
                  <c:v>98.546452649574505</c:v>
                </c:pt>
                <c:pt idx="30">
                  <c:v>98.523697573663398</c:v>
                </c:pt>
                <c:pt idx="31">
                  <c:v>103.222671597947</c:v>
                </c:pt>
                <c:pt idx="32">
                  <c:v>102.673197493269</c:v>
                </c:pt>
                <c:pt idx="33">
                  <c:v>99.285359043249798</c:v>
                </c:pt>
                <c:pt idx="34">
                  <c:v>96.004778272783398</c:v>
                </c:pt>
                <c:pt idx="35">
                  <c:v>102.31250828926601</c:v>
                </c:pt>
                <c:pt idx="36">
                  <c:v>99.3991689207039</c:v>
                </c:pt>
                <c:pt idx="37">
                  <c:v>101.16747652525299</c:v>
                </c:pt>
                <c:pt idx="38">
                  <c:v>96.940653208125596</c:v>
                </c:pt>
                <c:pt idx="39">
                  <c:v>102.377361169857</c:v>
                </c:pt>
                <c:pt idx="40">
                  <c:v>104.182971601623</c:v>
                </c:pt>
                <c:pt idx="41">
                  <c:v>102.401219278037</c:v>
                </c:pt>
                <c:pt idx="42">
                  <c:v>101.02248328731</c:v>
                </c:pt>
                <c:pt idx="43">
                  <c:v>101.25256410333201</c:v>
                </c:pt>
                <c:pt idx="44">
                  <c:v>99.3062336693297</c:v>
                </c:pt>
                <c:pt idx="45">
                  <c:v>100.59554511570801</c:v>
                </c:pt>
                <c:pt idx="46">
                  <c:v>99.372585820588995</c:v>
                </c:pt>
                <c:pt idx="47">
                  <c:v>98.8516198686781</c:v>
                </c:pt>
                <c:pt idx="48">
                  <c:v>102.81577376069799</c:v>
                </c:pt>
                <c:pt idx="49">
                  <c:v>101.085735422531</c:v>
                </c:pt>
                <c:pt idx="50">
                  <c:v>98.436621512350001</c:v>
                </c:pt>
                <c:pt idx="51">
                  <c:v>98.645204128433704</c:v>
                </c:pt>
                <c:pt idx="52">
                  <c:v>105.16493994445599</c:v>
                </c:pt>
                <c:pt idx="53">
                  <c:v>102.49752250375001</c:v>
                </c:pt>
                <c:pt idx="54">
                  <c:v>99.028576222145603</c:v>
                </c:pt>
                <c:pt idx="55">
                  <c:v>94.855759975137502</c:v>
                </c:pt>
                <c:pt idx="56">
                  <c:v>103.568223762404</c:v>
                </c:pt>
                <c:pt idx="57">
                  <c:v>103.549283135935</c:v>
                </c:pt>
                <c:pt idx="58">
                  <c:v>103.01375858714</c:v>
                </c:pt>
                <c:pt idx="59">
                  <c:v>102.230955700244</c:v>
                </c:pt>
                <c:pt idx="60">
                  <c:v>104.57824477310901</c:v>
                </c:pt>
                <c:pt idx="61">
                  <c:v>98.961127442967495</c:v>
                </c:pt>
                <c:pt idx="62">
                  <c:v>105.12772292559001</c:v>
                </c:pt>
                <c:pt idx="63">
                  <c:v>105.326972253593</c:v>
                </c:pt>
                <c:pt idx="64">
                  <c:v>105.995228017972</c:v>
                </c:pt>
                <c:pt idx="65">
                  <c:v>106.451106476578</c:v>
                </c:pt>
                <c:pt idx="66">
                  <c:v>108.658918196397</c:v>
                </c:pt>
                <c:pt idx="67">
                  <c:v>104.871153222911</c:v>
                </c:pt>
                <c:pt idx="68">
                  <c:v>102.992270699575</c:v>
                </c:pt>
                <c:pt idx="69">
                  <c:v>105.760237054548</c:v>
                </c:pt>
                <c:pt idx="70">
                  <c:v>104.76960367029901</c:v>
                </c:pt>
                <c:pt idx="71">
                  <c:v>106.28815364289601</c:v>
                </c:pt>
                <c:pt idx="72">
                  <c:v>104.13133301487601</c:v>
                </c:pt>
                <c:pt idx="73">
                  <c:v>104.08531629097</c:v>
                </c:pt>
                <c:pt idx="74">
                  <c:v>96.051781066596305</c:v>
                </c:pt>
                <c:pt idx="75">
                  <c:v>103.234564172205</c:v>
                </c:pt>
                <c:pt idx="76">
                  <c:v>108.18942411912001</c:v>
                </c:pt>
                <c:pt idx="77">
                  <c:v>105.265047279801</c:v>
                </c:pt>
                <c:pt idx="78">
                  <c:v>103.890258553089</c:v>
                </c:pt>
                <c:pt idx="79">
                  <c:v>104.89822481084801</c:v>
                </c:pt>
                <c:pt idx="80">
                  <c:v>110.44917471353</c:v>
                </c:pt>
                <c:pt idx="81">
                  <c:v>103.88579830783399</c:v>
                </c:pt>
                <c:pt idx="82">
                  <c:v>97.054845035168697</c:v>
                </c:pt>
                <c:pt idx="83">
                  <c:v>106.763143487299</c:v>
                </c:pt>
                <c:pt idx="84">
                  <c:v>100.28175124250799</c:v>
                </c:pt>
                <c:pt idx="85">
                  <c:v>100.956108223144</c:v>
                </c:pt>
                <c:pt idx="86">
                  <c:v>102.87050903339799</c:v>
                </c:pt>
                <c:pt idx="87">
                  <c:v>101.066120908827</c:v>
                </c:pt>
                <c:pt idx="88">
                  <c:v>96.418814760640004</c:v>
                </c:pt>
                <c:pt idx="89">
                  <c:v>104.08604796989199</c:v>
                </c:pt>
                <c:pt idx="90">
                  <c:v>109.884436354472</c:v>
                </c:pt>
                <c:pt idx="91">
                  <c:v>106.184833902522</c:v>
                </c:pt>
                <c:pt idx="92">
                  <c:v>107.94210904759299</c:v>
                </c:pt>
                <c:pt idx="93">
                  <c:v>108.701862184845</c:v>
                </c:pt>
                <c:pt idx="94">
                  <c:v>102.057900400622</c:v>
                </c:pt>
                <c:pt idx="95">
                  <c:v>97.986551750199695</c:v>
                </c:pt>
                <c:pt idx="96">
                  <c:v>97.348402603991602</c:v>
                </c:pt>
                <c:pt idx="97">
                  <c:v>100.44495712927301</c:v>
                </c:pt>
                <c:pt idx="98">
                  <c:v>106.671524038865</c:v>
                </c:pt>
                <c:pt idx="99">
                  <c:v>105.921496362433</c:v>
                </c:pt>
                <c:pt idx="100">
                  <c:v>97.338681024076294</c:v>
                </c:pt>
                <c:pt idx="101">
                  <c:v>103.853315560824</c:v>
                </c:pt>
                <c:pt idx="102">
                  <c:v>112.775519074749</c:v>
                </c:pt>
                <c:pt idx="103">
                  <c:v>104.88415459976</c:v>
                </c:pt>
                <c:pt idx="104">
                  <c:v>96.029176930454895</c:v>
                </c:pt>
                <c:pt idx="105">
                  <c:v>112.38988611332</c:v>
                </c:pt>
                <c:pt idx="106">
                  <c:v>108.09730258814599</c:v>
                </c:pt>
                <c:pt idx="107">
                  <c:v>99.468891011650896</c:v>
                </c:pt>
                <c:pt idx="108">
                  <c:v>113.007520185853</c:v>
                </c:pt>
                <c:pt idx="109">
                  <c:v>105.90951674260999</c:v>
                </c:pt>
                <c:pt idx="110">
                  <c:v>101.220720492141</c:v>
                </c:pt>
                <c:pt idx="111">
                  <c:v>97.3253959366385</c:v>
                </c:pt>
                <c:pt idx="112">
                  <c:v>97.259720450156493</c:v>
                </c:pt>
                <c:pt idx="113">
                  <c:v>111.39503998283</c:v>
                </c:pt>
                <c:pt idx="114">
                  <c:v>110.09216837409799</c:v>
                </c:pt>
                <c:pt idx="115">
                  <c:v>111.859003488502</c:v>
                </c:pt>
                <c:pt idx="116">
                  <c:v>111.92030634552501</c:v>
                </c:pt>
                <c:pt idx="117">
                  <c:v>111.33024307482501</c:v>
                </c:pt>
                <c:pt idx="118">
                  <c:v>112.373618486937</c:v>
                </c:pt>
                <c:pt idx="119">
                  <c:v>96.383112033675104</c:v>
                </c:pt>
                <c:pt idx="120">
                  <c:v>100.63920310130101</c:v>
                </c:pt>
                <c:pt idx="121">
                  <c:v>100.048670907106</c:v>
                </c:pt>
                <c:pt idx="122">
                  <c:v>99.865984376641805</c:v>
                </c:pt>
                <c:pt idx="123">
                  <c:v>101.92233257722199</c:v>
                </c:pt>
                <c:pt idx="124">
                  <c:v>105.48524584086501</c:v>
                </c:pt>
                <c:pt idx="125">
                  <c:v>110.379095798308</c:v>
                </c:pt>
                <c:pt idx="126">
                  <c:v>97.560641437397095</c:v>
                </c:pt>
                <c:pt idx="127">
                  <c:v>102.786666462159</c:v>
                </c:pt>
                <c:pt idx="128">
                  <c:v>111.50965928610201</c:v>
                </c:pt>
                <c:pt idx="129">
                  <c:v>98.793493723674999</c:v>
                </c:pt>
                <c:pt idx="130">
                  <c:v>107.720183154387</c:v>
                </c:pt>
                <c:pt idx="131">
                  <c:v>97.733286850315494</c:v>
                </c:pt>
                <c:pt idx="132">
                  <c:v>108.243731373873</c:v>
                </c:pt>
                <c:pt idx="133">
                  <c:v>98.789728056537797</c:v>
                </c:pt>
                <c:pt idx="134">
                  <c:v>107.861056669837</c:v>
                </c:pt>
                <c:pt idx="135">
                  <c:v>101.330748449548</c:v>
                </c:pt>
                <c:pt idx="136">
                  <c:v>112.29748290057201</c:v>
                </c:pt>
                <c:pt idx="137">
                  <c:v>107.356691892822</c:v>
                </c:pt>
                <c:pt idx="138">
                  <c:v>103.43610291095</c:v>
                </c:pt>
                <c:pt idx="139">
                  <c:v>99.580913394864595</c:v>
                </c:pt>
                <c:pt idx="140">
                  <c:v>105.910753149372</c:v>
                </c:pt>
                <c:pt idx="141">
                  <c:v>113.149420137756</c:v>
                </c:pt>
                <c:pt idx="142">
                  <c:v>112.27845918765399</c:v>
                </c:pt>
                <c:pt idx="143">
                  <c:v>110.394345554962</c:v>
                </c:pt>
                <c:pt idx="144">
                  <c:v>112.66106103916201</c:v>
                </c:pt>
                <c:pt idx="145">
                  <c:v>112.550498318732</c:v>
                </c:pt>
                <c:pt idx="146">
                  <c:v>110.368966895318</c:v>
                </c:pt>
                <c:pt idx="147">
                  <c:v>109.84109731161099</c:v>
                </c:pt>
                <c:pt idx="148">
                  <c:v>103.639053740714</c:v>
                </c:pt>
                <c:pt idx="149">
                  <c:v>98.739540415380006</c:v>
                </c:pt>
                <c:pt idx="150">
                  <c:v>100.958404821969</c:v>
                </c:pt>
                <c:pt idx="151">
                  <c:v>110.270979636717</c:v>
                </c:pt>
                <c:pt idx="152">
                  <c:v>110.74395371581301</c:v>
                </c:pt>
                <c:pt idx="153">
                  <c:v>104.21035280275601</c:v>
                </c:pt>
                <c:pt idx="154">
                  <c:v>109.815163182093</c:v>
                </c:pt>
                <c:pt idx="155">
                  <c:v>101.17873873120401</c:v>
                </c:pt>
                <c:pt idx="156">
                  <c:v>107.437021873321</c:v>
                </c:pt>
                <c:pt idx="157">
                  <c:v>100.272779331793</c:v>
                </c:pt>
                <c:pt idx="158">
                  <c:v>106.84505091615</c:v>
                </c:pt>
                <c:pt idx="159">
                  <c:v>107.629512362204</c:v>
                </c:pt>
                <c:pt idx="160">
                  <c:v>101.77429286486399</c:v>
                </c:pt>
                <c:pt idx="161">
                  <c:v>101.045445044454</c:v>
                </c:pt>
                <c:pt idx="162">
                  <c:v>105.804805377823</c:v>
                </c:pt>
                <c:pt idx="163">
                  <c:v>109.449422045699</c:v>
                </c:pt>
                <c:pt idx="164">
                  <c:v>106.218760683488</c:v>
                </c:pt>
                <c:pt idx="165">
                  <c:v>104.870840481336</c:v>
                </c:pt>
                <c:pt idx="166">
                  <c:v>104.74678650748</c:v>
                </c:pt>
                <c:pt idx="167">
                  <c:v>110.541429968812</c:v>
                </c:pt>
                <c:pt idx="168">
                  <c:v>102.73203285434001</c:v>
                </c:pt>
                <c:pt idx="169">
                  <c:v>102.707092444436</c:v>
                </c:pt>
                <c:pt idx="170">
                  <c:v>111.2308875369</c:v>
                </c:pt>
                <c:pt idx="171">
                  <c:v>102.230060339403</c:v>
                </c:pt>
                <c:pt idx="172">
                  <c:v>109.525187431557</c:v>
                </c:pt>
                <c:pt idx="173">
                  <c:v>101.41060697262201</c:v>
                </c:pt>
                <c:pt idx="174">
                  <c:v>103.188255377632</c:v>
                </c:pt>
                <c:pt idx="175">
                  <c:v>112.405228040803</c:v>
                </c:pt>
                <c:pt idx="176">
                  <c:v>100.511462861241</c:v>
                </c:pt>
                <c:pt idx="177">
                  <c:v>112.683549772378</c:v>
                </c:pt>
                <c:pt idx="178">
                  <c:v>100.011446568804</c:v>
                </c:pt>
                <c:pt idx="179">
                  <c:v>104.925466535384</c:v>
                </c:pt>
                <c:pt idx="180">
                  <c:v>104.20810096140001</c:v>
                </c:pt>
                <c:pt idx="181">
                  <c:v>98.922405747258594</c:v>
                </c:pt>
                <c:pt idx="182">
                  <c:v>101.625831046024</c:v>
                </c:pt>
                <c:pt idx="183">
                  <c:v>109.436939693867</c:v>
                </c:pt>
                <c:pt idx="184">
                  <c:v>111.86058783108</c:v>
                </c:pt>
                <c:pt idx="185">
                  <c:v>104.961599208653</c:v>
                </c:pt>
                <c:pt idx="186">
                  <c:v>102.977657933508</c:v>
                </c:pt>
                <c:pt idx="187">
                  <c:v>111.726128267571</c:v>
                </c:pt>
                <c:pt idx="188">
                  <c:v>106.138056538054</c:v>
                </c:pt>
                <c:pt idx="189">
                  <c:v>99.9302567862796</c:v>
                </c:pt>
                <c:pt idx="190">
                  <c:v>105.780862327134</c:v>
                </c:pt>
                <c:pt idx="191">
                  <c:v>108.53136247560199</c:v>
                </c:pt>
                <c:pt idx="192">
                  <c:v>110.927299940301</c:v>
                </c:pt>
                <c:pt idx="193">
                  <c:v>96.936011508764594</c:v>
                </c:pt>
                <c:pt idx="194">
                  <c:v>104.97249509786501</c:v>
                </c:pt>
                <c:pt idx="195">
                  <c:v>107.17679350748099</c:v>
                </c:pt>
                <c:pt idx="196">
                  <c:v>112.692098504276</c:v>
                </c:pt>
                <c:pt idx="197">
                  <c:v>106.190203328587</c:v>
                </c:pt>
                <c:pt idx="198">
                  <c:v>111.439906025282</c:v>
                </c:pt>
                <c:pt idx="199">
                  <c:v>97.067851881841406</c:v>
                </c:pt>
                <c:pt idx="200">
                  <c:v>109.017999610459</c:v>
                </c:pt>
                <c:pt idx="201">
                  <c:v>99.305124671082396</c:v>
                </c:pt>
                <c:pt idx="202">
                  <c:v>110.48210184305201</c:v>
                </c:pt>
                <c:pt idx="203">
                  <c:v>103.392619793473</c:v>
                </c:pt>
                <c:pt idx="204">
                  <c:v>97.679850068292694</c:v>
                </c:pt>
                <c:pt idx="205">
                  <c:v>112.761904616842</c:v>
                </c:pt>
                <c:pt idx="206">
                  <c:v>110.657224426799</c:v>
                </c:pt>
                <c:pt idx="207">
                  <c:v>106.397037989826</c:v>
                </c:pt>
                <c:pt idx="208">
                  <c:v>103.97613766920399</c:v>
                </c:pt>
                <c:pt idx="209">
                  <c:v>102.89789867807499</c:v>
                </c:pt>
                <c:pt idx="210">
                  <c:v>98.540327136288596</c:v>
                </c:pt>
                <c:pt idx="211">
                  <c:v>112.80673725736</c:v>
                </c:pt>
                <c:pt idx="212">
                  <c:v>112.86895262592201</c:v>
                </c:pt>
                <c:pt idx="213">
                  <c:v>109.077858323802</c:v>
                </c:pt>
                <c:pt idx="214">
                  <c:v>106.816105635841</c:v>
                </c:pt>
                <c:pt idx="215">
                  <c:v>101.81577193116</c:v>
                </c:pt>
                <c:pt idx="216">
                  <c:v>100.71882460892699</c:v>
                </c:pt>
                <c:pt idx="217">
                  <c:v>103.840091078401</c:v>
                </c:pt>
                <c:pt idx="218">
                  <c:v>113.882593584487</c:v>
                </c:pt>
                <c:pt idx="219">
                  <c:v>113.540851898293</c:v>
                </c:pt>
                <c:pt idx="220">
                  <c:v>109.94123611066099</c:v>
                </c:pt>
                <c:pt idx="221">
                  <c:v>107.659981553804</c:v>
                </c:pt>
                <c:pt idx="222">
                  <c:v>107.152230021503</c:v>
                </c:pt>
                <c:pt idx="223">
                  <c:v>106.038227829422</c:v>
                </c:pt>
                <c:pt idx="224">
                  <c:v>101.261030985178</c:v>
                </c:pt>
                <c:pt idx="225">
                  <c:v>101.797067723935</c:v>
                </c:pt>
                <c:pt idx="226">
                  <c:v>99.665821160290903</c:v>
                </c:pt>
                <c:pt idx="227">
                  <c:v>109.560067937656</c:v>
                </c:pt>
                <c:pt idx="228">
                  <c:v>110.719943115083</c:v>
                </c:pt>
                <c:pt idx="229">
                  <c:v>107.98833706514</c:v>
                </c:pt>
                <c:pt idx="230">
                  <c:v>113.314001922632</c:v>
                </c:pt>
                <c:pt idx="231">
                  <c:v>110.619545554716</c:v>
                </c:pt>
                <c:pt idx="232">
                  <c:v>112.894676099259</c:v>
                </c:pt>
                <c:pt idx="233">
                  <c:v>110.04473197152601</c:v>
                </c:pt>
                <c:pt idx="234">
                  <c:v>107.56281154719601</c:v>
                </c:pt>
                <c:pt idx="235">
                  <c:v>109.365160282067</c:v>
                </c:pt>
                <c:pt idx="236">
                  <c:v>107.73668871145701</c:v>
                </c:pt>
                <c:pt idx="237">
                  <c:v>108.852936739567</c:v>
                </c:pt>
                <c:pt idx="238">
                  <c:v>109.594772076902</c:v>
                </c:pt>
                <c:pt idx="239">
                  <c:v>111.709120500024</c:v>
                </c:pt>
                <c:pt idx="240">
                  <c:v>112.64552627982501</c:v>
                </c:pt>
                <c:pt idx="241">
                  <c:v>104.827528266352</c:v>
                </c:pt>
                <c:pt idx="242">
                  <c:v>101.251915197754</c:v>
                </c:pt>
                <c:pt idx="243">
                  <c:v>98.976166329999103</c:v>
                </c:pt>
                <c:pt idx="244">
                  <c:v>98.442285379771604</c:v>
                </c:pt>
                <c:pt idx="245">
                  <c:v>103.52273019671399</c:v>
                </c:pt>
                <c:pt idx="246">
                  <c:v>103.94866688764399</c:v>
                </c:pt>
                <c:pt idx="247">
                  <c:v>101.0347855158</c:v>
                </c:pt>
                <c:pt idx="248">
                  <c:v>102.33222625779101</c:v>
                </c:pt>
                <c:pt idx="249">
                  <c:v>106.87039051580599</c:v>
                </c:pt>
                <c:pt idx="250">
                  <c:v>105.77139549371999</c:v>
                </c:pt>
                <c:pt idx="251">
                  <c:v>107.275670381051</c:v>
                </c:pt>
                <c:pt idx="252">
                  <c:v>110.65286767554799</c:v>
                </c:pt>
                <c:pt idx="253">
                  <c:v>108.042701990257</c:v>
                </c:pt>
                <c:pt idx="254">
                  <c:v>99.794711318290396</c:v>
                </c:pt>
                <c:pt idx="255">
                  <c:v>98.8219906818032</c:v>
                </c:pt>
                <c:pt idx="256">
                  <c:v>98.545218290807199</c:v>
                </c:pt>
                <c:pt idx="257">
                  <c:v>100.261098780018</c:v>
                </c:pt>
                <c:pt idx="258">
                  <c:v>104.526888967437</c:v>
                </c:pt>
                <c:pt idx="259">
                  <c:v>103.70510016486899</c:v>
                </c:pt>
                <c:pt idx="260">
                  <c:v>102.713772105871</c:v>
                </c:pt>
                <c:pt idx="261">
                  <c:v>105.812436410719</c:v>
                </c:pt>
                <c:pt idx="262">
                  <c:v>109.465034714461</c:v>
                </c:pt>
                <c:pt idx="263">
                  <c:v>111.367007763099</c:v>
                </c:pt>
                <c:pt idx="264">
                  <c:v>99.070887416466206</c:v>
                </c:pt>
                <c:pt idx="265">
                  <c:v>103.271302214089</c:v>
                </c:pt>
                <c:pt idx="266">
                  <c:v>106.40754945889201</c:v>
                </c:pt>
                <c:pt idx="267">
                  <c:v>112.22079634050399</c:v>
                </c:pt>
                <c:pt idx="268">
                  <c:v>99.3047561020188</c:v>
                </c:pt>
              </c:numCache>
            </c:numRef>
          </c:yVal>
          <c:smooth val="1"/>
          <c:extLst xmlns:c16r2="http://schemas.microsoft.com/office/drawing/2015/06/chart">
            <c:ext xmlns:c16="http://schemas.microsoft.com/office/drawing/2014/chart" uri="{C3380CC4-5D6E-409C-BE32-E72D297353CC}">
              <c16:uniqueId val="{00000004-D3EC-4665-88CD-6718620E3E15}"/>
            </c:ext>
          </c:extLst>
        </c:ser>
        <c:ser>
          <c:idx val="5"/>
          <c:order val="5"/>
          <c:tx>
            <c:v>PhaY exp</c:v>
          </c:tx>
          <c:spPr>
            <a:ln w="19050" cap="rnd">
              <a:noFill/>
              <a:prstDash val="solid"/>
              <a:round/>
            </a:ln>
            <a:effectLst/>
          </c:spPr>
          <c:marker>
            <c:symbol val="circle"/>
            <c:size val="5"/>
            <c:spPr>
              <a:solidFill>
                <a:schemeClr val="accent6"/>
              </a:solidFill>
              <a:ln w="28575">
                <a:solidFill>
                  <a:schemeClr val="accent6"/>
                </a:solidFill>
              </a:ln>
              <a:effectLst/>
            </c:spPr>
          </c:marker>
          <c:xVal>
            <c:numRef>
              <c:f>'Amplitude (appxi)'!$B$45:$B$313</c:f>
              <c:numCache>
                <c:formatCode>General</c:formatCode>
                <c:ptCount val="269"/>
                <c:pt idx="0">
                  <c:v>2.1670399999989911</c:v>
                </c:pt>
                <c:pt idx="1">
                  <c:v>8.0652800000000013</c:v>
                </c:pt>
                <c:pt idx="2">
                  <c:v>13.963519999998994</c:v>
                </c:pt>
                <c:pt idx="3">
                  <c:v>18.878719999998992</c:v>
                </c:pt>
                <c:pt idx="4">
                  <c:v>23.793920000000014</c:v>
                </c:pt>
                <c:pt idx="5">
                  <c:v>29.692160000000001</c:v>
                </c:pt>
                <c:pt idx="6">
                  <c:v>34.607359999999005</c:v>
                </c:pt>
                <c:pt idx="7">
                  <c:v>39.522559999998975</c:v>
                </c:pt>
                <c:pt idx="8">
                  <c:v>44.437760000000026</c:v>
                </c:pt>
                <c:pt idx="9">
                  <c:v>50.336000000000013</c:v>
                </c:pt>
                <c:pt idx="10">
                  <c:v>55.251199999999017</c:v>
                </c:pt>
                <c:pt idx="11">
                  <c:v>60.16640000000001</c:v>
                </c:pt>
                <c:pt idx="12">
                  <c:v>67.047680000000014</c:v>
                </c:pt>
                <c:pt idx="13">
                  <c:v>71.962879999999018</c:v>
                </c:pt>
                <c:pt idx="14">
                  <c:v>76.878080000000011</c:v>
                </c:pt>
                <c:pt idx="15">
                  <c:v>82.776319999998975</c:v>
                </c:pt>
                <c:pt idx="16">
                  <c:v>87.691520000000025</c:v>
                </c:pt>
                <c:pt idx="17">
                  <c:v>92.606719999998973</c:v>
                </c:pt>
                <c:pt idx="18">
                  <c:v>98.504959999999016</c:v>
                </c:pt>
                <c:pt idx="19">
                  <c:v>103.42016000000001</c:v>
                </c:pt>
                <c:pt idx="20">
                  <c:v>108.33535999999901</c:v>
                </c:pt>
                <c:pt idx="21">
                  <c:v>113.25056000000001</c:v>
                </c:pt>
                <c:pt idx="22">
                  <c:v>119.14879999999903</c:v>
                </c:pt>
                <c:pt idx="23">
                  <c:v>125.04703999999901</c:v>
                </c:pt>
                <c:pt idx="24">
                  <c:v>129.96224000000001</c:v>
                </c:pt>
                <c:pt idx="25">
                  <c:v>135.86047999999897</c:v>
                </c:pt>
                <c:pt idx="26">
                  <c:v>140.77568000000002</c:v>
                </c:pt>
                <c:pt idx="27">
                  <c:v>145.69087999999903</c:v>
                </c:pt>
                <c:pt idx="28">
                  <c:v>151.58911999999901</c:v>
                </c:pt>
                <c:pt idx="29">
                  <c:v>156.50432000000001</c:v>
                </c:pt>
                <c:pt idx="30">
                  <c:v>161.41951999999901</c:v>
                </c:pt>
                <c:pt idx="31">
                  <c:v>167.31776000000002</c:v>
                </c:pt>
                <c:pt idx="32">
                  <c:v>172.23295999999903</c:v>
                </c:pt>
                <c:pt idx="33">
                  <c:v>177.14816000000002</c:v>
                </c:pt>
                <c:pt idx="34">
                  <c:v>183.04640000000001</c:v>
                </c:pt>
                <c:pt idx="35">
                  <c:v>188.94463999999903</c:v>
                </c:pt>
                <c:pt idx="36">
                  <c:v>193.85984000000002</c:v>
                </c:pt>
                <c:pt idx="37">
                  <c:v>198.77503999999902</c:v>
                </c:pt>
                <c:pt idx="38">
                  <c:v>204.67327999999901</c:v>
                </c:pt>
                <c:pt idx="39">
                  <c:v>209.58848</c:v>
                </c:pt>
                <c:pt idx="40">
                  <c:v>214.50367999999901</c:v>
                </c:pt>
                <c:pt idx="41">
                  <c:v>220.40192000000002</c:v>
                </c:pt>
                <c:pt idx="42">
                  <c:v>225.31711999999902</c:v>
                </c:pt>
                <c:pt idx="43">
                  <c:v>230.23232000000002</c:v>
                </c:pt>
                <c:pt idx="44">
                  <c:v>237.11360000000002</c:v>
                </c:pt>
                <c:pt idx="45">
                  <c:v>242.02879999999902</c:v>
                </c:pt>
                <c:pt idx="46">
                  <c:v>246.94400000000002</c:v>
                </c:pt>
                <c:pt idx="47">
                  <c:v>252.84224</c:v>
                </c:pt>
                <c:pt idx="48">
                  <c:v>258.74047999999902</c:v>
                </c:pt>
                <c:pt idx="49">
                  <c:v>263.65568000000002</c:v>
                </c:pt>
                <c:pt idx="50">
                  <c:v>268.57087999999902</c:v>
                </c:pt>
                <c:pt idx="51">
                  <c:v>274.46911999999901</c:v>
                </c:pt>
                <c:pt idx="52">
                  <c:v>279.38432</c:v>
                </c:pt>
                <c:pt idx="53">
                  <c:v>284.29951999999901</c:v>
                </c:pt>
                <c:pt idx="54">
                  <c:v>290.19776000000002</c:v>
                </c:pt>
                <c:pt idx="55">
                  <c:v>296.096</c:v>
                </c:pt>
                <c:pt idx="56">
                  <c:v>301.01120000000003</c:v>
                </c:pt>
                <c:pt idx="57">
                  <c:v>306.90944000000002</c:v>
                </c:pt>
                <c:pt idx="58">
                  <c:v>311.82464000000004</c:v>
                </c:pt>
                <c:pt idx="59">
                  <c:v>316.73983999999905</c:v>
                </c:pt>
                <c:pt idx="60">
                  <c:v>322.63807999999904</c:v>
                </c:pt>
                <c:pt idx="61">
                  <c:v>327.55327999999895</c:v>
                </c:pt>
                <c:pt idx="62">
                  <c:v>332.46847999999898</c:v>
                </c:pt>
                <c:pt idx="63">
                  <c:v>337.38368000000003</c:v>
                </c:pt>
                <c:pt idx="64">
                  <c:v>343.28192000000001</c:v>
                </c:pt>
                <c:pt idx="65">
                  <c:v>348.19712000000004</c:v>
                </c:pt>
                <c:pt idx="66">
                  <c:v>354.09536000000003</c:v>
                </c:pt>
                <c:pt idx="67">
                  <c:v>359.99360000000001</c:v>
                </c:pt>
                <c:pt idx="68">
                  <c:v>364.90880000000004</c:v>
                </c:pt>
                <c:pt idx="69">
                  <c:v>369.82399999999905</c:v>
                </c:pt>
                <c:pt idx="70">
                  <c:v>375.72224000000006</c:v>
                </c:pt>
                <c:pt idx="71">
                  <c:v>380.63743999999895</c:v>
                </c:pt>
                <c:pt idx="72">
                  <c:v>385.55263999999897</c:v>
                </c:pt>
                <c:pt idx="73">
                  <c:v>391.45087999999896</c:v>
                </c:pt>
                <c:pt idx="74">
                  <c:v>396.36608000000001</c:v>
                </c:pt>
                <c:pt idx="75">
                  <c:v>401.28128000000004</c:v>
                </c:pt>
                <c:pt idx="76">
                  <c:v>406.19647999999904</c:v>
                </c:pt>
                <c:pt idx="77">
                  <c:v>413.07776000000001</c:v>
                </c:pt>
                <c:pt idx="78">
                  <c:v>417.99296000000004</c:v>
                </c:pt>
                <c:pt idx="79">
                  <c:v>422.90815999999904</c:v>
                </c:pt>
                <c:pt idx="80">
                  <c:v>428.80640000000005</c:v>
                </c:pt>
                <c:pt idx="81">
                  <c:v>433.72159999999894</c:v>
                </c:pt>
                <c:pt idx="82">
                  <c:v>438.63679999999897</c:v>
                </c:pt>
                <c:pt idx="83">
                  <c:v>444.53503999999896</c:v>
                </c:pt>
                <c:pt idx="84">
                  <c:v>449.45024000000001</c:v>
                </c:pt>
                <c:pt idx="85">
                  <c:v>454.36544000000004</c:v>
                </c:pt>
                <c:pt idx="86">
                  <c:v>460.26368000000002</c:v>
                </c:pt>
                <c:pt idx="87">
                  <c:v>465.17888000000005</c:v>
                </c:pt>
                <c:pt idx="88">
                  <c:v>471.07712000000004</c:v>
                </c:pt>
                <c:pt idx="89">
                  <c:v>475.99231999999904</c:v>
                </c:pt>
                <c:pt idx="90">
                  <c:v>481.89056000000005</c:v>
                </c:pt>
                <c:pt idx="91">
                  <c:v>486.80575999999905</c:v>
                </c:pt>
                <c:pt idx="92">
                  <c:v>491.72095999999897</c:v>
                </c:pt>
                <c:pt idx="93">
                  <c:v>497.61919999999895</c:v>
                </c:pt>
                <c:pt idx="94">
                  <c:v>502.53440000000001</c:v>
                </c:pt>
                <c:pt idx="95">
                  <c:v>507.44960000000003</c:v>
                </c:pt>
                <c:pt idx="96">
                  <c:v>513.34784000000002</c:v>
                </c:pt>
                <c:pt idx="97">
                  <c:v>519.24608000000001</c:v>
                </c:pt>
                <c:pt idx="98">
                  <c:v>524.16128000000003</c:v>
                </c:pt>
                <c:pt idx="99">
                  <c:v>531.04255999999896</c:v>
                </c:pt>
                <c:pt idx="100">
                  <c:v>535.95776000000001</c:v>
                </c:pt>
                <c:pt idx="101">
                  <c:v>540.87296000000003</c:v>
                </c:pt>
                <c:pt idx="102">
                  <c:v>546.77120000000002</c:v>
                </c:pt>
                <c:pt idx="103">
                  <c:v>551.68640000000005</c:v>
                </c:pt>
                <c:pt idx="104">
                  <c:v>556.60159999999905</c:v>
                </c:pt>
                <c:pt idx="105">
                  <c:v>561.51679999999897</c:v>
                </c:pt>
                <c:pt idx="106">
                  <c:v>567.41503999999895</c:v>
                </c:pt>
                <c:pt idx="107">
                  <c:v>572.33024</c:v>
                </c:pt>
                <c:pt idx="108">
                  <c:v>577.24544000000003</c:v>
                </c:pt>
                <c:pt idx="109">
                  <c:v>584.12671999999895</c:v>
                </c:pt>
                <c:pt idx="110">
                  <c:v>589.04192</c:v>
                </c:pt>
                <c:pt idx="111">
                  <c:v>593.95712000000003</c:v>
                </c:pt>
                <c:pt idx="112">
                  <c:v>599.85536000000002</c:v>
                </c:pt>
                <c:pt idx="113">
                  <c:v>604.77056000000005</c:v>
                </c:pt>
                <c:pt idx="114">
                  <c:v>609.68575999999905</c:v>
                </c:pt>
                <c:pt idx="115">
                  <c:v>615.58399999999904</c:v>
                </c:pt>
                <c:pt idx="116">
                  <c:v>620.49919999999895</c:v>
                </c:pt>
                <c:pt idx="117">
                  <c:v>625.4144</c:v>
                </c:pt>
                <c:pt idx="118">
                  <c:v>631.31263999999896</c:v>
                </c:pt>
                <c:pt idx="119">
                  <c:v>636.22784000000001</c:v>
                </c:pt>
                <c:pt idx="120">
                  <c:v>642.12608</c:v>
                </c:pt>
                <c:pt idx="121">
                  <c:v>647.04128000000003</c:v>
                </c:pt>
                <c:pt idx="122">
                  <c:v>652.93952000000002</c:v>
                </c:pt>
                <c:pt idx="123">
                  <c:v>657.85472000000004</c:v>
                </c:pt>
                <c:pt idx="124">
                  <c:v>662.76991999999905</c:v>
                </c:pt>
                <c:pt idx="125">
                  <c:v>668.66815999999903</c:v>
                </c:pt>
                <c:pt idx="126">
                  <c:v>673.58335999999895</c:v>
                </c:pt>
                <c:pt idx="127">
                  <c:v>678.49855999999897</c:v>
                </c:pt>
                <c:pt idx="128">
                  <c:v>684.39679999999896</c:v>
                </c:pt>
                <c:pt idx="129">
                  <c:v>689.31200000000001</c:v>
                </c:pt>
                <c:pt idx="130">
                  <c:v>694.22720000000004</c:v>
                </c:pt>
                <c:pt idx="131">
                  <c:v>700.12544000000003</c:v>
                </c:pt>
                <c:pt idx="132">
                  <c:v>706.02368000000001</c:v>
                </c:pt>
                <c:pt idx="133">
                  <c:v>710.93888000000004</c:v>
                </c:pt>
                <c:pt idx="134">
                  <c:v>715.85407999999904</c:v>
                </c:pt>
                <c:pt idx="135">
                  <c:v>721.75232000000005</c:v>
                </c:pt>
                <c:pt idx="136">
                  <c:v>726.66751999999894</c:v>
                </c:pt>
                <c:pt idx="137">
                  <c:v>731.58271999999897</c:v>
                </c:pt>
                <c:pt idx="138">
                  <c:v>737.48095999999896</c:v>
                </c:pt>
                <c:pt idx="139">
                  <c:v>742.39616000000001</c:v>
                </c:pt>
                <c:pt idx="140">
                  <c:v>747.31136000000004</c:v>
                </c:pt>
                <c:pt idx="141">
                  <c:v>753.20960000000002</c:v>
                </c:pt>
                <c:pt idx="142">
                  <c:v>759.10784000000001</c:v>
                </c:pt>
                <c:pt idx="143">
                  <c:v>764.02304000000004</c:v>
                </c:pt>
                <c:pt idx="144">
                  <c:v>769.92128000000002</c:v>
                </c:pt>
                <c:pt idx="145">
                  <c:v>774.83648000000005</c:v>
                </c:pt>
                <c:pt idx="146">
                  <c:v>779.75167999999906</c:v>
                </c:pt>
                <c:pt idx="147">
                  <c:v>784.66687999998999</c:v>
                </c:pt>
                <c:pt idx="148">
                  <c:v>790.56511999998997</c:v>
                </c:pt>
                <c:pt idx="149">
                  <c:v>795.48032000000001</c:v>
                </c:pt>
                <c:pt idx="150">
                  <c:v>800.39552000000003</c:v>
                </c:pt>
                <c:pt idx="151">
                  <c:v>806.29376000000002</c:v>
                </c:pt>
                <c:pt idx="152">
                  <c:v>811.20895999998993</c:v>
                </c:pt>
                <c:pt idx="153">
                  <c:v>817.10719999998992</c:v>
                </c:pt>
                <c:pt idx="154">
                  <c:v>823.0054399999899</c:v>
                </c:pt>
                <c:pt idx="155">
                  <c:v>827.92064000000005</c:v>
                </c:pt>
                <c:pt idx="156">
                  <c:v>832.83583999998996</c:v>
                </c:pt>
                <c:pt idx="157">
                  <c:v>838.73407999998994</c:v>
                </c:pt>
                <c:pt idx="158">
                  <c:v>843.64928000000009</c:v>
                </c:pt>
                <c:pt idx="159">
                  <c:v>848.56448</c:v>
                </c:pt>
                <c:pt idx="160">
                  <c:v>853.47967999998991</c:v>
                </c:pt>
                <c:pt idx="161">
                  <c:v>859.3779199999899</c:v>
                </c:pt>
                <c:pt idx="162">
                  <c:v>864.29312000000004</c:v>
                </c:pt>
                <c:pt idx="163">
                  <c:v>869.20831999998995</c:v>
                </c:pt>
                <c:pt idx="164">
                  <c:v>876.08960000000002</c:v>
                </c:pt>
                <c:pt idx="165">
                  <c:v>881.00479999998993</c:v>
                </c:pt>
                <c:pt idx="166">
                  <c:v>885.92000000000007</c:v>
                </c:pt>
                <c:pt idx="167">
                  <c:v>891.81824000000006</c:v>
                </c:pt>
                <c:pt idx="168">
                  <c:v>896.73343999998997</c:v>
                </c:pt>
                <c:pt idx="169">
                  <c:v>901.64863999999011</c:v>
                </c:pt>
                <c:pt idx="170">
                  <c:v>907.5468800000001</c:v>
                </c:pt>
                <c:pt idx="171">
                  <c:v>912.46208000000001</c:v>
                </c:pt>
                <c:pt idx="172">
                  <c:v>917.37727999998992</c:v>
                </c:pt>
                <c:pt idx="173">
                  <c:v>922.29248000000007</c:v>
                </c:pt>
                <c:pt idx="174">
                  <c:v>928.19072000000006</c:v>
                </c:pt>
                <c:pt idx="175">
                  <c:v>934.08896000000004</c:v>
                </c:pt>
                <c:pt idx="176">
                  <c:v>939.00415999998995</c:v>
                </c:pt>
                <c:pt idx="177">
                  <c:v>944.90239999998994</c:v>
                </c:pt>
                <c:pt idx="178">
                  <c:v>949.81760000000008</c:v>
                </c:pt>
                <c:pt idx="179">
                  <c:v>954.73279999998999</c:v>
                </c:pt>
                <c:pt idx="180">
                  <c:v>960.63103999998998</c:v>
                </c:pt>
                <c:pt idx="181">
                  <c:v>965.54623999998989</c:v>
                </c:pt>
                <c:pt idx="182">
                  <c:v>970.46144000000004</c:v>
                </c:pt>
                <c:pt idx="183">
                  <c:v>976.35968000000003</c:v>
                </c:pt>
                <c:pt idx="184">
                  <c:v>981.27487999998993</c:v>
                </c:pt>
                <c:pt idx="185">
                  <c:v>986.19008000000008</c:v>
                </c:pt>
                <c:pt idx="186">
                  <c:v>992.08832000000007</c:v>
                </c:pt>
                <c:pt idx="187">
                  <c:v>997.98656000000005</c:v>
                </c:pt>
                <c:pt idx="188">
                  <c:v>1002.90175999999</c:v>
                </c:pt>
                <c:pt idx="189">
                  <c:v>1007.8169600000001</c:v>
                </c:pt>
                <c:pt idx="190">
                  <c:v>1013.7152000000001</c:v>
                </c:pt>
                <c:pt idx="191">
                  <c:v>1018.6304</c:v>
                </c:pt>
                <c:pt idx="192">
                  <c:v>1023.5455999999899</c:v>
                </c:pt>
                <c:pt idx="193">
                  <c:v>1029.4438399999899</c:v>
                </c:pt>
                <c:pt idx="194">
                  <c:v>1035.3420799999899</c:v>
                </c:pt>
                <c:pt idx="195">
                  <c:v>1040.25728</c:v>
                </c:pt>
                <c:pt idx="196">
                  <c:v>1046.15552</c:v>
                </c:pt>
                <c:pt idx="197">
                  <c:v>1052.05376</c:v>
                </c:pt>
                <c:pt idx="198">
                  <c:v>1056.9689599999899</c:v>
                </c:pt>
                <c:pt idx="199">
                  <c:v>1062.8671999999899</c:v>
                </c:pt>
                <c:pt idx="200">
                  <c:v>1067.7824000000001</c:v>
                </c:pt>
                <c:pt idx="201">
                  <c:v>1072.69759999999</c:v>
                </c:pt>
                <c:pt idx="202">
                  <c:v>1077.6128000000001</c:v>
                </c:pt>
                <c:pt idx="203">
                  <c:v>1083.5110400000001</c:v>
                </c:pt>
                <c:pt idx="204">
                  <c:v>1088.42624</c:v>
                </c:pt>
                <c:pt idx="205">
                  <c:v>1093.3414399999899</c:v>
                </c:pt>
                <c:pt idx="206">
                  <c:v>1099.2396799999899</c:v>
                </c:pt>
                <c:pt idx="207">
                  <c:v>1104.15488</c:v>
                </c:pt>
                <c:pt idx="208">
                  <c:v>1110.05312</c:v>
                </c:pt>
                <c:pt idx="209">
                  <c:v>1115.95136</c:v>
                </c:pt>
                <c:pt idx="210">
                  <c:v>1120.8665599999899</c:v>
                </c:pt>
                <c:pt idx="211">
                  <c:v>1125.7817600000001</c:v>
                </c:pt>
                <c:pt idx="212">
                  <c:v>1131.68</c:v>
                </c:pt>
                <c:pt idx="213">
                  <c:v>1136.59519999999</c:v>
                </c:pt>
                <c:pt idx="214">
                  <c:v>1141.5103999999901</c:v>
                </c:pt>
                <c:pt idx="215">
                  <c:v>1146.4256</c:v>
                </c:pt>
                <c:pt idx="216">
                  <c:v>1152.32384</c:v>
                </c:pt>
                <c:pt idx="217">
                  <c:v>1157.2390399999899</c:v>
                </c:pt>
                <c:pt idx="218">
                  <c:v>1162.1542400000001</c:v>
                </c:pt>
                <c:pt idx="219">
                  <c:v>1169.0355199999899</c:v>
                </c:pt>
                <c:pt idx="220">
                  <c:v>1173.95072</c:v>
                </c:pt>
                <c:pt idx="221">
                  <c:v>1178.86591999999</c:v>
                </c:pt>
                <c:pt idx="222">
                  <c:v>1184.7641599999899</c:v>
                </c:pt>
                <c:pt idx="223">
                  <c:v>1189.6793600000001</c:v>
                </c:pt>
                <c:pt idx="224">
                  <c:v>1194.59456</c:v>
                </c:pt>
                <c:pt idx="225">
                  <c:v>1200.49279999999</c:v>
                </c:pt>
                <c:pt idx="226">
                  <c:v>1205.4079999999899</c:v>
                </c:pt>
                <c:pt idx="227">
                  <c:v>1210.3232</c:v>
                </c:pt>
                <c:pt idx="228">
                  <c:v>1215.23839999999</c:v>
                </c:pt>
                <c:pt idx="229">
                  <c:v>1222.11968</c:v>
                </c:pt>
                <c:pt idx="230">
                  <c:v>1227.0348799999899</c:v>
                </c:pt>
                <c:pt idx="231">
                  <c:v>1231.9500800000001</c:v>
                </c:pt>
                <c:pt idx="232">
                  <c:v>1237.8483200000001</c:v>
                </c:pt>
                <c:pt idx="233">
                  <c:v>1242.76351999999</c:v>
                </c:pt>
                <c:pt idx="234">
                  <c:v>1247.6787200000001</c:v>
                </c:pt>
                <c:pt idx="235">
                  <c:v>1253.5769600000001</c:v>
                </c:pt>
                <c:pt idx="236">
                  <c:v>1258.49216</c:v>
                </c:pt>
                <c:pt idx="237">
                  <c:v>1263.4073599999899</c:v>
                </c:pt>
                <c:pt idx="238">
                  <c:v>1269.3055999999899</c:v>
                </c:pt>
                <c:pt idx="239">
                  <c:v>1274.2208000000001</c:v>
                </c:pt>
                <c:pt idx="240">
                  <c:v>1280.11904</c:v>
                </c:pt>
                <c:pt idx="241">
                  <c:v>1286.01728</c:v>
                </c:pt>
                <c:pt idx="242">
                  <c:v>1290.9324799999899</c:v>
                </c:pt>
                <c:pt idx="243">
                  <c:v>1295.8476800000001</c:v>
                </c:pt>
                <c:pt idx="244">
                  <c:v>1300.76287999999</c:v>
                </c:pt>
                <c:pt idx="245">
                  <c:v>1306.66111999999</c:v>
                </c:pt>
                <c:pt idx="246">
                  <c:v>1311.5763199999899</c:v>
                </c:pt>
                <c:pt idx="247">
                  <c:v>1316.49152</c:v>
                </c:pt>
                <c:pt idx="248">
                  <c:v>1321.4067199999899</c:v>
                </c:pt>
                <c:pt idx="249">
                  <c:v>1327.3049599999899</c:v>
                </c:pt>
                <c:pt idx="250">
                  <c:v>1332.2201600000001</c:v>
                </c:pt>
                <c:pt idx="251">
                  <c:v>1339.1014399999899</c:v>
                </c:pt>
                <c:pt idx="252">
                  <c:v>1344.0166400000001</c:v>
                </c:pt>
                <c:pt idx="253">
                  <c:v>1348.93183999999</c:v>
                </c:pt>
                <c:pt idx="254">
                  <c:v>1354.8300799999899</c:v>
                </c:pt>
                <c:pt idx="255">
                  <c:v>1359.7452800000001</c:v>
                </c:pt>
                <c:pt idx="256">
                  <c:v>1364.66048</c:v>
                </c:pt>
                <c:pt idx="257">
                  <c:v>1369.5756799999899</c:v>
                </c:pt>
                <c:pt idx="258">
                  <c:v>1375.4739199999899</c:v>
                </c:pt>
                <c:pt idx="259">
                  <c:v>1380.38912</c:v>
                </c:pt>
                <c:pt idx="260">
                  <c:v>1385.30431999999</c:v>
                </c:pt>
                <c:pt idx="261">
                  <c:v>1391.2025599999899</c:v>
                </c:pt>
                <c:pt idx="262">
                  <c:v>1397.1007999999899</c:v>
                </c:pt>
                <c:pt idx="263">
                  <c:v>1402.0160000000001</c:v>
                </c:pt>
                <c:pt idx="264">
                  <c:v>1407.9142400000001</c:v>
                </c:pt>
                <c:pt idx="265">
                  <c:v>1412.82943999999</c:v>
                </c:pt>
                <c:pt idx="266">
                  <c:v>1417.7446399999901</c:v>
                </c:pt>
                <c:pt idx="267">
                  <c:v>1423.6428800000001</c:v>
                </c:pt>
                <c:pt idx="268">
                  <c:v>1428.55808</c:v>
                </c:pt>
              </c:numCache>
            </c:numRef>
          </c:xVal>
          <c:yVal>
            <c:numRef>
              <c:f>'Amplitude (appxi)'!$F$45:$F$313</c:f>
              <c:numCache>
                <c:formatCode>0.00E+00</c:formatCode>
                <c:ptCount val="269"/>
                <c:pt idx="0">
                  <c:v>-3.9048807423840799</c:v>
                </c:pt>
                <c:pt idx="1">
                  <c:v>-3.9196541552837698</c:v>
                </c:pt>
                <c:pt idx="2">
                  <c:v>-4.0964748511946496</c:v>
                </c:pt>
                <c:pt idx="3">
                  <c:v>-3.0512455625999801</c:v>
                </c:pt>
                <c:pt idx="4">
                  <c:v>-3.5830573829469698</c:v>
                </c:pt>
                <c:pt idx="5">
                  <c:v>-2.2416962181495501</c:v>
                </c:pt>
                <c:pt idx="6">
                  <c:v>-1.2489600313693801</c:v>
                </c:pt>
                <c:pt idx="7">
                  <c:v>-0.84051432326452502</c:v>
                </c:pt>
                <c:pt idx="8">
                  <c:v>-2.9027218103661201</c:v>
                </c:pt>
                <c:pt idx="9">
                  <c:v>4.68822870508754</c:v>
                </c:pt>
                <c:pt idx="10">
                  <c:v>4.6190026037666803</c:v>
                </c:pt>
                <c:pt idx="11">
                  <c:v>-2.71056566992167</c:v>
                </c:pt>
                <c:pt idx="12">
                  <c:v>6.5029942453130802</c:v>
                </c:pt>
                <c:pt idx="13">
                  <c:v>-0.249708165499642</c:v>
                </c:pt>
                <c:pt idx="14">
                  <c:v>2.4514739686389899</c:v>
                </c:pt>
                <c:pt idx="15">
                  <c:v>7.3878756633386198</c:v>
                </c:pt>
                <c:pt idx="16">
                  <c:v>3.0141018843811498</c:v>
                </c:pt>
                <c:pt idx="17">
                  <c:v>5.8738500885785303</c:v>
                </c:pt>
                <c:pt idx="18">
                  <c:v>9.1960693251563494</c:v>
                </c:pt>
                <c:pt idx="19">
                  <c:v>6.7496395340508197</c:v>
                </c:pt>
                <c:pt idx="20">
                  <c:v>6.8237142617393003</c:v>
                </c:pt>
                <c:pt idx="21">
                  <c:v>6.3120671749206698</c:v>
                </c:pt>
                <c:pt idx="22">
                  <c:v>9.6179026572514505</c:v>
                </c:pt>
                <c:pt idx="23">
                  <c:v>10.698870894845999</c:v>
                </c:pt>
                <c:pt idx="24">
                  <c:v>6.6524403203608404</c:v>
                </c:pt>
                <c:pt idx="25">
                  <c:v>8.03234444738181</c:v>
                </c:pt>
                <c:pt idx="26">
                  <c:v>7.5583497955281098</c:v>
                </c:pt>
                <c:pt idx="27">
                  <c:v>10.1951991524421</c:v>
                </c:pt>
                <c:pt idx="28">
                  <c:v>10.3238852934946</c:v>
                </c:pt>
                <c:pt idx="29">
                  <c:v>9.2236072338462005</c:v>
                </c:pt>
                <c:pt idx="30">
                  <c:v>9.0966199418445903</c:v>
                </c:pt>
                <c:pt idx="31">
                  <c:v>13.057140861285999</c:v>
                </c:pt>
                <c:pt idx="32">
                  <c:v>12.776717125087499</c:v>
                </c:pt>
                <c:pt idx="33">
                  <c:v>9.7420552378513996</c:v>
                </c:pt>
                <c:pt idx="34">
                  <c:v>6.6004113344749102</c:v>
                </c:pt>
                <c:pt idx="35">
                  <c:v>11.871063983847</c:v>
                </c:pt>
                <c:pt idx="36">
                  <c:v>9.8126323105798594</c:v>
                </c:pt>
                <c:pt idx="37">
                  <c:v>11.199590455244801</c:v>
                </c:pt>
                <c:pt idx="38">
                  <c:v>7.0042836672734401</c:v>
                </c:pt>
                <c:pt idx="39">
                  <c:v>12.1647654757213</c:v>
                </c:pt>
                <c:pt idx="40">
                  <c:v>13.898583547946799</c:v>
                </c:pt>
                <c:pt idx="41">
                  <c:v>12.0802674978982</c:v>
                </c:pt>
                <c:pt idx="42">
                  <c:v>11.076640218917801</c:v>
                </c:pt>
                <c:pt idx="43">
                  <c:v>11.0665693387852</c:v>
                </c:pt>
                <c:pt idx="44">
                  <c:v>9.0735127589034406</c:v>
                </c:pt>
                <c:pt idx="45">
                  <c:v>10.5546238622355</c:v>
                </c:pt>
                <c:pt idx="46">
                  <c:v>9.0305074452743401</c:v>
                </c:pt>
                <c:pt idx="47">
                  <c:v>8.3351569823651399</c:v>
                </c:pt>
                <c:pt idx="48">
                  <c:v>12.401722674395399</c:v>
                </c:pt>
                <c:pt idx="49">
                  <c:v>10.8290922318561</c:v>
                </c:pt>
                <c:pt idx="50">
                  <c:v>8.0253728828730804</c:v>
                </c:pt>
                <c:pt idx="51">
                  <c:v>8.2357973602118602</c:v>
                </c:pt>
                <c:pt idx="52">
                  <c:v>14.3955530284047</c:v>
                </c:pt>
                <c:pt idx="53">
                  <c:v>11.714837053970699</c:v>
                </c:pt>
                <c:pt idx="54">
                  <c:v>8.7759832029626992</c:v>
                </c:pt>
                <c:pt idx="55">
                  <c:v>4.45345518129003</c:v>
                </c:pt>
                <c:pt idx="56">
                  <c:v>13.0323636469502</c:v>
                </c:pt>
                <c:pt idx="57">
                  <c:v>13.2136601024947</c:v>
                </c:pt>
                <c:pt idx="58">
                  <c:v>12.1015136344467</c:v>
                </c:pt>
                <c:pt idx="59">
                  <c:v>11.7176071374206</c:v>
                </c:pt>
                <c:pt idx="60">
                  <c:v>13.8344188711475</c:v>
                </c:pt>
                <c:pt idx="61">
                  <c:v>8.2378109606163807</c:v>
                </c:pt>
                <c:pt idx="62">
                  <c:v>14.302470097774799</c:v>
                </c:pt>
                <c:pt idx="63">
                  <c:v>14.763799176870799</c:v>
                </c:pt>
                <c:pt idx="64">
                  <c:v>14.8826168275559</c:v>
                </c:pt>
                <c:pt idx="65">
                  <c:v>15.8603786173442</c:v>
                </c:pt>
                <c:pt idx="66">
                  <c:v>17.885404164527699</c:v>
                </c:pt>
                <c:pt idx="67">
                  <c:v>14.3526483718466</c:v>
                </c:pt>
                <c:pt idx="68">
                  <c:v>11.9899848735669</c:v>
                </c:pt>
                <c:pt idx="69">
                  <c:v>15.2691531925291</c:v>
                </c:pt>
                <c:pt idx="70">
                  <c:v>13.9626890005649</c:v>
                </c:pt>
                <c:pt idx="71">
                  <c:v>15.6412523382738</c:v>
                </c:pt>
                <c:pt idx="72">
                  <c:v>13.400219079553301</c:v>
                </c:pt>
                <c:pt idx="73">
                  <c:v>13.265187638394</c:v>
                </c:pt>
                <c:pt idx="74">
                  <c:v>5.2538536475244397</c:v>
                </c:pt>
                <c:pt idx="75">
                  <c:v>12.470436661104699</c:v>
                </c:pt>
                <c:pt idx="76">
                  <c:v>17.441744194944398</c:v>
                </c:pt>
                <c:pt idx="77">
                  <c:v>14.509105391157901</c:v>
                </c:pt>
                <c:pt idx="78">
                  <c:v>13.0536805385068</c:v>
                </c:pt>
                <c:pt idx="79">
                  <c:v>13.637666134385601</c:v>
                </c:pt>
                <c:pt idx="80">
                  <c:v>19.421306535901302</c:v>
                </c:pt>
                <c:pt idx="81">
                  <c:v>13.021381018328301</c:v>
                </c:pt>
                <c:pt idx="82">
                  <c:v>6.24287805160714</c:v>
                </c:pt>
                <c:pt idx="83">
                  <c:v>15.9576038985255</c:v>
                </c:pt>
                <c:pt idx="84">
                  <c:v>9.1136665811712891</c:v>
                </c:pt>
                <c:pt idx="85">
                  <c:v>10.0365761833169</c:v>
                </c:pt>
                <c:pt idx="86">
                  <c:v>12.0005746176257</c:v>
                </c:pt>
                <c:pt idx="87">
                  <c:v>10.1201353101367</c:v>
                </c:pt>
                <c:pt idx="88">
                  <c:v>5.7585451874072202</c:v>
                </c:pt>
                <c:pt idx="89">
                  <c:v>13.0177077206127</c:v>
                </c:pt>
                <c:pt idx="90">
                  <c:v>18.878264329849699</c:v>
                </c:pt>
                <c:pt idx="91">
                  <c:v>14.9235115344158</c:v>
                </c:pt>
                <c:pt idx="92">
                  <c:v>17.1192934159148</c:v>
                </c:pt>
                <c:pt idx="93">
                  <c:v>17.9635998068403</c:v>
                </c:pt>
                <c:pt idx="94">
                  <c:v>10.9516792476829</c:v>
                </c:pt>
                <c:pt idx="95">
                  <c:v>7.1243406381804997</c:v>
                </c:pt>
                <c:pt idx="96">
                  <c:v>6.5323476402115599</c:v>
                </c:pt>
                <c:pt idx="97">
                  <c:v>9.4996456337784903</c:v>
                </c:pt>
                <c:pt idx="98">
                  <c:v>15.573111676838201</c:v>
                </c:pt>
                <c:pt idx="99">
                  <c:v>14.806907965852799</c:v>
                </c:pt>
                <c:pt idx="100">
                  <c:v>6.1750829417765196</c:v>
                </c:pt>
                <c:pt idx="101">
                  <c:v>12.9119413210754</c:v>
                </c:pt>
                <c:pt idx="102">
                  <c:v>21.535855382639799</c:v>
                </c:pt>
                <c:pt idx="103">
                  <c:v>13.943879479530301</c:v>
                </c:pt>
                <c:pt idx="104">
                  <c:v>5.2361349987727204</c:v>
                </c:pt>
                <c:pt idx="105">
                  <c:v>21.04771576505</c:v>
                </c:pt>
                <c:pt idx="106">
                  <c:v>16.9154069074667</c:v>
                </c:pt>
                <c:pt idx="107">
                  <c:v>8.3382345268037703</c:v>
                </c:pt>
                <c:pt idx="108">
                  <c:v>21.789732774478399</c:v>
                </c:pt>
                <c:pt idx="109">
                  <c:v>14.9959238736181</c:v>
                </c:pt>
                <c:pt idx="110">
                  <c:v>9.9132992971537295</c:v>
                </c:pt>
                <c:pt idx="111">
                  <c:v>6.15234688444077</c:v>
                </c:pt>
                <c:pt idx="112">
                  <c:v>5.7378870456441504</c:v>
                </c:pt>
                <c:pt idx="113">
                  <c:v>20.553339944527501</c:v>
                </c:pt>
                <c:pt idx="114">
                  <c:v>19.0675295372045</c:v>
                </c:pt>
                <c:pt idx="115">
                  <c:v>20.786120587092299</c:v>
                </c:pt>
                <c:pt idx="116">
                  <c:v>20.828000784736901</c:v>
                </c:pt>
                <c:pt idx="117">
                  <c:v>20.0671700739539</c:v>
                </c:pt>
                <c:pt idx="118">
                  <c:v>21.298421188944801</c:v>
                </c:pt>
                <c:pt idx="119">
                  <c:v>5.0227014144780204</c:v>
                </c:pt>
                <c:pt idx="120">
                  <c:v>9.5483064703894804</c:v>
                </c:pt>
                <c:pt idx="121">
                  <c:v>8.9180724738998904</c:v>
                </c:pt>
                <c:pt idx="122">
                  <c:v>8.5963386229746508</c:v>
                </c:pt>
                <c:pt idx="123">
                  <c:v>10.864337577778301</c:v>
                </c:pt>
                <c:pt idx="124">
                  <c:v>14.244664178603999</c:v>
                </c:pt>
                <c:pt idx="125">
                  <c:v>19.138543491715101</c:v>
                </c:pt>
                <c:pt idx="126">
                  <c:v>6.2511202390887197</c:v>
                </c:pt>
                <c:pt idx="127">
                  <c:v>11.4347951633578</c:v>
                </c:pt>
                <c:pt idx="128">
                  <c:v>20.2371621748342</c:v>
                </c:pt>
                <c:pt idx="129">
                  <c:v>7.5042418352678597</c:v>
                </c:pt>
                <c:pt idx="130">
                  <c:v>16.234167223516899</c:v>
                </c:pt>
                <c:pt idx="131">
                  <c:v>6.4599588103727497</c:v>
                </c:pt>
                <c:pt idx="132">
                  <c:v>16.777208796356899</c:v>
                </c:pt>
                <c:pt idx="133">
                  <c:v>7.2537545662267604</c:v>
                </c:pt>
                <c:pt idx="134">
                  <c:v>16.7137258535165</c:v>
                </c:pt>
                <c:pt idx="135">
                  <c:v>9.9096323719773292</c:v>
                </c:pt>
                <c:pt idx="136">
                  <c:v>21.074763144461201</c:v>
                </c:pt>
                <c:pt idx="137">
                  <c:v>15.877532139586201</c:v>
                </c:pt>
                <c:pt idx="138">
                  <c:v>12.116829157304799</c:v>
                </c:pt>
                <c:pt idx="139">
                  <c:v>8.1045021698549107</c:v>
                </c:pt>
                <c:pt idx="140">
                  <c:v>14.2687391139811</c:v>
                </c:pt>
                <c:pt idx="141">
                  <c:v>21.6950718569136</c:v>
                </c:pt>
                <c:pt idx="142">
                  <c:v>20.8957604021811</c:v>
                </c:pt>
                <c:pt idx="143">
                  <c:v>19.037033745610799</c:v>
                </c:pt>
                <c:pt idx="144">
                  <c:v>20.952128465185901</c:v>
                </c:pt>
                <c:pt idx="145">
                  <c:v>20.7926938805196</c:v>
                </c:pt>
                <c:pt idx="146">
                  <c:v>18.842508219643999</c:v>
                </c:pt>
                <c:pt idx="147">
                  <c:v>18.314249474411</c:v>
                </c:pt>
                <c:pt idx="148">
                  <c:v>12.2870507093726</c:v>
                </c:pt>
                <c:pt idx="149">
                  <c:v>7.1044038893110502</c:v>
                </c:pt>
                <c:pt idx="150">
                  <c:v>9.3708446884609309</c:v>
                </c:pt>
                <c:pt idx="151">
                  <c:v>18.696472718446799</c:v>
                </c:pt>
                <c:pt idx="152">
                  <c:v>19.049062059980201</c:v>
                </c:pt>
                <c:pt idx="153">
                  <c:v>12.3512636537997</c:v>
                </c:pt>
                <c:pt idx="154">
                  <c:v>18.262892648097001</c:v>
                </c:pt>
                <c:pt idx="155">
                  <c:v>9.5812217047450492</c:v>
                </c:pt>
                <c:pt idx="156">
                  <c:v>15.792379766685</c:v>
                </c:pt>
                <c:pt idx="157">
                  <c:v>8.5578594324115702</c:v>
                </c:pt>
                <c:pt idx="158">
                  <c:v>15.1650250690556</c:v>
                </c:pt>
                <c:pt idx="159">
                  <c:v>16.187147257928299</c:v>
                </c:pt>
                <c:pt idx="160">
                  <c:v>10.2072997256994</c:v>
                </c:pt>
                <c:pt idx="161">
                  <c:v>9.4058240319455209</c:v>
                </c:pt>
                <c:pt idx="162">
                  <c:v>13.9891155958549</c:v>
                </c:pt>
                <c:pt idx="163">
                  <c:v>17.541362082782499</c:v>
                </c:pt>
                <c:pt idx="164">
                  <c:v>14.6561986499398</c:v>
                </c:pt>
                <c:pt idx="165">
                  <c:v>13.307887610027301</c:v>
                </c:pt>
                <c:pt idx="166">
                  <c:v>13.034189017915599</c:v>
                </c:pt>
                <c:pt idx="167">
                  <c:v>18.940525818740301</c:v>
                </c:pt>
                <c:pt idx="168">
                  <c:v>11.3635681812331</c:v>
                </c:pt>
                <c:pt idx="169">
                  <c:v>11.2470734850463</c:v>
                </c:pt>
                <c:pt idx="170">
                  <c:v>19.467914343256702</c:v>
                </c:pt>
                <c:pt idx="171">
                  <c:v>10.478318635805</c:v>
                </c:pt>
                <c:pt idx="172">
                  <c:v>17.698411897051098</c:v>
                </c:pt>
                <c:pt idx="173">
                  <c:v>9.7971659296659208</c:v>
                </c:pt>
                <c:pt idx="174">
                  <c:v>11.4580801856593</c:v>
                </c:pt>
                <c:pt idx="175">
                  <c:v>20.374046692370101</c:v>
                </c:pt>
                <c:pt idx="176">
                  <c:v>8.6422555628725899</c:v>
                </c:pt>
                <c:pt idx="177">
                  <c:v>21.080175896264301</c:v>
                </c:pt>
                <c:pt idx="178">
                  <c:v>8.0547375193133899</c:v>
                </c:pt>
                <c:pt idx="179">
                  <c:v>13.267085503615499</c:v>
                </c:pt>
                <c:pt idx="180">
                  <c:v>12.755135988518401</c:v>
                </c:pt>
                <c:pt idx="181">
                  <c:v>7.11832939470548</c:v>
                </c:pt>
                <c:pt idx="182">
                  <c:v>9.7036511985947005</c:v>
                </c:pt>
                <c:pt idx="183">
                  <c:v>17.299478231397899</c:v>
                </c:pt>
                <c:pt idx="184">
                  <c:v>19.660751107959701</c:v>
                </c:pt>
                <c:pt idx="185">
                  <c:v>13.2442820821226</c:v>
                </c:pt>
                <c:pt idx="186">
                  <c:v>11.3209896649812</c:v>
                </c:pt>
                <c:pt idx="187">
                  <c:v>20.1260610424773</c:v>
                </c:pt>
                <c:pt idx="188">
                  <c:v>14.5285774799358</c:v>
                </c:pt>
                <c:pt idx="189">
                  <c:v>8.1415215180342599</c:v>
                </c:pt>
                <c:pt idx="190">
                  <c:v>13.9977002580956</c:v>
                </c:pt>
                <c:pt idx="191">
                  <c:v>16.6145793582855</c:v>
                </c:pt>
                <c:pt idx="192">
                  <c:v>18.797487611695999</c:v>
                </c:pt>
                <c:pt idx="193">
                  <c:v>5.3120308719531604</c:v>
                </c:pt>
                <c:pt idx="194">
                  <c:v>13.0782063094978</c:v>
                </c:pt>
                <c:pt idx="195">
                  <c:v>15.230657622969799</c:v>
                </c:pt>
                <c:pt idx="196">
                  <c:v>20.886415331713401</c:v>
                </c:pt>
                <c:pt idx="197">
                  <c:v>14.519558421423801</c:v>
                </c:pt>
                <c:pt idx="198">
                  <c:v>19.68164708434</c:v>
                </c:pt>
                <c:pt idx="199">
                  <c:v>5.3578271817415501</c:v>
                </c:pt>
                <c:pt idx="200">
                  <c:v>17.003817790926401</c:v>
                </c:pt>
                <c:pt idx="201">
                  <c:v>7.65479879657524</c:v>
                </c:pt>
                <c:pt idx="202">
                  <c:v>18.710464386866601</c:v>
                </c:pt>
                <c:pt idx="203">
                  <c:v>11.9607834736425</c:v>
                </c:pt>
                <c:pt idx="204">
                  <c:v>5.7384549499833604</c:v>
                </c:pt>
                <c:pt idx="205">
                  <c:v>20.879771302709301</c:v>
                </c:pt>
                <c:pt idx="206">
                  <c:v>18.869008117551498</c:v>
                </c:pt>
                <c:pt idx="207">
                  <c:v>14.421987032239</c:v>
                </c:pt>
                <c:pt idx="208">
                  <c:v>12.529949561126999</c:v>
                </c:pt>
                <c:pt idx="209">
                  <c:v>10.9936123598191</c:v>
                </c:pt>
                <c:pt idx="210">
                  <c:v>6.6186679229047902</c:v>
                </c:pt>
                <c:pt idx="211">
                  <c:v>20.9033587809732</c:v>
                </c:pt>
                <c:pt idx="212">
                  <c:v>20.8961332134357</c:v>
                </c:pt>
                <c:pt idx="213">
                  <c:v>17.080398921525401</c:v>
                </c:pt>
                <c:pt idx="214">
                  <c:v>14.8061587273593</c:v>
                </c:pt>
                <c:pt idx="215">
                  <c:v>10.0427844851424</c:v>
                </c:pt>
                <c:pt idx="216">
                  <c:v>8.7688984888391595</c:v>
                </c:pt>
                <c:pt idx="217">
                  <c:v>11.859417012583499</c:v>
                </c:pt>
                <c:pt idx="218">
                  <c:v>22.198576941132401</c:v>
                </c:pt>
                <c:pt idx="219">
                  <c:v>21.881740664655801</c:v>
                </c:pt>
                <c:pt idx="220">
                  <c:v>18.064074490012999</c:v>
                </c:pt>
                <c:pt idx="221">
                  <c:v>15.6541768352915</c:v>
                </c:pt>
                <c:pt idx="222">
                  <c:v>15.020556685653</c:v>
                </c:pt>
                <c:pt idx="223">
                  <c:v>13.9612352563213</c:v>
                </c:pt>
                <c:pt idx="224">
                  <c:v>9.3040571512129002</c:v>
                </c:pt>
                <c:pt idx="225">
                  <c:v>9.9494763157404194</c:v>
                </c:pt>
                <c:pt idx="226">
                  <c:v>7.8767040405107602</c:v>
                </c:pt>
                <c:pt idx="227">
                  <c:v>17.697347866575701</c:v>
                </c:pt>
                <c:pt idx="228">
                  <c:v>18.968123763793901</c:v>
                </c:pt>
                <c:pt idx="229">
                  <c:v>16.090386843479799</c:v>
                </c:pt>
                <c:pt idx="230">
                  <c:v>21.742579241876701</c:v>
                </c:pt>
                <c:pt idx="231">
                  <c:v>19.025686846151601</c:v>
                </c:pt>
                <c:pt idx="232">
                  <c:v>21.232012507604502</c:v>
                </c:pt>
                <c:pt idx="233">
                  <c:v>18.2138978146886</c:v>
                </c:pt>
                <c:pt idx="234">
                  <c:v>15.645517901481799</c:v>
                </c:pt>
                <c:pt idx="235">
                  <c:v>17.426633392312301</c:v>
                </c:pt>
                <c:pt idx="236">
                  <c:v>15.916037057197901</c:v>
                </c:pt>
                <c:pt idx="237">
                  <c:v>16.687791897523301</c:v>
                </c:pt>
                <c:pt idx="238">
                  <c:v>17.853032113343399</c:v>
                </c:pt>
                <c:pt idx="239">
                  <c:v>19.8078645065975</c:v>
                </c:pt>
                <c:pt idx="240">
                  <c:v>20.750918799443902</c:v>
                </c:pt>
                <c:pt idx="241">
                  <c:v>12.9973036397247</c:v>
                </c:pt>
                <c:pt idx="242">
                  <c:v>9.4603139322432099</c:v>
                </c:pt>
                <c:pt idx="243">
                  <c:v>7.0772261413228597</c:v>
                </c:pt>
                <c:pt idx="244">
                  <c:v>6.7221098510954498</c:v>
                </c:pt>
                <c:pt idx="245">
                  <c:v>11.691824728748299</c:v>
                </c:pt>
                <c:pt idx="246">
                  <c:v>12.044432389965801</c:v>
                </c:pt>
                <c:pt idx="247">
                  <c:v>9.2711892223435708</c:v>
                </c:pt>
                <c:pt idx="248">
                  <c:v>10.329779943248299</c:v>
                </c:pt>
                <c:pt idx="249">
                  <c:v>14.8699080769875</c:v>
                </c:pt>
                <c:pt idx="250">
                  <c:v>14.084597177235</c:v>
                </c:pt>
                <c:pt idx="251">
                  <c:v>15.515768045807</c:v>
                </c:pt>
                <c:pt idx="252">
                  <c:v>18.795897539341802</c:v>
                </c:pt>
                <c:pt idx="253">
                  <c:v>16.186052354814301</c:v>
                </c:pt>
                <c:pt idx="254">
                  <c:v>7.6602846088188903</c:v>
                </c:pt>
                <c:pt idx="255">
                  <c:v>7.0026079304329203</c:v>
                </c:pt>
                <c:pt idx="256">
                  <c:v>6.9265048615481897</c:v>
                </c:pt>
                <c:pt idx="257">
                  <c:v>8.2525797269167391</c:v>
                </c:pt>
                <c:pt idx="258">
                  <c:v>12.2673665903281</c:v>
                </c:pt>
                <c:pt idx="259">
                  <c:v>11.6887109912777</c:v>
                </c:pt>
                <c:pt idx="260">
                  <c:v>10.9234331105646</c:v>
                </c:pt>
                <c:pt idx="261">
                  <c:v>13.850158524450199</c:v>
                </c:pt>
                <c:pt idx="262">
                  <c:v>17.698744261876701</c:v>
                </c:pt>
                <c:pt idx="263">
                  <c:v>19.8593335722008</c:v>
                </c:pt>
                <c:pt idx="264">
                  <c:v>6.7721376426642497</c:v>
                </c:pt>
                <c:pt idx="265">
                  <c:v>11.070962727154599</c:v>
                </c:pt>
                <c:pt idx="266">
                  <c:v>14.533406152734599</c:v>
                </c:pt>
                <c:pt idx="267">
                  <c:v>20.403344692621399</c:v>
                </c:pt>
                <c:pt idx="268">
                  <c:v>7.4802617990474403</c:v>
                </c:pt>
              </c:numCache>
            </c:numRef>
          </c:yVal>
          <c:smooth val="1"/>
          <c:extLst xmlns:c16r2="http://schemas.microsoft.com/office/drawing/2015/06/chart">
            <c:ext xmlns:c16="http://schemas.microsoft.com/office/drawing/2014/chart" uri="{C3380CC4-5D6E-409C-BE32-E72D297353CC}">
              <c16:uniqueId val="{00000005-D3EC-4665-88CD-6718620E3E15}"/>
            </c:ext>
          </c:extLst>
        </c:ser>
        <c:dLbls>
          <c:showLegendKey val="0"/>
          <c:showVal val="0"/>
          <c:showCatName val="0"/>
          <c:showSerName val="0"/>
          <c:showPercent val="0"/>
          <c:showBubbleSize val="0"/>
        </c:dLbls>
        <c:axId val="532761376"/>
        <c:axId val="532759808"/>
      </c:scatterChart>
      <c:valAx>
        <c:axId val="532761376"/>
        <c:scaling>
          <c:orientation val="minMax"/>
          <c:max val="1500"/>
          <c:min val="0"/>
        </c:scaling>
        <c:delete val="0"/>
        <c:axPos val="b"/>
        <c:majorGridlines>
          <c:spPr>
            <a:ln w="9525" cap="flat" cmpd="sng" algn="ctr">
              <a:solidFill>
                <a:schemeClr val="bg1">
                  <a:lumMod val="65000"/>
                </a:schemeClr>
              </a:solidFill>
              <a:round/>
            </a:ln>
            <a:effectLst/>
          </c:spPr>
        </c:majorGridlines>
        <c:title>
          <c:tx>
            <c:rich>
              <a:bodyPr rot="0" spcFirstLastPara="1" vertOverflow="ellipsis" vert="horz" wrap="square" anchor="ctr" anchorCtr="1"/>
              <a:lstStyle/>
              <a:p>
                <a:pPr>
                  <a:defRPr sz="1600" b="1" i="0" u="none" strike="noStrike" kern="1200" baseline="0">
                    <a:solidFill>
                      <a:schemeClr val="tx1"/>
                    </a:solidFill>
                    <a:latin typeface="+mn-lt"/>
                    <a:ea typeface="+mn-ea"/>
                    <a:cs typeface="+mn-cs"/>
                  </a:defRPr>
                </a:pPr>
                <a:r>
                  <a:rPr lang="fr-FR" sz="1600"/>
                  <a:t>time [s]</a:t>
                </a:r>
              </a:p>
            </c:rich>
          </c:tx>
          <c:layout>
            <c:manualLayout>
              <c:xMode val="edge"/>
              <c:yMode val="edge"/>
              <c:x val="0.46385863842073766"/>
              <c:y val="0.90735789050465077"/>
            </c:manualLayout>
          </c:layout>
          <c:overlay val="0"/>
          <c:spPr>
            <a:noFill/>
            <a:ln>
              <a:noFill/>
            </a:ln>
            <a:effectLst/>
          </c:spPr>
        </c:title>
        <c:numFmt formatCode="General"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600" b="1" i="0" u="none" strike="noStrike" kern="1200" baseline="0">
                <a:solidFill>
                  <a:schemeClr val="tx1"/>
                </a:solidFill>
                <a:latin typeface="+mn-lt"/>
                <a:ea typeface="+mn-ea"/>
                <a:cs typeface="+mn-cs"/>
              </a:defRPr>
            </a:pPr>
            <a:endParaRPr lang="fr-FR"/>
          </a:p>
        </c:txPr>
        <c:crossAx val="532759808"/>
        <c:crosses val="autoZero"/>
        <c:crossBetween val="midCat"/>
      </c:valAx>
      <c:valAx>
        <c:axId val="532759808"/>
        <c:scaling>
          <c:orientation val="minMax"/>
          <c:max val="120"/>
          <c:min val="-20"/>
        </c:scaling>
        <c:delete val="0"/>
        <c:axPos val="l"/>
        <c:majorGridlines>
          <c:spPr>
            <a:ln w="9525" cap="flat" cmpd="sng" algn="ctr">
              <a:solidFill>
                <a:schemeClr val="bg1">
                  <a:lumMod val="65000"/>
                </a:schemeClr>
              </a:solidFill>
              <a:round/>
            </a:ln>
            <a:effectLst/>
          </c:spPr>
        </c:majorGridlines>
        <c:title>
          <c:tx>
            <c:rich>
              <a:bodyPr rot="-5400000" spcFirstLastPara="1" vertOverflow="ellipsis" vert="horz" wrap="square" anchor="ctr" anchorCtr="1"/>
              <a:lstStyle/>
              <a:p>
                <a:pPr>
                  <a:defRPr sz="1600" b="1" i="0" u="none" strike="noStrike" kern="1200" baseline="0">
                    <a:solidFill>
                      <a:schemeClr val="tx1"/>
                    </a:solidFill>
                    <a:latin typeface="+mn-lt"/>
                    <a:ea typeface="+mn-ea"/>
                    <a:cs typeface="+mn-cs"/>
                  </a:defRPr>
                </a:pPr>
                <a:r>
                  <a:rPr lang="fr-FR" sz="1600"/>
                  <a:t>Phase [deg]</a:t>
                </a:r>
              </a:p>
            </c:rich>
          </c:tx>
          <c:layout>
            <c:manualLayout>
              <c:xMode val="edge"/>
              <c:yMode val="edge"/>
              <c:x val="0"/>
              <c:y val="0.33408842010968071"/>
            </c:manualLayout>
          </c:layout>
          <c:overlay val="0"/>
          <c:spPr>
            <a:noFill/>
            <a:ln>
              <a:noFill/>
            </a:ln>
            <a:effectLst/>
          </c:spPr>
        </c:title>
        <c:numFmt formatCode="General"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600" b="1" i="0" u="none" strike="noStrike" kern="1200" baseline="0">
                <a:solidFill>
                  <a:schemeClr val="tx1"/>
                </a:solidFill>
                <a:latin typeface="+mn-lt"/>
                <a:ea typeface="+mn-ea"/>
                <a:cs typeface="+mn-cs"/>
              </a:defRPr>
            </a:pPr>
            <a:endParaRPr lang="fr-FR"/>
          </a:p>
        </c:txPr>
        <c:crossAx val="532761376"/>
        <c:crosses val="autoZero"/>
        <c:crossBetween val="midCat"/>
        <c:majorUnit val="40"/>
      </c:valAx>
      <c:spPr>
        <a:noFill/>
        <a:ln>
          <a:noFill/>
        </a:ln>
        <a:effectLst/>
      </c:spPr>
    </c:plotArea>
    <c:legend>
      <c:legendPos val="b"/>
      <c:layout>
        <c:manualLayout>
          <c:xMode val="edge"/>
          <c:yMode val="edge"/>
          <c:x val="0.21457222222222225"/>
          <c:y val="0.29865771812080538"/>
          <c:w val="0.68585555555555555"/>
          <c:h val="0.2233094021548031"/>
        </c:manualLayout>
      </c:layout>
      <c:overlay val="0"/>
      <c:spPr>
        <a:solidFill>
          <a:schemeClr val="bg1"/>
        </a:solidFill>
        <a:ln>
          <a:solidFill>
            <a:schemeClr val="tx1"/>
          </a:solidFill>
        </a:ln>
        <a:effectLst/>
      </c:spPr>
      <c:txPr>
        <a:bodyPr rot="0" spcFirstLastPara="1" vertOverflow="ellipsis" vert="horz" wrap="square" anchor="ctr" anchorCtr="1"/>
        <a:lstStyle/>
        <a:p>
          <a:pPr>
            <a:defRPr sz="900" b="1" i="0" u="none" strike="noStrike" kern="1200" baseline="0">
              <a:solidFill>
                <a:schemeClr val="tx1"/>
              </a:solidFill>
              <a:latin typeface="+mn-lt"/>
              <a:ea typeface="+mn-ea"/>
              <a:cs typeface="+mn-cs"/>
            </a:defRPr>
          </a:pPr>
          <a:endParaRPr lang="fr-FR"/>
        </a:p>
      </c:txPr>
    </c:legend>
    <c:plotVisOnly val="1"/>
    <c:dispBlanksAs val="gap"/>
    <c:showDLblsOverMax val="0"/>
  </c:chart>
  <c:spPr>
    <a:noFill/>
    <a:ln>
      <a:noFill/>
    </a:ln>
    <a:effectLst/>
  </c:spPr>
  <c:txPr>
    <a:bodyPr/>
    <a:lstStyle/>
    <a:p>
      <a:pPr>
        <a:defRPr sz="1800" b="1">
          <a:solidFill>
            <a:schemeClr val="tx1"/>
          </a:solidFill>
        </a:defRPr>
      </a:pPr>
      <a:endParaRPr lang="fr-FR"/>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7828012820512817"/>
          <c:y val="6.4279089762973196E-2"/>
          <c:w val="0.76142200854700859"/>
          <c:h val="0.72821075436062654"/>
        </c:manualLayout>
      </c:layout>
      <c:scatterChart>
        <c:scatterStyle val="smoothMarker"/>
        <c:varyColors val="0"/>
        <c:ser>
          <c:idx val="0"/>
          <c:order val="0"/>
          <c:tx>
            <c:v>RT1 exp</c:v>
          </c:tx>
          <c:spPr>
            <a:ln w="50800" cap="rnd">
              <a:solidFill>
                <a:srgbClr val="0070C0"/>
              </a:solidFill>
              <a:prstDash val="sysDot"/>
              <a:round/>
            </a:ln>
            <a:effectLst/>
          </c:spPr>
          <c:marker>
            <c:symbol val="none"/>
          </c:marker>
          <c:xVal>
            <c:numRef>
              <c:f>Feuil3!$B$3:$B$313</c:f>
              <c:numCache>
                <c:formatCode>General</c:formatCode>
                <c:ptCount val="311"/>
                <c:pt idx="0">
                  <c:v>-220</c:v>
                </c:pt>
                <c:pt idx="1">
                  <c:v>-215.0848</c:v>
                </c:pt>
                <c:pt idx="2">
                  <c:v>-209.1865600000001</c:v>
                </c:pt>
                <c:pt idx="3">
                  <c:v>-204.27135999999999</c:v>
                </c:pt>
                <c:pt idx="4">
                  <c:v>-199.35615999999999</c:v>
                </c:pt>
                <c:pt idx="5">
                  <c:v>-193.45792000000012</c:v>
                </c:pt>
                <c:pt idx="6">
                  <c:v>-188.54272</c:v>
                </c:pt>
                <c:pt idx="7">
                  <c:v>-183.62752</c:v>
                </c:pt>
                <c:pt idx="8">
                  <c:v>-178.71232000000001</c:v>
                </c:pt>
                <c:pt idx="9">
                  <c:v>-173.79712000000001</c:v>
                </c:pt>
                <c:pt idx="10">
                  <c:v>-166.91584000000012</c:v>
                </c:pt>
                <c:pt idx="11">
                  <c:v>-162.00064</c:v>
                </c:pt>
                <c:pt idx="12">
                  <c:v>-156.1024000000001</c:v>
                </c:pt>
                <c:pt idx="13">
                  <c:v>-151.1872000000001</c:v>
                </c:pt>
                <c:pt idx="14">
                  <c:v>-146.27200000000011</c:v>
                </c:pt>
                <c:pt idx="15">
                  <c:v>-140.37376000000012</c:v>
                </c:pt>
                <c:pt idx="16">
                  <c:v>-135.45856000000009</c:v>
                </c:pt>
                <c:pt idx="17">
                  <c:v>-130.54336000000012</c:v>
                </c:pt>
                <c:pt idx="18">
                  <c:v>-124.64512000000011</c:v>
                </c:pt>
                <c:pt idx="19">
                  <c:v>-119.729920000001</c:v>
                </c:pt>
                <c:pt idx="20">
                  <c:v>-114.81471999999999</c:v>
                </c:pt>
                <c:pt idx="21">
                  <c:v>-108.916480000001</c:v>
                </c:pt>
                <c:pt idx="22">
                  <c:v>-103.018240000001</c:v>
                </c:pt>
                <c:pt idx="23">
                  <c:v>-98.103039999999993</c:v>
                </c:pt>
                <c:pt idx="24">
                  <c:v>-93.187839999999994</c:v>
                </c:pt>
                <c:pt idx="25">
                  <c:v>-87.289600000001002</c:v>
                </c:pt>
                <c:pt idx="26">
                  <c:v>-82.374400000001003</c:v>
                </c:pt>
                <c:pt idx="27">
                  <c:v>-77.459200000001005</c:v>
                </c:pt>
                <c:pt idx="28">
                  <c:v>-71.560959999999994</c:v>
                </c:pt>
                <c:pt idx="29">
                  <c:v>-66.645759999999996</c:v>
                </c:pt>
                <c:pt idx="30">
                  <c:v>-61.730559999999997</c:v>
                </c:pt>
                <c:pt idx="31">
                  <c:v>-55.832320000001005</c:v>
                </c:pt>
                <c:pt idx="32">
                  <c:v>-49.934079999999994</c:v>
                </c:pt>
                <c:pt idx="33">
                  <c:v>-45.018879999999996</c:v>
                </c:pt>
                <c:pt idx="34">
                  <c:v>-40.103679999999997</c:v>
                </c:pt>
                <c:pt idx="35">
                  <c:v>-34.205440000001005</c:v>
                </c:pt>
                <c:pt idx="36">
                  <c:v>-29.290240000001006</c:v>
                </c:pt>
                <c:pt idx="37">
                  <c:v>-24.375040000001007</c:v>
                </c:pt>
                <c:pt idx="38">
                  <c:v>-18.476799999999997</c:v>
                </c:pt>
                <c:pt idx="39">
                  <c:v>-13.561599999999999</c:v>
                </c:pt>
                <c:pt idx="40">
                  <c:v>-8.6463999999999999</c:v>
                </c:pt>
                <c:pt idx="41">
                  <c:v>-2.7481600000010076</c:v>
                </c:pt>
                <c:pt idx="42">
                  <c:v>2.1670399999989911</c:v>
                </c:pt>
                <c:pt idx="43">
                  <c:v>8.0652800000000013</c:v>
                </c:pt>
                <c:pt idx="44">
                  <c:v>13.963519999998994</c:v>
                </c:pt>
                <c:pt idx="45">
                  <c:v>18.878719999998992</c:v>
                </c:pt>
                <c:pt idx="46">
                  <c:v>23.793920000000014</c:v>
                </c:pt>
                <c:pt idx="47">
                  <c:v>29.692160000000001</c:v>
                </c:pt>
                <c:pt idx="48">
                  <c:v>34.607359999999005</c:v>
                </c:pt>
                <c:pt idx="49">
                  <c:v>39.522559999998975</c:v>
                </c:pt>
                <c:pt idx="50">
                  <c:v>44.437760000000026</c:v>
                </c:pt>
                <c:pt idx="51">
                  <c:v>50.336000000000013</c:v>
                </c:pt>
                <c:pt idx="52">
                  <c:v>55.251199999999017</c:v>
                </c:pt>
                <c:pt idx="53">
                  <c:v>60.16640000000001</c:v>
                </c:pt>
                <c:pt idx="54">
                  <c:v>67.047680000000014</c:v>
                </c:pt>
                <c:pt idx="55">
                  <c:v>71.962879999999018</c:v>
                </c:pt>
                <c:pt idx="56">
                  <c:v>76.878080000000011</c:v>
                </c:pt>
                <c:pt idx="57">
                  <c:v>82.776319999998975</c:v>
                </c:pt>
                <c:pt idx="58">
                  <c:v>87.691520000000025</c:v>
                </c:pt>
                <c:pt idx="59">
                  <c:v>92.606719999998973</c:v>
                </c:pt>
                <c:pt idx="60">
                  <c:v>98.504959999999016</c:v>
                </c:pt>
                <c:pt idx="61">
                  <c:v>103.42016000000001</c:v>
                </c:pt>
                <c:pt idx="62">
                  <c:v>108.33535999999901</c:v>
                </c:pt>
                <c:pt idx="63">
                  <c:v>113.25056000000001</c:v>
                </c:pt>
                <c:pt idx="64">
                  <c:v>119.14879999999903</c:v>
                </c:pt>
                <c:pt idx="65">
                  <c:v>125.04703999999901</c:v>
                </c:pt>
                <c:pt idx="66">
                  <c:v>129.96224000000001</c:v>
                </c:pt>
                <c:pt idx="67">
                  <c:v>135.86047999999897</c:v>
                </c:pt>
                <c:pt idx="68">
                  <c:v>140.77568000000002</c:v>
                </c:pt>
                <c:pt idx="69">
                  <c:v>145.69087999999903</c:v>
                </c:pt>
                <c:pt idx="70">
                  <c:v>151.58911999999901</c:v>
                </c:pt>
                <c:pt idx="71">
                  <c:v>156.50432000000001</c:v>
                </c:pt>
                <c:pt idx="72">
                  <c:v>161.41951999999901</c:v>
                </c:pt>
                <c:pt idx="73">
                  <c:v>167.31776000000002</c:v>
                </c:pt>
                <c:pt idx="74">
                  <c:v>172.23295999999903</c:v>
                </c:pt>
                <c:pt idx="75">
                  <c:v>177.14816000000002</c:v>
                </c:pt>
                <c:pt idx="76">
                  <c:v>183.04640000000001</c:v>
                </c:pt>
                <c:pt idx="77">
                  <c:v>188.94463999999903</c:v>
                </c:pt>
                <c:pt idx="78">
                  <c:v>193.85984000000002</c:v>
                </c:pt>
                <c:pt idx="79">
                  <c:v>198.77503999999902</c:v>
                </c:pt>
                <c:pt idx="80">
                  <c:v>204.67327999999901</c:v>
                </c:pt>
                <c:pt idx="81">
                  <c:v>209.58848</c:v>
                </c:pt>
                <c:pt idx="82">
                  <c:v>214.50367999999901</c:v>
                </c:pt>
                <c:pt idx="83">
                  <c:v>220.40192000000002</c:v>
                </c:pt>
                <c:pt idx="84">
                  <c:v>225.31711999999902</c:v>
                </c:pt>
                <c:pt idx="85">
                  <c:v>230.23232000000002</c:v>
                </c:pt>
                <c:pt idx="86">
                  <c:v>237.11360000000002</c:v>
                </c:pt>
                <c:pt idx="87">
                  <c:v>242.02879999999902</c:v>
                </c:pt>
                <c:pt idx="88">
                  <c:v>246.94400000000002</c:v>
                </c:pt>
                <c:pt idx="89">
                  <c:v>252.84224</c:v>
                </c:pt>
                <c:pt idx="90">
                  <c:v>258.74047999999902</c:v>
                </c:pt>
                <c:pt idx="91">
                  <c:v>263.65568000000002</c:v>
                </c:pt>
                <c:pt idx="92">
                  <c:v>268.57087999999902</c:v>
                </c:pt>
                <c:pt idx="93">
                  <c:v>274.46911999999901</c:v>
                </c:pt>
                <c:pt idx="94">
                  <c:v>279.38432</c:v>
                </c:pt>
                <c:pt idx="95">
                  <c:v>284.29951999999901</c:v>
                </c:pt>
                <c:pt idx="96">
                  <c:v>290.19776000000002</c:v>
                </c:pt>
                <c:pt idx="97">
                  <c:v>296.096</c:v>
                </c:pt>
                <c:pt idx="98">
                  <c:v>301.01120000000003</c:v>
                </c:pt>
                <c:pt idx="99">
                  <c:v>306.90944000000002</c:v>
                </c:pt>
                <c:pt idx="100">
                  <c:v>311.82464000000004</c:v>
                </c:pt>
                <c:pt idx="101">
                  <c:v>316.73983999999905</c:v>
                </c:pt>
                <c:pt idx="102">
                  <c:v>322.63807999999904</c:v>
                </c:pt>
                <c:pt idx="103">
                  <c:v>327.55327999999895</c:v>
                </c:pt>
                <c:pt idx="104">
                  <c:v>332.46847999999898</c:v>
                </c:pt>
                <c:pt idx="105">
                  <c:v>337.38368000000003</c:v>
                </c:pt>
                <c:pt idx="106">
                  <c:v>343.28192000000001</c:v>
                </c:pt>
                <c:pt idx="107">
                  <c:v>348.19712000000004</c:v>
                </c:pt>
                <c:pt idx="108">
                  <c:v>354.09536000000003</c:v>
                </c:pt>
                <c:pt idx="109">
                  <c:v>359.99360000000001</c:v>
                </c:pt>
                <c:pt idx="110">
                  <c:v>364.90880000000004</c:v>
                </c:pt>
                <c:pt idx="111">
                  <c:v>369.82399999999905</c:v>
                </c:pt>
                <c:pt idx="112">
                  <c:v>375.72224000000006</c:v>
                </c:pt>
                <c:pt idx="113">
                  <c:v>380.63743999999895</c:v>
                </c:pt>
                <c:pt idx="114">
                  <c:v>385.55263999999897</c:v>
                </c:pt>
                <c:pt idx="115">
                  <c:v>391.45087999999896</c:v>
                </c:pt>
                <c:pt idx="116">
                  <c:v>396.36608000000001</c:v>
                </c:pt>
                <c:pt idx="117">
                  <c:v>401.28128000000004</c:v>
                </c:pt>
                <c:pt idx="118">
                  <c:v>406.19647999999904</c:v>
                </c:pt>
                <c:pt idx="119">
                  <c:v>413.07776000000001</c:v>
                </c:pt>
                <c:pt idx="120">
                  <c:v>417.99296000000004</c:v>
                </c:pt>
                <c:pt idx="121">
                  <c:v>422.90815999999904</c:v>
                </c:pt>
                <c:pt idx="122">
                  <c:v>428.80640000000005</c:v>
                </c:pt>
                <c:pt idx="123">
                  <c:v>433.72159999999894</c:v>
                </c:pt>
                <c:pt idx="124">
                  <c:v>438.63679999999897</c:v>
                </c:pt>
                <c:pt idx="125">
                  <c:v>444.53503999999896</c:v>
                </c:pt>
                <c:pt idx="126">
                  <c:v>449.45024000000001</c:v>
                </c:pt>
                <c:pt idx="127">
                  <c:v>454.36544000000004</c:v>
                </c:pt>
                <c:pt idx="128">
                  <c:v>460.26368000000002</c:v>
                </c:pt>
                <c:pt idx="129">
                  <c:v>465.17888000000005</c:v>
                </c:pt>
                <c:pt idx="130">
                  <c:v>471.07712000000004</c:v>
                </c:pt>
                <c:pt idx="131">
                  <c:v>475.99231999999904</c:v>
                </c:pt>
                <c:pt idx="132">
                  <c:v>481.89056000000005</c:v>
                </c:pt>
                <c:pt idx="133">
                  <c:v>486.80575999999905</c:v>
                </c:pt>
                <c:pt idx="134">
                  <c:v>491.72095999999897</c:v>
                </c:pt>
                <c:pt idx="135">
                  <c:v>497.61919999999895</c:v>
                </c:pt>
                <c:pt idx="136">
                  <c:v>502.53440000000001</c:v>
                </c:pt>
                <c:pt idx="137">
                  <c:v>507.44960000000003</c:v>
                </c:pt>
                <c:pt idx="138">
                  <c:v>513.34784000000002</c:v>
                </c:pt>
                <c:pt idx="139">
                  <c:v>519.24608000000001</c:v>
                </c:pt>
                <c:pt idx="140">
                  <c:v>524.16128000000003</c:v>
                </c:pt>
                <c:pt idx="141">
                  <c:v>531.04255999999896</c:v>
                </c:pt>
                <c:pt idx="142">
                  <c:v>535.95776000000001</c:v>
                </c:pt>
                <c:pt idx="143">
                  <c:v>540.87296000000003</c:v>
                </c:pt>
                <c:pt idx="144">
                  <c:v>546.77120000000002</c:v>
                </c:pt>
                <c:pt idx="145">
                  <c:v>551.68640000000005</c:v>
                </c:pt>
                <c:pt idx="146">
                  <c:v>556.60159999999905</c:v>
                </c:pt>
                <c:pt idx="147">
                  <c:v>561.51679999999897</c:v>
                </c:pt>
                <c:pt idx="148">
                  <c:v>567.41503999999895</c:v>
                </c:pt>
                <c:pt idx="149">
                  <c:v>572.33024</c:v>
                </c:pt>
                <c:pt idx="150">
                  <c:v>577.24544000000003</c:v>
                </c:pt>
                <c:pt idx="151">
                  <c:v>584.12671999999895</c:v>
                </c:pt>
                <c:pt idx="152">
                  <c:v>589.04192</c:v>
                </c:pt>
                <c:pt idx="153">
                  <c:v>593.95712000000003</c:v>
                </c:pt>
                <c:pt idx="154">
                  <c:v>599.85536000000002</c:v>
                </c:pt>
                <c:pt idx="155">
                  <c:v>604.77056000000005</c:v>
                </c:pt>
                <c:pt idx="156">
                  <c:v>609.68575999999905</c:v>
                </c:pt>
                <c:pt idx="157">
                  <c:v>615.58399999999904</c:v>
                </c:pt>
                <c:pt idx="158">
                  <c:v>620.49919999999895</c:v>
                </c:pt>
                <c:pt idx="159">
                  <c:v>625.4144</c:v>
                </c:pt>
                <c:pt idx="160">
                  <c:v>631.31263999999896</c:v>
                </c:pt>
                <c:pt idx="161">
                  <c:v>636.22784000000001</c:v>
                </c:pt>
                <c:pt idx="162">
                  <c:v>642.12608</c:v>
                </c:pt>
                <c:pt idx="163">
                  <c:v>647.04128000000003</c:v>
                </c:pt>
                <c:pt idx="164">
                  <c:v>652.93952000000002</c:v>
                </c:pt>
                <c:pt idx="165">
                  <c:v>657.85472000000004</c:v>
                </c:pt>
                <c:pt idx="166">
                  <c:v>662.76991999999905</c:v>
                </c:pt>
                <c:pt idx="167">
                  <c:v>668.66815999999903</c:v>
                </c:pt>
                <c:pt idx="168">
                  <c:v>673.58335999999895</c:v>
                </c:pt>
                <c:pt idx="169">
                  <c:v>678.49855999999897</c:v>
                </c:pt>
                <c:pt idx="170">
                  <c:v>684.39679999999896</c:v>
                </c:pt>
                <c:pt idx="171">
                  <c:v>689.31200000000001</c:v>
                </c:pt>
                <c:pt idx="172">
                  <c:v>694.22720000000004</c:v>
                </c:pt>
                <c:pt idx="173">
                  <c:v>700.12544000000003</c:v>
                </c:pt>
                <c:pt idx="174">
                  <c:v>706.02368000000001</c:v>
                </c:pt>
                <c:pt idx="175">
                  <c:v>710.93888000000004</c:v>
                </c:pt>
                <c:pt idx="176">
                  <c:v>715.85407999999904</c:v>
                </c:pt>
                <c:pt idx="177">
                  <c:v>721.75232000000005</c:v>
                </c:pt>
                <c:pt idx="178">
                  <c:v>726.66751999999894</c:v>
                </c:pt>
                <c:pt idx="179">
                  <c:v>731.58271999999897</c:v>
                </c:pt>
                <c:pt idx="180">
                  <c:v>737.48095999999896</c:v>
                </c:pt>
                <c:pt idx="181">
                  <c:v>742.39616000000001</c:v>
                </c:pt>
                <c:pt idx="182">
                  <c:v>747.31136000000004</c:v>
                </c:pt>
                <c:pt idx="183">
                  <c:v>753.20960000000002</c:v>
                </c:pt>
                <c:pt idx="184">
                  <c:v>759.10784000000001</c:v>
                </c:pt>
                <c:pt idx="185">
                  <c:v>764.02304000000004</c:v>
                </c:pt>
                <c:pt idx="186">
                  <c:v>769.92128000000002</c:v>
                </c:pt>
                <c:pt idx="187">
                  <c:v>774.83648000000005</c:v>
                </c:pt>
                <c:pt idx="188">
                  <c:v>779.75167999999906</c:v>
                </c:pt>
                <c:pt idx="189">
                  <c:v>784.66687999998999</c:v>
                </c:pt>
                <c:pt idx="190">
                  <c:v>790.56511999998997</c:v>
                </c:pt>
                <c:pt idx="191">
                  <c:v>795.48032000000001</c:v>
                </c:pt>
                <c:pt idx="192">
                  <c:v>800.39552000000003</c:v>
                </c:pt>
                <c:pt idx="193">
                  <c:v>806.29376000000002</c:v>
                </c:pt>
                <c:pt idx="194">
                  <c:v>811.20895999998993</c:v>
                </c:pt>
                <c:pt idx="195">
                  <c:v>817.10719999998992</c:v>
                </c:pt>
                <c:pt idx="196">
                  <c:v>823.0054399999899</c:v>
                </c:pt>
                <c:pt idx="197">
                  <c:v>827.92064000000005</c:v>
                </c:pt>
                <c:pt idx="198">
                  <c:v>832.83583999998996</c:v>
                </c:pt>
                <c:pt idx="199">
                  <c:v>838.73407999998994</c:v>
                </c:pt>
                <c:pt idx="200">
                  <c:v>843.64928000000009</c:v>
                </c:pt>
                <c:pt idx="201">
                  <c:v>848.56448</c:v>
                </c:pt>
                <c:pt idx="202">
                  <c:v>853.47967999998991</c:v>
                </c:pt>
                <c:pt idx="203">
                  <c:v>859.3779199999899</c:v>
                </c:pt>
                <c:pt idx="204">
                  <c:v>864.29312000000004</c:v>
                </c:pt>
                <c:pt idx="205">
                  <c:v>869.20831999998995</c:v>
                </c:pt>
                <c:pt idx="206">
                  <c:v>876.08960000000002</c:v>
                </c:pt>
                <c:pt idx="207">
                  <c:v>881.00479999998993</c:v>
                </c:pt>
                <c:pt idx="208">
                  <c:v>885.92000000000007</c:v>
                </c:pt>
                <c:pt idx="209">
                  <c:v>891.81824000000006</c:v>
                </c:pt>
                <c:pt idx="210">
                  <c:v>896.73343999998997</c:v>
                </c:pt>
                <c:pt idx="211">
                  <c:v>901.64863999999011</c:v>
                </c:pt>
                <c:pt idx="212">
                  <c:v>907.5468800000001</c:v>
                </c:pt>
                <c:pt idx="213">
                  <c:v>912.46208000000001</c:v>
                </c:pt>
                <c:pt idx="214">
                  <c:v>917.37727999998992</c:v>
                </c:pt>
                <c:pt idx="215">
                  <c:v>922.29248000000007</c:v>
                </c:pt>
                <c:pt idx="216">
                  <c:v>928.19072000000006</c:v>
                </c:pt>
                <c:pt idx="217">
                  <c:v>934.08896000000004</c:v>
                </c:pt>
                <c:pt idx="218">
                  <c:v>939.00415999998995</c:v>
                </c:pt>
                <c:pt idx="219">
                  <c:v>944.90239999998994</c:v>
                </c:pt>
                <c:pt idx="220">
                  <c:v>949.81760000000008</c:v>
                </c:pt>
                <c:pt idx="221">
                  <c:v>954.73279999998999</c:v>
                </c:pt>
                <c:pt idx="222">
                  <c:v>960.63103999998998</c:v>
                </c:pt>
                <c:pt idx="223">
                  <c:v>965.54623999998989</c:v>
                </c:pt>
                <c:pt idx="224">
                  <c:v>970.46144000000004</c:v>
                </c:pt>
                <c:pt idx="225">
                  <c:v>976.35968000000003</c:v>
                </c:pt>
                <c:pt idx="226">
                  <c:v>981.27487999998993</c:v>
                </c:pt>
                <c:pt idx="227">
                  <c:v>986.19008000000008</c:v>
                </c:pt>
                <c:pt idx="228">
                  <c:v>992.08832000000007</c:v>
                </c:pt>
                <c:pt idx="229">
                  <c:v>997.98656000000005</c:v>
                </c:pt>
                <c:pt idx="230">
                  <c:v>1002.90175999999</c:v>
                </c:pt>
                <c:pt idx="231">
                  <c:v>1007.8169600000001</c:v>
                </c:pt>
                <c:pt idx="232">
                  <c:v>1013.7152000000001</c:v>
                </c:pt>
                <c:pt idx="233">
                  <c:v>1018.6304</c:v>
                </c:pt>
                <c:pt idx="234">
                  <c:v>1023.5455999999899</c:v>
                </c:pt>
                <c:pt idx="235">
                  <c:v>1029.4438399999899</c:v>
                </c:pt>
                <c:pt idx="236">
                  <c:v>1035.3420799999899</c:v>
                </c:pt>
                <c:pt idx="237">
                  <c:v>1040.25728</c:v>
                </c:pt>
                <c:pt idx="238">
                  <c:v>1046.15552</c:v>
                </c:pt>
                <c:pt idx="239">
                  <c:v>1052.05376</c:v>
                </c:pt>
                <c:pt idx="240">
                  <c:v>1056.9689599999899</c:v>
                </c:pt>
                <c:pt idx="241">
                  <c:v>1062.8671999999899</c:v>
                </c:pt>
                <c:pt idx="242">
                  <c:v>1067.7824000000001</c:v>
                </c:pt>
                <c:pt idx="243">
                  <c:v>1072.69759999999</c:v>
                </c:pt>
                <c:pt idx="244">
                  <c:v>1077.6128000000001</c:v>
                </c:pt>
                <c:pt idx="245">
                  <c:v>1083.5110400000001</c:v>
                </c:pt>
                <c:pt idx="246">
                  <c:v>1088.42624</c:v>
                </c:pt>
                <c:pt idx="247">
                  <c:v>1093.3414399999899</c:v>
                </c:pt>
                <c:pt idx="248">
                  <c:v>1099.2396799999899</c:v>
                </c:pt>
                <c:pt idx="249">
                  <c:v>1104.15488</c:v>
                </c:pt>
                <c:pt idx="250">
                  <c:v>1110.05312</c:v>
                </c:pt>
                <c:pt idx="251">
                  <c:v>1115.95136</c:v>
                </c:pt>
                <c:pt idx="252">
                  <c:v>1120.8665599999899</c:v>
                </c:pt>
                <c:pt idx="253">
                  <c:v>1125.7817600000001</c:v>
                </c:pt>
                <c:pt idx="254">
                  <c:v>1131.68</c:v>
                </c:pt>
                <c:pt idx="255">
                  <c:v>1136.59519999999</c:v>
                </c:pt>
                <c:pt idx="256">
                  <c:v>1141.5103999999901</c:v>
                </c:pt>
                <c:pt idx="257">
                  <c:v>1146.4256</c:v>
                </c:pt>
                <c:pt idx="258">
                  <c:v>1152.32384</c:v>
                </c:pt>
                <c:pt idx="259">
                  <c:v>1157.2390399999899</c:v>
                </c:pt>
                <c:pt idx="260">
                  <c:v>1162.1542400000001</c:v>
                </c:pt>
                <c:pt idx="261">
                  <c:v>1169.0355199999899</c:v>
                </c:pt>
                <c:pt idx="262">
                  <c:v>1173.95072</c:v>
                </c:pt>
                <c:pt idx="263">
                  <c:v>1178.86591999999</c:v>
                </c:pt>
                <c:pt idx="264">
                  <c:v>1184.7641599999899</c:v>
                </c:pt>
                <c:pt idx="265">
                  <c:v>1189.6793600000001</c:v>
                </c:pt>
                <c:pt idx="266">
                  <c:v>1194.59456</c:v>
                </c:pt>
                <c:pt idx="267">
                  <c:v>1200.49279999999</c:v>
                </c:pt>
                <c:pt idx="268">
                  <c:v>1205.4079999999899</c:v>
                </c:pt>
                <c:pt idx="269">
                  <c:v>1210.3232</c:v>
                </c:pt>
                <c:pt idx="270">
                  <c:v>1215.23839999999</c:v>
                </c:pt>
                <c:pt idx="271">
                  <c:v>1222.11968</c:v>
                </c:pt>
                <c:pt idx="272">
                  <c:v>1227.0348799999899</c:v>
                </c:pt>
                <c:pt idx="273">
                  <c:v>1231.9500800000001</c:v>
                </c:pt>
                <c:pt idx="274">
                  <c:v>1237.8483200000001</c:v>
                </c:pt>
                <c:pt idx="275">
                  <c:v>1242.76351999999</c:v>
                </c:pt>
                <c:pt idx="276">
                  <c:v>1247.6787200000001</c:v>
                </c:pt>
                <c:pt idx="277">
                  <c:v>1253.5769600000001</c:v>
                </c:pt>
                <c:pt idx="278">
                  <c:v>1258.49216</c:v>
                </c:pt>
                <c:pt idx="279">
                  <c:v>1263.4073599999899</c:v>
                </c:pt>
                <c:pt idx="280">
                  <c:v>1269.3055999999899</c:v>
                </c:pt>
                <c:pt idx="281">
                  <c:v>1274.2208000000001</c:v>
                </c:pt>
                <c:pt idx="282">
                  <c:v>1280.11904</c:v>
                </c:pt>
                <c:pt idx="283">
                  <c:v>1286.01728</c:v>
                </c:pt>
                <c:pt idx="284">
                  <c:v>1290.9324799999899</c:v>
                </c:pt>
                <c:pt idx="285">
                  <c:v>1295.8476800000001</c:v>
                </c:pt>
                <c:pt idx="286">
                  <c:v>1300.76287999999</c:v>
                </c:pt>
                <c:pt idx="287">
                  <c:v>1306.66111999999</c:v>
                </c:pt>
                <c:pt idx="288">
                  <c:v>1311.5763199999899</c:v>
                </c:pt>
                <c:pt idx="289">
                  <c:v>1316.49152</c:v>
                </c:pt>
                <c:pt idx="290">
                  <c:v>1321.4067199999899</c:v>
                </c:pt>
                <c:pt idx="291">
                  <c:v>1327.3049599999899</c:v>
                </c:pt>
                <c:pt idx="292">
                  <c:v>1332.2201600000001</c:v>
                </c:pt>
                <c:pt idx="293">
                  <c:v>1339.1014399999899</c:v>
                </c:pt>
                <c:pt idx="294">
                  <c:v>1344.0166400000001</c:v>
                </c:pt>
                <c:pt idx="295">
                  <c:v>1348.93183999999</c:v>
                </c:pt>
                <c:pt idx="296">
                  <c:v>1354.8300799999899</c:v>
                </c:pt>
                <c:pt idx="297">
                  <c:v>1359.7452800000001</c:v>
                </c:pt>
                <c:pt idx="298">
                  <c:v>1364.66048</c:v>
                </c:pt>
                <c:pt idx="299">
                  <c:v>1369.5756799999899</c:v>
                </c:pt>
                <c:pt idx="300">
                  <c:v>1375.4739199999899</c:v>
                </c:pt>
                <c:pt idx="301">
                  <c:v>1380.38912</c:v>
                </c:pt>
                <c:pt idx="302">
                  <c:v>1385.30431999999</c:v>
                </c:pt>
                <c:pt idx="303">
                  <c:v>1391.2025599999899</c:v>
                </c:pt>
                <c:pt idx="304">
                  <c:v>1397.1007999999899</c:v>
                </c:pt>
                <c:pt idx="305">
                  <c:v>1402.0160000000001</c:v>
                </c:pt>
                <c:pt idx="306">
                  <c:v>1407.9142400000001</c:v>
                </c:pt>
                <c:pt idx="307">
                  <c:v>1412.82943999999</c:v>
                </c:pt>
                <c:pt idx="308">
                  <c:v>1417.7446399999901</c:v>
                </c:pt>
                <c:pt idx="309">
                  <c:v>1423.6428800000001</c:v>
                </c:pt>
                <c:pt idx="310">
                  <c:v>1428.55808</c:v>
                </c:pt>
              </c:numCache>
            </c:numRef>
          </c:xVal>
          <c:yVal>
            <c:numRef>
              <c:f>Feuil3!$C$3:$C$313</c:f>
              <c:numCache>
                <c:formatCode>0.00E+00</c:formatCode>
                <c:ptCount val="311"/>
                <c:pt idx="0">
                  <c:v>17.782724000000002</c:v>
                </c:pt>
                <c:pt idx="1">
                  <c:v>18.113645000000002</c:v>
                </c:pt>
                <c:pt idx="2">
                  <c:v>18.747430000000001</c:v>
                </c:pt>
                <c:pt idx="3">
                  <c:v>19.35772</c:v>
                </c:pt>
                <c:pt idx="4">
                  <c:v>20.759640000000001</c:v>
                </c:pt>
                <c:pt idx="5">
                  <c:v>23.078675</c:v>
                </c:pt>
                <c:pt idx="6">
                  <c:v>25.423645</c:v>
                </c:pt>
                <c:pt idx="7">
                  <c:v>27.493925000000001</c:v>
                </c:pt>
                <c:pt idx="8">
                  <c:v>29.264206000000001</c:v>
                </c:pt>
                <c:pt idx="9">
                  <c:v>31.4642149999999</c:v>
                </c:pt>
                <c:pt idx="10">
                  <c:v>34.0667639999999</c:v>
                </c:pt>
                <c:pt idx="11">
                  <c:v>37.076289000000003</c:v>
                </c:pt>
                <c:pt idx="12">
                  <c:v>41.240209</c:v>
                </c:pt>
                <c:pt idx="13">
                  <c:v>44.805636999999898</c:v>
                </c:pt>
                <c:pt idx="14">
                  <c:v>47.455571999999897</c:v>
                </c:pt>
                <c:pt idx="15">
                  <c:v>50.166294000000001</c:v>
                </c:pt>
                <c:pt idx="16">
                  <c:v>51.7592339999999</c:v>
                </c:pt>
                <c:pt idx="17">
                  <c:v>53.104478</c:v>
                </c:pt>
                <c:pt idx="18">
                  <c:v>54.406275999999899</c:v>
                </c:pt>
                <c:pt idx="19">
                  <c:v>55.125160999999899</c:v>
                </c:pt>
                <c:pt idx="20">
                  <c:v>55.735404000000003</c:v>
                </c:pt>
                <c:pt idx="21">
                  <c:v>56.313057999999899</c:v>
                </c:pt>
                <c:pt idx="22">
                  <c:v>56.934220000000003</c:v>
                </c:pt>
                <c:pt idx="23">
                  <c:v>57.285587999999898</c:v>
                </c:pt>
                <c:pt idx="24">
                  <c:v>57.641722000000001</c:v>
                </c:pt>
                <c:pt idx="25">
                  <c:v>58.031713000000003</c:v>
                </c:pt>
                <c:pt idx="26">
                  <c:v>58.410024999999898</c:v>
                </c:pt>
                <c:pt idx="27">
                  <c:v>58.650041000000002</c:v>
                </c:pt>
                <c:pt idx="28">
                  <c:v>59.036541999999898</c:v>
                </c:pt>
                <c:pt idx="29">
                  <c:v>59.266564000000002</c:v>
                </c:pt>
                <c:pt idx="30">
                  <c:v>59.464432000000002</c:v>
                </c:pt>
                <c:pt idx="31">
                  <c:v>59.734155999999899</c:v>
                </c:pt>
                <c:pt idx="32">
                  <c:v>59.975206999999898</c:v>
                </c:pt>
                <c:pt idx="33">
                  <c:v>60.115138000000002</c:v>
                </c:pt>
                <c:pt idx="34">
                  <c:v>60.157725999999897</c:v>
                </c:pt>
                <c:pt idx="35">
                  <c:v>60.405565000000003</c:v>
                </c:pt>
                <c:pt idx="36">
                  <c:v>60.494019000000002</c:v>
                </c:pt>
                <c:pt idx="37">
                  <c:v>60.652110999999898</c:v>
                </c:pt>
                <c:pt idx="38">
                  <c:v>60.827396999999898</c:v>
                </c:pt>
                <c:pt idx="39">
                  <c:v>60.957391999999899</c:v>
                </c:pt>
                <c:pt idx="40">
                  <c:v>61.083477000000002</c:v>
                </c:pt>
                <c:pt idx="41">
                  <c:v>61.241039999999899</c:v>
                </c:pt>
                <c:pt idx="42">
                  <c:v>61.340474999999898</c:v>
                </c:pt>
                <c:pt idx="43">
                  <c:v>61.484237999999898</c:v>
                </c:pt>
                <c:pt idx="44">
                  <c:v>61.658963999999898</c:v>
                </c:pt>
                <c:pt idx="45">
                  <c:v>61.497340000000001</c:v>
                </c:pt>
                <c:pt idx="46">
                  <c:v>61.470379999999899</c:v>
                </c:pt>
                <c:pt idx="47">
                  <c:v>61.528365999999899</c:v>
                </c:pt>
                <c:pt idx="48">
                  <c:v>61.6916399999999</c:v>
                </c:pt>
                <c:pt idx="49">
                  <c:v>61.855595000000001</c:v>
                </c:pt>
                <c:pt idx="50">
                  <c:v>61.815271000000003</c:v>
                </c:pt>
                <c:pt idx="51">
                  <c:v>61.828043000000001</c:v>
                </c:pt>
                <c:pt idx="52">
                  <c:v>61.553345</c:v>
                </c:pt>
                <c:pt idx="53">
                  <c:v>61.450740000000003</c:v>
                </c:pt>
                <c:pt idx="54">
                  <c:v>61.354533000000004</c:v>
                </c:pt>
                <c:pt idx="55">
                  <c:v>61.241407000000002</c:v>
                </c:pt>
                <c:pt idx="56">
                  <c:v>61.2240549999999</c:v>
                </c:pt>
                <c:pt idx="57">
                  <c:v>61.322482999999899</c:v>
                </c:pt>
                <c:pt idx="58">
                  <c:v>61.2473209999999</c:v>
                </c:pt>
                <c:pt idx="59">
                  <c:v>61.476726999999897</c:v>
                </c:pt>
                <c:pt idx="60">
                  <c:v>61.281506</c:v>
                </c:pt>
                <c:pt idx="61">
                  <c:v>61.4343539999999</c:v>
                </c:pt>
                <c:pt idx="62">
                  <c:v>61.4891199999999</c:v>
                </c:pt>
                <c:pt idx="63">
                  <c:v>61.560490999999899</c:v>
                </c:pt>
                <c:pt idx="64">
                  <c:v>61.354103000000002</c:v>
                </c:pt>
                <c:pt idx="65">
                  <c:v>61.530183999999899</c:v>
                </c:pt>
                <c:pt idx="66">
                  <c:v>61.430238000000003</c:v>
                </c:pt>
                <c:pt idx="67">
                  <c:v>61.536800999999897</c:v>
                </c:pt>
                <c:pt idx="68">
                  <c:v>61.492468000000002</c:v>
                </c:pt>
                <c:pt idx="69">
                  <c:v>61.577852999999898</c:v>
                </c:pt>
                <c:pt idx="70">
                  <c:v>61.707147999999897</c:v>
                </c:pt>
                <c:pt idx="71">
                  <c:v>61.867213999999898</c:v>
                </c:pt>
                <c:pt idx="72">
                  <c:v>61.817157000000002</c:v>
                </c:pt>
                <c:pt idx="73">
                  <c:v>61.801175000000001</c:v>
                </c:pt>
                <c:pt idx="74">
                  <c:v>61.8538339999999</c:v>
                </c:pt>
                <c:pt idx="75">
                  <c:v>61.990302999999898</c:v>
                </c:pt>
                <c:pt idx="76">
                  <c:v>62.001260000000002</c:v>
                </c:pt>
                <c:pt idx="77">
                  <c:v>62.188968000000003</c:v>
                </c:pt>
                <c:pt idx="78">
                  <c:v>62.129075999999898</c:v>
                </c:pt>
                <c:pt idx="79">
                  <c:v>62.289433000000002</c:v>
                </c:pt>
                <c:pt idx="80">
                  <c:v>62.190007000000001</c:v>
                </c:pt>
                <c:pt idx="81">
                  <c:v>62.427228999999897</c:v>
                </c:pt>
                <c:pt idx="82">
                  <c:v>62.517093000000003</c:v>
                </c:pt>
                <c:pt idx="83">
                  <c:v>62.570878</c:v>
                </c:pt>
                <c:pt idx="84">
                  <c:v>62.670805999999899</c:v>
                </c:pt>
                <c:pt idx="85">
                  <c:v>62.5908459999999</c:v>
                </c:pt>
                <c:pt idx="86">
                  <c:v>62.639094</c:v>
                </c:pt>
                <c:pt idx="87">
                  <c:v>62.672313000000003</c:v>
                </c:pt>
                <c:pt idx="88">
                  <c:v>62.849238999999898</c:v>
                </c:pt>
                <c:pt idx="89">
                  <c:v>62.7931039999999</c:v>
                </c:pt>
                <c:pt idx="90">
                  <c:v>62.969954999999899</c:v>
                </c:pt>
                <c:pt idx="91">
                  <c:v>63.081119000000001</c:v>
                </c:pt>
                <c:pt idx="92">
                  <c:v>63.2255269999999</c:v>
                </c:pt>
                <c:pt idx="93">
                  <c:v>63.279553999999898</c:v>
                </c:pt>
                <c:pt idx="94">
                  <c:v>63.520238999999897</c:v>
                </c:pt>
                <c:pt idx="95">
                  <c:v>63.380878000000003</c:v>
                </c:pt>
                <c:pt idx="96">
                  <c:v>63.344479999999898</c:v>
                </c:pt>
                <c:pt idx="97">
                  <c:v>63.487112000000003</c:v>
                </c:pt>
                <c:pt idx="98">
                  <c:v>63.522443000000003</c:v>
                </c:pt>
                <c:pt idx="99">
                  <c:v>63.567037999999897</c:v>
                </c:pt>
                <c:pt idx="100">
                  <c:v>63.640838000000002</c:v>
                </c:pt>
                <c:pt idx="101">
                  <c:v>63.839050999999898</c:v>
                </c:pt>
                <c:pt idx="102">
                  <c:v>63.691251999999899</c:v>
                </c:pt>
                <c:pt idx="103">
                  <c:v>63.778388999999898</c:v>
                </c:pt>
                <c:pt idx="104">
                  <c:v>64.007120999999898</c:v>
                </c:pt>
                <c:pt idx="105">
                  <c:v>63.892752000000002</c:v>
                </c:pt>
                <c:pt idx="106">
                  <c:v>63.888812000000001</c:v>
                </c:pt>
                <c:pt idx="107">
                  <c:v>63.903855999999898</c:v>
                </c:pt>
                <c:pt idx="108">
                  <c:v>64.024556000000004</c:v>
                </c:pt>
                <c:pt idx="109">
                  <c:v>64.068945999999897</c:v>
                </c:pt>
                <c:pt idx="110">
                  <c:v>64.282252999999898</c:v>
                </c:pt>
                <c:pt idx="111">
                  <c:v>64.130595999999898</c:v>
                </c:pt>
                <c:pt idx="112">
                  <c:v>64.244431000000006</c:v>
                </c:pt>
                <c:pt idx="113">
                  <c:v>64.354712000000006</c:v>
                </c:pt>
                <c:pt idx="114">
                  <c:v>64.431021000000001</c:v>
                </c:pt>
                <c:pt idx="115">
                  <c:v>64.427041000000003</c:v>
                </c:pt>
                <c:pt idx="116">
                  <c:v>64.498687000000004</c:v>
                </c:pt>
                <c:pt idx="117">
                  <c:v>64.5047619999999</c:v>
                </c:pt>
                <c:pt idx="118">
                  <c:v>64.464600000000004</c:v>
                </c:pt>
                <c:pt idx="119">
                  <c:v>64.552627999999899</c:v>
                </c:pt>
                <c:pt idx="120">
                  <c:v>64.709711999999897</c:v>
                </c:pt>
                <c:pt idx="121">
                  <c:v>64.774032000000005</c:v>
                </c:pt>
                <c:pt idx="122">
                  <c:v>64.672510000000003</c:v>
                </c:pt>
                <c:pt idx="123">
                  <c:v>64.831975999999898</c:v>
                </c:pt>
                <c:pt idx="124">
                  <c:v>64.858867000000004</c:v>
                </c:pt>
                <c:pt idx="125">
                  <c:v>64.855569000000003</c:v>
                </c:pt>
                <c:pt idx="126">
                  <c:v>64.897176000000002</c:v>
                </c:pt>
                <c:pt idx="127">
                  <c:v>64.913126000000005</c:v>
                </c:pt>
                <c:pt idx="128">
                  <c:v>64.979123999999899</c:v>
                </c:pt>
                <c:pt idx="129">
                  <c:v>64.999831999999898</c:v>
                </c:pt>
                <c:pt idx="130">
                  <c:v>65.060469999999896</c:v>
                </c:pt>
                <c:pt idx="131">
                  <c:v>65.120165999999898</c:v>
                </c:pt>
                <c:pt idx="132">
                  <c:v>65.113045999999898</c:v>
                </c:pt>
                <c:pt idx="133">
                  <c:v>65.133005999999895</c:v>
                </c:pt>
                <c:pt idx="134">
                  <c:v>65.304631999999899</c:v>
                </c:pt>
                <c:pt idx="135">
                  <c:v>65.381040999999897</c:v>
                </c:pt>
                <c:pt idx="136">
                  <c:v>65.296752999999896</c:v>
                </c:pt>
                <c:pt idx="137">
                  <c:v>65.403898999999896</c:v>
                </c:pt>
                <c:pt idx="138">
                  <c:v>65.277000999999899</c:v>
                </c:pt>
                <c:pt idx="139">
                  <c:v>65.336419000000006</c:v>
                </c:pt>
                <c:pt idx="140">
                  <c:v>65.377287999999893</c:v>
                </c:pt>
                <c:pt idx="141">
                  <c:v>65.476282999999896</c:v>
                </c:pt>
                <c:pt idx="142">
                  <c:v>65.523354999999896</c:v>
                </c:pt>
                <c:pt idx="143">
                  <c:v>65.590001999999899</c:v>
                </c:pt>
                <c:pt idx="144">
                  <c:v>65.548316999999898</c:v>
                </c:pt>
                <c:pt idx="145">
                  <c:v>65.527277999999896</c:v>
                </c:pt>
                <c:pt idx="146">
                  <c:v>65.629412000000002</c:v>
                </c:pt>
                <c:pt idx="147">
                  <c:v>65.6389309999999</c:v>
                </c:pt>
                <c:pt idx="148">
                  <c:v>65.661157000000003</c:v>
                </c:pt>
                <c:pt idx="149">
                  <c:v>65.856765999999894</c:v>
                </c:pt>
                <c:pt idx="150">
                  <c:v>65.758331999999896</c:v>
                </c:pt>
                <c:pt idx="151">
                  <c:v>65.807501000000002</c:v>
                </c:pt>
                <c:pt idx="152">
                  <c:v>65.831087999999895</c:v>
                </c:pt>
                <c:pt idx="153">
                  <c:v>65.879885000000002</c:v>
                </c:pt>
                <c:pt idx="154">
                  <c:v>65.923822999999899</c:v>
                </c:pt>
                <c:pt idx="155">
                  <c:v>65.8812309999999</c:v>
                </c:pt>
                <c:pt idx="156">
                  <c:v>65.819265999999899</c:v>
                </c:pt>
                <c:pt idx="157">
                  <c:v>65.889887000000002</c:v>
                </c:pt>
                <c:pt idx="158">
                  <c:v>65.8998109999999</c:v>
                </c:pt>
                <c:pt idx="159">
                  <c:v>65.995559</c:v>
                </c:pt>
                <c:pt idx="160">
                  <c:v>66.1712559999999</c:v>
                </c:pt>
                <c:pt idx="161">
                  <c:v>66.148054000000002</c:v>
                </c:pt>
                <c:pt idx="162">
                  <c:v>66.023437000000001</c:v>
                </c:pt>
                <c:pt idx="163">
                  <c:v>66.139843999999897</c:v>
                </c:pt>
                <c:pt idx="164">
                  <c:v>66.199633000000006</c:v>
                </c:pt>
                <c:pt idx="165">
                  <c:v>66.145008000000004</c:v>
                </c:pt>
                <c:pt idx="166">
                  <c:v>66.192789000000005</c:v>
                </c:pt>
                <c:pt idx="167">
                  <c:v>66.239553999999899</c:v>
                </c:pt>
                <c:pt idx="168">
                  <c:v>66.2158569999999</c:v>
                </c:pt>
                <c:pt idx="169">
                  <c:v>66.386579999999896</c:v>
                </c:pt>
                <c:pt idx="170">
                  <c:v>66.351425000000006</c:v>
                </c:pt>
                <c:pt idx="171">
                  <c:v>66.473065000000005</c:v>
                </c:pt>
                <c:pt idx="172">
                  <c:v>66.473637999999895</c:v>
                </c:pt>
                <c:pt idx="173">
                  <c:v>66.345832999999899</c:v>
                </c:pt>
                <c:pt idx="174">
                  <c:v>66.6251579999999</c:v>
                </c:pt>
                <c:pt idx="175">
                  <c:v>66.523402000000004</c:v>
                </c:pt>
                <c:pt idx="176">
                  <c:v>66.541435000000007</c:v>
                </c:pt>
                <c:pt idx="177">
                  <c:v>66.595933000000002</c:v>
                </c:pt>
                <c:pt idx="178">
                  <c:v>66.509523000000002</c:v>
                </c:pt>
                <c:pt idx="179">
                  <c:v>66.621578999999898</c:v>
                </c:pt>
                <c:pt idx="180">
                  <c:v>66.696853000000004</c:v>
                </c:pt>
                <c:pt idx="181">
                  <c:v>66.661696000000006</c:v>
                </c:pt>
                <c:pt idx="182">
                  <c:v>66.7308459999999</c:v>
                </c:pt>
                <c:pt idx="183">
                  <c:v>66.730618000000007</c:v>
                </c:pt>
                <c:pt idx="184">
                  <c:v>66.767627000000005</c:v>
                </c:pt>
                <c:pt idx="185">
                  <c:v>66.770296000000002</c:v>
                </c:pt>
                <c:pt idx="186">
                  <c:v>66.868950999999896</c:v>
                </c:pt>
                <c:pt idx="187">
                  <c:v>66.839980999999895</c:v>
                </c:pt>
                <c:pt idx="188">
                  <c:v>66.859510999999898</c:v>
                </c:pt>
                <c:pt idx="189">
                  <c:v>66.919443999999899</c:v>
                </c:pt>
                <c:pt idx="190">
                  <c:v>66.927976000000001</c:v>
                </c:pt>
                <c:pt idx="191">
                  <c:v>66.942347999999896</c:v>
                </c:pt>
                <c:pt idx="192">
                  <c:v>66.951733000000004</c:v>
                </c:pt>
                <c:pt idx="193">
                  <c:v>67.037203000000005</c:v>
                </c:pt>
                <c:pt idx="194">
                  <c:v>67.060461000000004</c:v>
                </c:pt>
                <c:pt idx="195">
                  <c:v>66.969468000000006</c:v>
                </c:pt>
                <c:pt idx="196">
                  <c:v>67.052870999999897</c:v>
                </c:pt>
                <c:pt idx="197">
                  <c:v>66.920291000000006</c:v>
                </c:pt>
                <c:pt idx="198">
                  <c:v>67.077344999999895</c:v>
                </c:pt>
                <c:pt idx="199">
                  <c:v>67.092699999999894</c:v>
                </c:pt>
                <c:pt idx="200">
                  <c:v>67.075620000000001</c:v>
                </c:pt>
                <c:pt idx="201">
                  <c:v>67.0809449999999</c:v>
                </c:pt>
                <c:pt idx="202">
                  <c:v>67.101388</c:v>
                </c:pt>
                <c:pt idx="203">
                  <c:v>67.208956999999899</c:v>
                </c:pt>
                <c:pt idx="204">
                  <c:v>67.163131000000007</c:v>
                </c:pt>
                <c:pt idx="205">
                  <c:v>67.156357999999898</c:v>
                </c:pt>
                <c:pt idx="206">
                  <c:v>67.225442999999899</c:v>
                </c:pt>
                <c:pt idx="207">
                  <c:v>67.162045000000006</c:v>
                </c:pt>
                <c:pt idx="208">
                  <c:v>67.201195999999896</c:v>
                </c:pt>
                <c:pt idx="209">
                  <c:v>67.268936999999895</c:v>
                </c:pt>
                <c:pt idx="210">
                  <c:v>67.163408000000004</c:v>
                </c:pt>
                <c:pt idx="211">
                  <c:v>67.318177000000006</c:v>
                </c:pt>
                <c:pt idx="212">
                  <c:v>67.317021999999895</c:v>
                </c:pt>
                <c:pt idx="213">
                  <c:v>67.390950000000004</c:v>
                </c:pt>
                <c:pt idx="214">
                  <c:v>67.348050999999899</c:v>
                </c:pt>
                <c:pt idx="215">
                  <c:v>67.337005000000005</c:v>
                </c:pt>
                <c:pt idx="216">
                  <c:v>67.305763999999897</c:v>
                </c:pt>
                <c:pt idx="217">
                  <c:v>67.331092999999896</c:v>
                </c:pt>
                <c:pt idx="218">
                  <c:v>67.347350000000006</c:v>
                </c:pt>
                <c:pt idx="219">
                  <c:v>67.458239000000006</c:v>
                </c:pt>
                <c:pt idx="220">
                  <c:v>67.509848000000005</c:v>
                </c:pt>
                <c:pt idx="221">
                  <c:v>67.4239239999999</c:v>
                </c:pt>
                <c:pt idx="222">
                  <c:v>67.542837000000006</c:v>
                </c:pt>
                <c:pt idx="223">
                  <c:v>67.569294999999897</c:v>
                </c:pt>
                <c:pt idx="224">
                  <c:v>67.531745999999899</c:v>
                </c:pt>
                <c:pt idx="225">
                  <c:v>67.538131000000007</c:v>
                </c:pt>
                <c:pt idx="226">
                  <c:v>67.517000999999894</c:v>
                </c:pt>
                <c:pt idx="227">
                  <c:v>67.675747000000001</c:v>
                </c:pt>
                <c:pt idx="228">
                  <c:v>67.563177999999894</c:v>
                </c:pt>
                <c:pt idx="229">
                  <c:v>67.527477000000005</c:v>
                </c:pt>
                <c:pt idx="230">
                  <c:v>67.626874999999899</c:v>
                </c:pt>
                <c:pt idx="231">
                  <c:v>67.642865999999898</c:v>
                </c:pt>
                <c:pt idx="232">
                  <c:v>67.594893999999897</c:v>
                </c:pt>
                <c:pt idx="233">
                  <c:v>67.569736000000006</c:v>
                </c:pt>
                <c:pt idx="234">
                  <c:v>67.733967000000007</c:v>
                </c:pt>
                <c:pt idx="235">
                  <c:v>67.679338000000001</c:v>
                </c:pt>
                <c:pt idx="236">
                  <c:v>67.787161999999896</c:v>
                </c:pt>
                <c:pt idx="237">
                  <c:v>67.668791999999897</c:v>
                </c:pt>
                <c:pt idx="238">
                  <c:v>67.7169939999999</c:v>
                </c:pt>
                <c:pt idx="239">
                  <c:v>67.763863999999899</c:v>
                </c:pt>
                <c:pt idx="240">
                  <c:v>67.701901000000007</c:v>
                </c:pt>
                <c:pt idx="241">
                  <c:v>67.682569999999899</c:v>
                </c:pt>
                <c:pt idx="242">
                  <c:v>67.788025000000005</c:v>
                </c:pt>
                <c:pt idx="243">
                  <c:v>67.803228000000004</c:v>
                </c:pt>
                <c:pt idx="244">
                  <c:v>67.759674000000004</c:v>
                </c:pt>
                <c:pt idx="245">
                  <c:v>67.795175</c:v>
                </c:pt>
                <c:pt idx="246">
                  <c:v>67.846598</c:v>
                </c:pt>
                <c:pt idx="247">
                  <c:v>67.844269999999895</c:v>
                </c:pt>
                <c:pt idx="248">
                  <c:v>67.881125999999895</c:v>
                </c:pt>
                <c:pt idx="249">
                  <c:v>67.818014000000005</c:v>
                </c:pt>
                <c:pt idx="250">
                  <c:v>67.895593000000005</c:v>
                </c:pt>
                <c:pt idx="251">
                  <c:v>67.942226000000005</c:v>
                </c:pt>
                <c:pt idx="252">
                  <c:v>67.860473999999897</c:v>
                </c:pt>
                <c:pt idx="253">
                  <c:v>67.966869000000003</c:v>
                </c:pt>
                <c:pt idx="254">
                  <c:v>67.953389999999899</c:v>
                </c:pt>
                <c:pt idx="255">
                  <c:v>67.975589999999897</c:v>
                </c:pt>
                <c:pt idx="256">
                  <c:v>67.947596000000004</c:v>
                </c:pt>
                <c:pt idx="257">
                  <c:v>68.042514999999895</c:v>
                </c:pt>
                <c:pt idx="258">
                  <c:v>68.088095999999894</c:v>
                </c:pt>
                <c:pt idx="259">
                  <c:v>68.117924000000002</c:v>
                </c:pt>
                <c:pt idx="260">
                  <c:v>68.065380000000005</c:v>
                </c:pt>
                <c:pt idx="261">
                  <c:v>68.086315999999897</c:v>
                </c:pt>
                <c:pt idx="262">
                  <c:v>68.073723999999899</c:v>
                </c:pt>
                <c:pt idx="263">
                  <c:v>68.158214000000001</c:v>
                </c:pt>
                <c:pt idx="264">
                  <c:v>68.050652999999897</c:v>
                </c:pt>
                <c:pt idx="265">
                  <c:v>68.054787000000005</c:v>
                </c:pt>
                <c:pt idx="266">
                  <c:v>68.199212000000003</c:v>
                </c:pt>
                <c:pt idx="267">
                  <c:v>68.083695000000006</c:v>
                </c:pt>
                <c:pt idx="268">
                  <c:v>68.142921999999899</c:v>
                </c:pt>
                <c:pt idx="269">
                  <c:v>68.110500000000002</c:v>
                </c:pt>
                <c:pt idx="270">
                  <c:v>68.235215999999895</c:v>
                </c:pt>
                <c:pt idx="271">
                  <c:v>68.132625000000004</c:v>
                </c:pt>
                <c:pt idx="272">
                  <c:v>68.248159000000001</c:v>
                </c:pt>
                <c:pt idx="273">
                  <c:v>68.273688000000007</c:v>
                </c:pt>
                <c:pt idx="274">
                  <c:v>68.211780000000005</c:v>
                </c:pt>
                <c:pt idx="275">
                  <c:v>68.242054999999894</c:v>
                </c:pt>
                <c:pt idx="276">
                  <c:v>68.307856000000001</c:v>
                </c:pt>
                <c:pt idx="277">
                  <c:v>68.210697999999894</c:v>
                </c:pt>
                <c:pt idx="278">
                  <c:v>68.263431999999895</c:v>
                </c:pt>
                <c:pt idx="279">
                  <c:v>68.220400999999896</c:v>
                </c:pt>
                <c:pt idx="280">
                  <c:v>68.429575999999898</c:v>
                </c:pt>
                <c:pt idx="281">
                  <c:v>68.361318999999895</c:v>
                </c:pt>
                <c:pt idx="282">
                  <c:v>68.383050999999895</c:v>
                </c:pt>
                <c:pt idx="283">
                  <c:v>68.446712000000005</c:v>
                </c:pt>
                <c:pt idx="284">
                  <c:v>68.430768</c:v>
                </c:pt>
                <c:pt idx="285">
                  <c:v>68.358320000000006</c:v>
                </c:pt>
                <c:pt idx="286">
                  <c:v>68.473817999999895</c:v>
                </c:pt>
                <c:pt idx="287">
                  <c:v>68.482701000000006</c:v>
                </c:pt>
                <c:pt idx="288">
                  <c:v>68.438095000000004</c:v>
                </c:pt>
                <c:pt idx="289">
                  <c:v>68.457237000000006</c:v>
                </c:pt>
                <c:pt idx="290">
                  <c:v>68.470365999999899</c:v>
                </c:pt>
                <c:pt idx="291">
                  <c:v>68.409631000000005</c:v>
                </c:pt>
                <c:pt idx="292">
                  <c:v>68.499651999999898</c:v>
                </c:pt>
                <c:pt idx="293">
                  <c:v>68.475873000000007</c:v>
                </c:pt>
                <c:pt idx="294">
                  <c:v>68.502408000000003</c:v>
                </c:pt>
                <c:pt idx="295">
                  <c:v>68.662508000000003</c:v>
                </c:pt>
                <c:pt idx="296">
                  <c:v>68.521258000000003</c:v>
                </c:pt>
                <c:pt idx="297">
                  <c:v>68.687982000000005</c:v>
                </c:pt>
                <c:pt idx="298">
                  <c:v>68.617535000000004</c:v>
                </c:pt>
                <c:pt idx="299">
                  <c:v>68.639887000000002</c:v>
                </c:pt>
                <c:pt idx="300">
                  <c:v>68.608035999999899</c:v>
                </c:pt>
                <c:pt idx="301">
                  <c:v>68.634300999999894</c:v>
                </c:pt>
                <c:pt idx="302">
                  <c:v>68.730559999999898</c:v>
                </c:pt>
                <c:pt idx="303">
                  <c:v>68.687387999999899</c:v>
                </c:pt>
                <c:pt idx="304">
                  <c:v>68.739327000000003</c:v>
                </c:pt>
                <c:pt idx="305">
                  <c:v>68.7363959999999</c:v>
                </c:pt>
                <c:pt idx="306">
                  <c:v>68.791842000000003</c:v>
                </c:pt>
                <c:pt idx="307">
                  <c:v>68.693498000000005</c:v>
                </c:pt>
                <c:pt idx="308">
                  <c:v>68.730609000000001</c:v>
                </c:pt>
                <c:pt idx="309">
                  <c:v>68.751132999999896</c:v>
                </c:pt>
                <c:pt idx="310">
                  <c:v>68.718768999999895</c:v>
                </c:pt>
              </c:numCache>
            </c:numRef>
          </c:yVal>
          <c:smooth val="1"/>
          <c:extLst xmlns:c16r2="http://schemas.microsoft.com/office/drawing/2015/06/chart">
            <c:ext xmlns:c16="http://schemas.microsoft.com/office/drawing/2014/chart" uri="{C3380CC4-5D6E-409C-BE32-E72D297353CC}">
              <c16:uniqueId val="{00000000-6B44-405C-AF8B-8B8120FD1EF9}"/>
            </c:ext>
          </c:extLst>
        </c:ser>
        <c:ser>
          <c:idx val="1"/>
          <c:order val="1"/>
          <c:tx>
            <c:v>RT2 exp</c:v>
          </c:tx>
          <c:spPr>
            <a:ln w="50800" cap="rnd">
              <a:solidFill>
                <a:srgbClr val="FF0000"/>
              </a:solidFill>
              <a:prstDash val="sysDot"/>
              <a:round/>
            </a:ln>
            <a:effectLst/>
          </c:spPr>
          <c:marker>
            <c:symbol val="none"/>
          </c:marker>
          <c:xVal>
            <c:numRef>
              <c:f>Feuil3!$B$3:$B$313</c:f>
              <c:numCache>
                <c:formatCode>General</c:formatCode>
                <c:ptCount val="311"/>
                <c:pt idx="0">
                  <c:v>-220</c:v>
                </c:pt>
                <c:pt idx="1">
                  <c:v>-215.0848</c:v>
                </c:pt>
                <c:pt idx="2">
                  <c:v>-209.1865600000001</c:v>
                </c:pt>
                <c:pt idx="3">
                  <c:v>-204.27135999999999</c:v>
                </c:pt>
                <c:pt idx="4">
                  <c:v>-199.35615999999999</c:v>
                </c:pt>
                <c:pt idx="5">
                  <c:v>-193.45792000000012</c:v>
                </c:pt>
                <c:pt idx="6">
                  <c:v>-188.54272</c:v>
                </c:pt>
                <c:pt idx="7">
                  <c:v>-183.62752</c:v>
                </c:pt>
                <c:pt idx="8">
                  <c:v>-178.71232000000001</c:v>
                </c:pt>
                <c:pt idx="9">
                  <c:v>-173.79712000000001</c:v>
                </c:pt>
                <c:pt idx="10">
                  <c:v>-166.91584000000012</c:v>
                </c:pt>
                <c:pt idx="11">
                  <c:v>-162.00064</c:v>
                </c:pt>
                <c:pt idx="12">
                  <c:v>-156.1024000000001</c:v>
                </c:pt>
                <c:pt idx="13">
                  <c:v>-151.1872000000001</c:v>
                </c:pt>
                <c:pt idx="14">
                  <c:v>-146.27200000000011</c:v>
                </c:pt>
                <c:pt idx="15">
                  <c:v>-140.37376000000012</c:v>
                </c:pt>
                <c:pt idx="16">
                  <c:v>-135.45856000000009</c:v>
                </c:pt>
                <c:pt idx="17">
                  <c:v>-130.54336000000012</c:v>
                </c:pt>
                <c:pt idx="18">
                  <c:v>-124.64512000000011</c:v>
                </c:pt>
                <c:pt idx="19">
                  <c:v>-119.729920000001</c:v>
                </c:pt>
                <c:pt idx="20">
                  <c:v>-114.81471999999999</c:v>
                </c:pt>
                <c:pt idx="21">
                  <c:v>-108.916480000001</c:v>
                </c:pt>
                <c:pt idx="22">
                  <c:v>-103.018240000001</c:v>
                </c:pt>
                <c:pt idx="23">
                  <c:v>-98.103039999999993</c:v>
                </c:pt>
                <c:pt idx="24">
                  <c:v>-93.187839999999994</c:v>
                </c:pt>
                <c:pt idx="25">
                  <c:v>-87.289600000001002</c:v>
                </c:pt>
                <c:pt idx="26">
                  <c:v>-82.374400000001003</c:v>
                </c:pt>
                <c:pt idx="27">
                  <c:v>-77.459200000001005</c:v>
                </c:pt>
                <c:pt idx="28">
                  <c:v>-71.560959999999994</c:v>
                </c:pt>
                <c:pt idx="29">
                  <c:v>-66.645759999999996</c:v>
                </c:pt>
                <c:pt idx="30">
                  <c:v>-61.730559999999997</c:v>
                </c:pt>
                <c:pt idx="31">
                  <c:v>-55.832320000001005</c:v>
                </c:pt>
                <c:pt idx="32">
                  <c:v>-49.934079999999994</c:v>
                </c:pt>
                <c:pt idx="33">
                  <c:v>-45.018879999999996</c:v>
                </c:pt>
                <c:pt idx="34">
                  <c:v>-40.103679999999997</c:v>
                </c:pt>
                <c:pt idx="35">
                  <c:v>-34.205440000001005</c:v>
                </c:pt>
                <c:pt idx="36">
                  <c:v>-29.290240000001006</c:v>
                </c:pt>
                <c:pt idx="37">
                  <c:v>-24.375040000001007</c:v>
                </c:pt>
                <c:pt idx="38">
                  <c:v>-18.476799999999997</c:v>
                </c:pt>
                <c:pt idx="39">
                  <c:v>-13.561599999999999</c:v>
                </c:pt>
                <c:pt idx="40">
                  <c:v>-8.6463999999999999</c:v>
                </c:pt>
                <c:pt idx="41">
                  <c:v>-2.7481600000010076</c:v>
                </c:pt>
                <c:pt idx="42">
                  <c:v>2.1670399999989911</c:v>
                </c:pt>
                <c:pt idx="43">
                  <c:v>8.0652800000000013</c:v>
                </c:pt>
                <c:pt idx="44">
                  <c:v>13.963519999998994</c:v>
                </c:pt>
                <c:pt idx="45">
                  <c:v>18.878719999998992</c:v>
                </c:pt>
                <c:pt idx="46">
                  <c:v>23.793920000000014</c:v>
                </c:pt>
                <c:pt idx="47">
                  <c:v>29.692160000000001</c:v>
                </c:pt>
                <c:pt idx="48">
                  <c:v>34.607359999999005</c:v>
                </c:pt>
                <c:pt idx="49">
                  <c:v>39.522559999998975</c:v>
                </c:pt>
                <c:pt idx="50">
                  <c:v>44.437760000000026</c:v>
                </c:pt>
                <c:pt idx="51">
                  <c:v>50.336000000000013</c:v>
                </c:pt>
                <c:pt idx="52">
                  <c:v>55.251199999999017</c:v>
                </c:pt>
                <c:pt idx="53">
                  <c:v>60.16640000000001</c:v>
                </c:pt>
                <c:pt idx="54">
                  <c:v>67.047680000000014</c:v>
                </c:pt>
                <c:pt idx="55">
                  <c:v>71.962879999999018</c:v>
                </c:pt>
                <c:pt idx="56">
                  <c:v>76.878080000000011</c:v>
                </c:pt>
                <c:pt idx="57">
                  <c:v>82.776319999998975</c:v>
                </c:pt>
                <c:pt idx="58">
                  <c:v>87.691520000000025</c:v>
                </c:pt>
                <c:pt idx="59">
                  <c:v>92.606719999998973</c:v>
                </c:pt>
                <c:pt idx="60">
                  <c:v>98.504959999999016</c:v>
                </c:pt>
                <c:pt idx="61">
                  <c:v>103.42016000000001</c:v>
                </c:pt>
                <c:pt idx="62">
                  <c:v>108.33535999999901</c:v>
                </c:pt>
                <c:pt idx="63">
                  <c:v>113.25056000000001</c:v>
                </c:pt>
                <c:pt idx="64">
                  <c:v>119.14879999999903</c:v>
                </c:pt>
                <c:pt idx="65">
                  <c:v>125.04703999999901</c:v>
                </c:pt>
                <c:pt idx="66">
                  <c:v>129.96224000000001</c:v>
                </c:pt>
                <c:pt idx="67">
                  <c:v>135.86047999999897</c:v>
                </c:pt>
                <c:pt idx="68">
                  <c:v>140.77568000000002</c:v>
                </c:pt>
                <c:pt idx="69">
                  <c:v>145.69087999999903</c:v>
                </c:pt>
                <c:pt idx="70">
                  <c:v>151.58911999999901</c:v>
                </c:pt>
                <c:pt idx="71">
                  <c:v>156.50432000000001</c:v>
                </c:pt>
                <c:pt idx="72">
                  <c:v>161.41951999999901</c:v>
                </c:pt>
                <c:pt idx="73">
                  <c:v>167.31776000000002</c:v>
                </c:pt>
                <c:pt idx="74">
                  <c:v>172.23295999999903</c:v>
                </c:pt>
                <c:pt idx="75">
                  <c:v>177.14816000000002</c:v>
                </c:pt>
                <c:pt idx="76">
                  <c:v>183.04640000000001</c:v>
                </c:pt>
                <c:pt idx="77">
                  <c:v>188.94463999999903</c:v>
                </c:pt>
                <c:pt idx="78">
                  <c:v>193.85984000000002</c:v>
                </c:pt>
                <c:pt idx="79">
                  <c:v>198.77503999999902</c:v>
                </c:pt>
                <c:pt idx="80">
                  <c:v>204.67327999999901</c:v>
                </c:pt>
                <c:pt idx="81">
                  <c:v>209.58848</c:v>
                </c:pt>
                <c:pt idx="82">
                  <c:v>214.50367999999901</c:v>
                </c:pt>
                <c:pt idx="83">
                  <c:v>220.40192000000002</c:v>
                </c:pt>
                <c:pt idx="84">
                  <c:v>225.31711999999902</c:v>
                </c:pt>
                <c:pt idx="85">
                  <c:v>230.23232000000002</c:v>
                </c:pt>
                <c:pt idx="86">
                  <c:v>237.11360000000002</c:v>
                </c:pt>
                <c:pt idx="87">
                  <c:v>242.02879999999902</c:v>
                </c:pt>
                <c:pt idx="88">
                  <c:v>246.94400000000002</c:v>
                </c:pt>
                <c:pt idx="89">
                  <c:v>252.84224</c:v>
                </c:pt>
                <c:pt idx="90">
                  <c:v>258.74047999999902</c:v>
                </c:pt>
                <c:pt idx="91">
                  <c:v>263.65568000000002</c:v>
                </c:pt>
                <c:pt idx="92">
                  <c:v>268.57087999999902</c:v>
                </c:pt>
                <c:pt idx="93">
                  <c:v>274.46911999999901</c:v>
                </c:pt>
                <c:pt idx="94">
                  <c:v>279.38432</c:v>
                </c:pt>
                <c:pt idx="95">
                  <c:v>284.29951999999901</c:v>
                </c:pt>
                <c:pt idx="96">
                  <c:v>290.19776000000002</c:v>
                </c:pt>
                <c:pt idx="97">
                  <c:v>296.096</c:v>
                </c:pt>
                <c:pt idx="98">
                  <c:v>301.01120000000003</c:v>
                </c:pt>
                <c:pt idx="99">
                  <c:v>306.90944000000002</c:v>
                </c:pt>
                <c:pt idx="100">
                  <c:v>311.82464000000004</c:v>
                </c:pt>
                <c:pt idx="101">
                  <c:v>316.73983999999905</c:v>
                </c:pt>
                <c:pt idx="102">
                  <c:v>322.63807999999904</c:v>
                </c:pt>
                <c:pt idx="103">
                  <c:v>327.55327999999895</c:v>
                </c:pt>
                <c:pt idx="104">
                  <c:v>332.46847999999898</c:v>
                </c:pt>
                <c:pt idx="105">
                  <c:v>337.38368000000003</c:v>
                </c:pt>
                <c:pt idx="106">
                  <c:v>343.28192000000001</c:v>
                </c:pt>
                <c:pt idx="107">
                  <c:v>348.19712000000004</c:v>
                </c:pt>
                <c:pt idx="108">
                  <c:v>354.09536000000003</c:v>
                </c:pt>
                <c:pt idx="109">
                  <c:v>359.99360000000001</c:v>
                </c:pt>
                <c:pt idx="110">
                  <c:v>364.90880000000004</c:v>
                </c:pt>
                <c:pt idx="111">
                  <c:v>369.82399999999905</c:v>
                </c:pt>
                <c:pt idx="112">
                  <c:v>375.72224000000006</c:v>
                </c:pt>
                <c:pt idx="113">
                  <c:v>380.63743999999895</c:v>
                </c:pt>
                <c:pt idx="114">
                  <c:v>385.55263999999897</c:v>
                </c:pt>
                <c:pt idx="115">
                  <c:v>391.45087999999896</c:v>
                </c:pt>
                <c:pt idx="116">
                  <c:v>396.36608000000001</c:v>
                </c:pt>
                <c:pt idx="117">
                  <c:v>401.28128000000004</c:v>
                </c:pt>
                <c:pt idx="118">
                  <c:v>406.19647999999904</c:v>
                </c:pt>
                <c:pt idx="119">
                  <c:v>413.07776000000001</c:v>
                </c:pt>
                <c:pt idx="120">
                  <c:v>417.99296000000004</c:v>
                </c:pt>
                <c:pt idx="121">
                  <c:v>422.90815999999904</c:v>
                </c:pt>
                <c:pt idx="122">
                  <c:v>428.80640000000005</c:v>
                </c:pt>
                <c:pt idx="123">
                  <c:v>433.72159999999894</c:v>
                </c:pt>
                <c:pt idx="124">
                  <c:v>438.63679999999897</c:v>
                </c:pt>
                <c:pt idx="125">
                  <c:v>444.53503999999896</c:v>
                </c:pt>
                <c:pt idx="126">
                  <c:v>449.45024000000001</c:v>
                </c:pt>
                <c:pt idx="127">
                  <c:v>454.36544000000004</c:v>
                </c:pt>
                <c:pt idx="128">
                  <c:v>460.26368000000002</c:v>
                </c:pt>
                <c:pt idx="129">
                  <c:v>465.17888000000005</c:v>
                </c:pt>
                <c:pt idx="130">
                  <c:v>471.07712000000004</c:v>
                </c:pt>
                <c:pt idx="131">
                  <c:v>475.99231999999904</c:v>
                </c:pt>
                <c:pt idx="132">
                  <c:v>481.89056000000005</c:v>
                </c:pt>
                <c:pt idx="133">
                  <c:v>486.80575999999905</c:v>
                </c:pt>
                <c:pt idx="134">
                  <c:v>491.72095999999897</c:v>
                </c:pt>
                <c:pt idx="135">
                  <c:v>497.61919999999895</c:v>
                </c:pt>
                <c:pt idx="136">
                  <c:v>502.53440000000001</c:v>
                </c:pt>
                <c:pt idx="137">
                  <c:v>507.44960000000003</c:v>
                </c:pt>
                <c:pt idx="138">
                  <c:v>513.34784000000002</c:v>
                </c:pt>
                <c:pt idx="139">
                  <c:v>519.24608000000001</c:v>
                </c:pt>
                <c:pt idx="140">
                  <c:v>524.16128000000003</c:v>
                </c:pt>
                <c:pt idx="141">
                  <c:v>531.04255999999896</c:v>
                </c:pt>
                <c:pt idx="142">
                  <c:v>535.95776000000001</c:v>
                </c:pt>
                <c:pt idx="143">
                  <c:v>540.87296000000003</c:v>
                </c:pt>
                <c:pt idx="144">
                  <c:v>546.77120000000002</c:v>
                </c:pt>
                <c:pt idx="145">
                  <c:v>551.68640000000005</c:v>
                </c:pt>
                <c:pt idx="146">
                  <c:v>556.60159999999905</c:v>
                </c:pt>
                <c:pt idx="147">
                  <c:v>561.51679999999897</c:v>
                </c:pt>
                <c:pt idx="148">
                  <c:v>567.41503999999895</c:v>
                </c:pt>
                <c:pt idx="149">
                  <c:v>572.33024</c:v>
                </c:pt>
                <c:pt idx="150">
                  <c:v>577.24544000000003</c:v>
                </c:pt>
                <c:pt idx="151">
                  <c:v>584.12671999999895</c:v>
                </c:pt>
                <c:pt idx="152">
                  <c:v>589.04192</c:v>
                </c:pt>
                <c:pt idx="153">
                  <c:v>593.95712000000003</c:v>
                </c:pt>
                <c:pt idx="154">
                  <c:v>599.85536000000002</c:v>
                </c:pt>
                <c:pt idx="155">
                  <c:v>604.77056000000005</c:v>
                </c:pt>
                <c:pt idx="156">
                  <c:v>609.68575999999905</c:v>
                </c:pt>
                <c:pt idx="157">
                  <c:v>615.58399999999904</c:v>
                </c:pt>
                <c:pt idx="158">
                  <c:v>620.49919999999895</c:v>
                </c:pt>
                <c:pt idx="159">
                  <c:v>625.4144</c:v>
                </c:pt>
                <c:pt idx="160">
                  <c:v>631.31263999999896</c:v>
                </c:pt>
                <c:pt idx="161">
                  <c:v>636.22784000000001</c:v>
                </c:pt>
                <c:pt idx="162">
                  <c:v>642.12608</c:v>
                </c:pt>
                <c:pt idx="163">
                  <c:v>647.04128000000003</c:v>
                </c:pt>
                <c:pt idx="164">
                  <c:v>652.93952000000002</c:v>
                </c:pt>
                <c:pt idx="165">
                  <c:v>657.85472000000004</c:v>
                </c:pt>
                <c:pt idx="166">
                  <c:v>662.76991999999905</c:v>
                </c:pt>
                <c:pt idx="167">
                  <c:v>668.66815999999903</c:v>
                </c:pt>
                <c:pt idx="168">
                  <c:v>673.58335999999895</c:v>
                </c:pt>
                <c:pt idx="169">
                  <c:v>678.49855999999897</c:v>
                </c:pt>
                <c:pt idx="170">
                  <c:v>684.39679999999896</c:v>
                </c:pt>
                <c:pt idx="171">
                  <c:v>689.31200000000001</c:v>
                </c:pt>
                <c:pt idx="172">
                  <c:v>694.22720000000004</c:v>
                </c:pt>
                <c:pt idx="173">
                  <c:v>700.12544000000003</c:v>
                </c:pt>
                <c:pt idx="174">
                  <c:v>706.02368000000001</c:v>
                </c:pt>
                <c:pt idx="175">
                  <c:v>710.93888000000004</c:v>
                </c:pt>
                <c:pt idx="176">
                  <c:v>715.85407999999904</c:v>
                </c:pt>
                <c:pt idx="177">
                  <c:v>721.75232000000005</c:v>
                </c:pt>
                <c:pt idx="178">
                  <c:v>726.66751999999894</c:v>
                </c:pt>
                <c:pt idx="179">
                  <c:v>731.58271999999897</c:v>
                </c:pt>
                <c:pt idx="180">
                  <c:v>737.48095999999896</c:v>
                </c:pt>
                <c:pt idx="181">
                  <c:v>742.39616000000001</c:v>
                </c:pt>
                <c:pt idx="182">
                  <c:v>747.31136000000004</c:v>
                </c:pt>
                <c:pt idx="183">
                  <c:v>753.20960000000002</c:v>
                </c:pt>
                <c:pt idx="184">
                  <c:v>759.10784000000001</c:v>
                </c:pt>
                <c:pt idx="185">
                  <c:v>764.02304000000004</c:v>
                </c:pt>
                <c:pt idx="186">
                  <c:v>769.92128000000002</c:v>
                </c:pt>
                <c:pt idx="187">
                  <c:v>774.83648000000005</c:v>
                </c:pt>
                <c:pt idx="188">
                  <c:v>779.75167999999906</c:v>
                </c:pt>
                <c:pt idx="189">
                  <c:v>784.66687999998999</c:v>
                </c:pt>
                <c:pt idx="190">
                  <c:v>790.56511999998997</c:v>
                </c:pt>
                <c:pt idx="191">
                  <c:v>795.48032000000001</c:v>
                </c:pt>
                <c:pt idx="192">
                  <c:v>800.39552000000003</c:v>
                </c:pt>
                <c:pt idx="193">
                  <c:v>806.29376000000002</c:v>
                </c:pt>
                <c:pt idx="194">
                  <c:v>811.20895999998993</c:v>
                </c:pt>
                <c:pt idx="195">
                  <c:v>817.10719999998992</c:v>
                </c:pt>
                <c:pt idx="196">
                  <c:v>823.0054399999899</c:v>
                </c:pt>
                <c:pt idx="197">
                  <c:v>827.92064000000005</c:v>
                </c:pt>
                <c:pt idx="198">
                  <c:v>832.83583999998996</c:v>
                </c:pt>
                <c:pt idx="199">
                  <c:v>838.73407999998994</c:v>
                </c:pt>
                <c:pt idx="200">
                  <c:v>843.64928000000009</c:v>
                </c:pt>
                <c:pt idx="201">
                  <c:v>848.56448</c:v>
                </c:pt>
                <c:pt idx="202">
                  <c:v>853.47967999998991</c:v>
                </c:pt>
                <c:pt idx="203">
                  <c:v>859.3779199999899</c:v>
                </c:pt>
                <c:pt idx="204">
                  <c:v>864.29312000000004</c:v>
                </c:pt>
                <c:pt idx="205">
                  <c:v>869.20831999998995</c:v>
                </c:pt>
                <c:pt idx="206">
                  <c:v>876.08960000000002</c:v>
                </c:pt>
                <c:pt idx="207">
                  <c:v>881.00479999998993</c:v>
                </c:pt>
                <c:pt idx="208">
                  <c:v>885.92000000000007</c:v>
                </c:pt>
                <c:pt idx="209">
                  <c:v>891.81824000000006</c:v>
                </c:pt>
                <c:pt idx="210">
                  <c:v>896.73343999998997</c:v>
                </c:pt>
                <c:pt idx="211">
                  <c:v>901.64863999999011</c:v>
                </c:pt>
                <c:pt idx="212">
                  <c:v>907.5468800000001</c:v>
                </c:pt>
                <c:pt idx="213">
                  <c:v>912.46208000000001</c:v>
                </c:pt>
                <c:pt idx="214">
                  <c:v>917.37727999998992</c:v>
                </c:pt>
                <c:pt idx="215">
                  <c:v>922.29248000000007</c:v>
                </c:pt>
                <c:pt idx="216">
                  <c:v>928.19072000000006</c:v>
                </c:pt>
                <c:pt idx="217">
                  <c:v>934.08896000000004</c:v>
                </c:pt>
                <c:pt idx="218">
                  <c:v>939.00415999998995</c:v>
                </c:pt>
                <c:pt idx="219">
                  <c:v>944.90239999998994</c:v>
                </c:pt>
                <c:pt idx="220">
                  <c:v>949.81760000000008</c:v>
                </c:pt>
                <c:pt idx="221">
                  <c:v>954.73279999998999</c:v>
                </c:pt>
                <c:pt idx="222">
                  <c:v>960.63103999998998</c:v>
                </c:pt>
                <c:pt idx="223">
                  <c:v>965.54623999998989</c:v>
                </c:pt>
                <c:pt idx="224">
                  <c:v>970.46144000000004</c:v>
                </c:pt>
                <c:pt idx="225">
                  <c:v>976.35968000000003</c:v>
                </c:pt>
                <c:pt idx="226">
                  <c:v>981.27487999998993</c:v>
                </c:pt>
                <c:pt idx="227">
                  <c:v>986.19008000000008</c:v>
                </c:pt>
                <c:pt idx="228">
                  <c:v>992.08832000000007</c:v>
                </c:pt>
                <c:pt idx="229">
                  <c:v>997.98656000000005</c:v>
                </c:pt>
                <c:pt idx="230">
                  <c:v>1002.90175999999</c:v>
                </c:pt>
                <c:pt idx="231">
                  <c:v>1007.8169600000001</c:v>
                </c:pt>
                <c:pt idx="232">
                  <c:v>1013.7152000000001</c:v>
                </c:pt>
                <c:pt idx="233">
                  <c:v>1018.6304</c:v>
                </c:pt>
                <c:pt idx="234">
                  <c:v>1023.5455999999899</c:v>
                </c:pt>
                <c:pt idx="235">
                  <c:v>1029.4438399999899</c:v>
                </c:pt>
                <c:pt idx="236">
                  <c:v>1035.3420799999899</c:v>
                </c:pt>
                <c:pt idx="237">
                  <c:v>1040.25728</c:v>
                </c:pt>
                <c:pt idx="238">
                  <c:v>1046.15552</c:v>
                </c:pt>
                <c:pt idx="239">
                  <c:v>1052.05376</c:v>
                </c:pt>
                <c:pt idx="240">
                  <c:v>1056.9689599999899</c:v>
                </c:pt>
                <c:pt idx="241">
                  <c:v>1062.8671999999899</c:v>
                </c:pt>
                <c:pt idx="242">
                  <c:v>1067.7824000000001</c:v>
                </c:pt>
                <c:pt idx="243">
                  <c:v>1072.69759999999</c:v>
                </c:pt>
                <c:pt idx="244">
                  <c:v>1077.6128000000001</c:v>
                </c:pt>
                <c:pt idx="245">
                  <c:v>1083.5110400000001</c:v>
                </c:pt>
                <c:pt idx="246">
                  <c:v>1088.42624</c:v>
                </c:pt>
                <c:pt idx="247">
                  <c:v>1093.3414399999899</c:v>
                </c:pt>
                <c:pt idx="248">
                  <c:v>1099.2396799999899</c:v>
                </c:pt>
                <c:pt idx="249">
                  <c:v>1104.15488</c:v>
                </c:pt>
                <c:pt idx="250">
                  <c:v>1110.05312</c:v>
                </c:pt>
                <c:pt idx="251">
                  <c:v>1115.95136</c:v>
                </c:pt>
                <c:pt idx="252">
                  <c:v>1120.8665599999899</c:v>
                </c:pt>
                <c:pt idx="253">
                  <c:v>1125.7817600000001</c:v>
                </c:pt>
                <c:pt idx="254">
                  <c:v>1131.68</c:v>
                </c:pt>
                <c:pt idx="255">
                  <c:v>1136.59519999999</c:v>
                </c:pt>
                <c:pt idx="256">
                  <c:v>1141.5103999999901</c:v>
                </c:pt>
                <c:pt idx="257">
                  <c:v>1146.4256</c:v>
                </c:pt>
                <c:pt idx="258">
                  <c:v>1152.32384</c:v>
                </c:pt>
                <c:pt idx="259">
                  <c:v>1157.2390399999899</c:v>
                </c:pt>
                <c:pt idx="260">
                  <c:v>1162.1542400000001</c:v>
                </c:pt>
                <c:pt idx="261">
                  <c:v>1169.0355199999899</c:v>
                </c:pt>
                <c:pt idx="262">
                  <c:v>1173.95072</c:v>
                </c:pt>
                <c:pt idx="263">
                  <c:v>1178.86591999999</c:v>
                </c:pt>
                <c:pt idx="264">
                  <c:v>1184.7641599999899</c:v>
                </c:pt>
                <c:pt idx="265">
                  <c:v>1189.6793600000001</c:v>
                </c:pt>
                <c:pt idx="266">
                  <c:v>1194.59456</c:v>
                </c:pt>
                <c:pt idx="267">
                  <c:v>1200.49279999999</c:v>
                </c:pt>
                <c:pt idx="268">
                  <c:v>1205.4079999999899</c:v>
                </c:pt>
                <c:pt idx="269">
                  <c:v>1210.3232</c:v>
                </c:pt>
                <c:pt idx="270">
                  <c:v>1215.23839999999</c:v>
                </c:pt>
                <c:pt idx="271">
                  <c:v>1222.11968</c:v>
                </c:pt>
                <c:pt idx="272">
                  <c:v>1227.0348799999899</c:v>
                </c:pt>
                <c:pt idx="273">
                  <c:v>1231.9500800000001</c:v>
                </c:pt>
                <c:pt idx="274">
                  <c:v>1237.8483200000001</c:v>
                </c:pt>
                <c:pt idx="275">
                  <c:v>1242.76351999999</c:v>
                </c:pt>
                <c:pt idx="276">
                  <c:v>1247.6787200000001</c:v>
                </c:pt>
                <c:pt idx="277">
                  <c:v>1253.5769600000001</c:v>
                </c:pt>
                <c:pt idx="278">
                  <c:v>1258.49216</c:v>
                </c:pt>
                <c:pt idx="279">
                  <c:v>1263.4073599999899</c:v>
                </c:pt>
                <c:pt idx="280">
                  <c:v>1269.3055999999899</c:v>
                </c:pt>
                <c:pt idx="281">
                  <c:v>1274.2208000000001</c:v>
                </c:pt>
                <c:pt idx="282">
                  <c:v>1280.11904</c:v>
                </c:pt>
                <c:pt idx="283">
                  <c:v>1286.01728</c:v>
                </c:pt>
                <c:pt idx="284">
                  <c:v>1290.9324799999899</c:v>
                </c:pt>
                <c:pt idx="285">
                  <c:v>1295.8476800000001</c:v>
                </c:pt>
                <c:pt idx="286">
                  <c:v>1300.76287999999</c:v>
                </c:pt>
                <c:pt idx="287">
                  <c:v>1306.66111999999</c:v>
                </c:pt>
                <c:pt idx="288">
                  <c:v>1311.5763199999899</c:v>
                </c:pt>
                <c:pt idx="289">
                  <c:v>1316.49152</c:v>
                </c:pt>
                <c:pt idx="290">
                  <c:v>1321.4067199999899</c:v>
                </c:pt>
                <c:pt idx="291">
                  <c:v>1327.3049599999899</c:v>
                </c:pt>
                <c:pt idx="292">
                  <c:v>1332.2201600000001</c:v>
                </c:pt>
                <c:pt idx="293">
                  <c:v>1339.1014399999899</c:v>
                </c:pt>
                <c:pt idx="294">
                  <c:v>1344.0166400000001</c:v>
                </c:pt>
                <c:pt idx="295">
                  <c:v>1348.93183999999</c:v>
                </c:pt>
                <c:pt idx="296">
                  <c:v>1354.8300799999899</c:v>
                </c:pt>
                <c:pt idx="297">
                  <c:v>1359.7452800000001</c:v>
                </c:pt>
                <c:pt idx="298">
                  <c:v>1364.66048</c:v>
                </c:pt>
                <c:pt idx="299">
                  <c:v>1369.5756799999899</c:v>
                </c:pt>
                <c:pt idx="300">
                  <c:v>1375.4739199999899</c:v>
                </c:pt>
                <c:pt idx="301">
                  <c:v>1380.38912</c:v>
                </c:pt>
                <c:pt idx="302">
                  <c:v>1385.30431999999</c:v>
                </c:pt>
                <c:pt idx="303">
                  <c:v>1391.2025599999899</c:v>
                </c:pt>
                <c:pt idx="304">
                  <c:v>1397.1007999999899</c:v>
                </c:pt>
                <c:pt idx="305">
                  <c:v>1402.0160000000001</c:v>
                </c:pt>
                <c:pt idx="306">
                  <c:v>1407.9142400000001</c:v>
                </c:pt>
                <c:pt idx="307">
                  <c:v>1412.82943999999</c:v>
                </c:pt>
                <c:pt idx="308">
                  <c:v>1417.7446399999901</c:v>
                </c:pt>
                <c:pt idx="309">
                  <c:v>1423.6428800000001</c:v>
                </c:pt>
                <c:pt idx="310">
                  <c:v>1428.55808</c:v>
                </c:pt>
              </c:numCache>
            </c:numRef>
          </c:xVal>
          <c:yVal>
            <c:numRef>
              <c:f>Feuil3!$D$3:$D$313</c:f>
              <c:numCache>
                <c:formatCode>0.00E+00</c:formatCode>
                <c:ptCount val="311"/>
                <c:pt idx="0">
                  <c:v>17.692167999999899</c:v>
                </c:pt>
                <c:pt idx="1">
                  <c:v>18.015031</c:v>
                </c:pt>
                <c:pt idx="2">
                  <c:v>18.654976000000001</c:v>
                </c:pt>
                <c:pt idx="3">
                  <c:v>19.257517</c:v>
                </c:pt>
                <c:pt idx="4">
                  <c:v>20.658353000000002</c:v>
                </c:pt>
                <c:pt idx="5">
                  <c:v>22.967324999999899</c:v>
                </c:pt>
                <c:pt idx="6">
                  <c:v>25.4033149999999</c:v>
                </c:pt>
                <c:pt idx="7">
                  <c:v>27.503250000000001</c:v>
                </c:pt>
                <c:pt idx="8">
                  <c:v>29.379985000000001</c:v>
                </c:pt>
                <c:pt idx="9">
                  <c:v>31.724906000000001</c:v>
                </c:pt>
                <c:pt idx="10">
                  <c:v>34.501848000000003</c:v>
                </c:pt>
                <c:pt idx="11">
                  <c:v>37.621671999999897</c:v>
                </c:pt>
                <c:pt idx="12">
                  <c:v>41.4860609999999</c:v>
                </c:pt>
                <c:pt idx="13">
                  <c:v>44.696050999999898</c:v>
                </c:pt>
                <c:pt idx="14">
                  <c:v>47.293236999999898</c:v>
                </c:pt>
                <c:pt idx="15">
                  <c:v>49.942421000000003</c:v>
                </c:pt>
                <c:pt idx="16">
                  <c:v>51.371737000000003</c:v>
                </c:pt>
                <c:pt idx="17">
                  <c:v>52.442844000000001</c:v>
                </c:pt>
                <c:pt idx="18">
                  <c:v>53.564531000000002</c:v>
                </c:pt>
                <c:pt idx="19">
                  <c:v>54.2278599999999</c:v>
                </c:pt>
                <c:pt idx="20">
                  <c:v>54.756861999999899</c:v>
                </c:pt>
                <c:pt idx="21">
                  <c:v>55.247359000000003</c:v>
                </c:pt>
                <c:pt idx="22">
                  <c:v>55.719281000000002</c:v>
                </c:pt>
                <c:pt idx="23">
                  <c:v>55.997962999999899</c:v>
                </c:pt>
                <c:pt idx="24">
                  <c:v>56.340356999999898</c:v>
                </c:pt>
                <c:pt idx="25">
                  <c:v>56.664341999999898</c:v>
                </c:pt>
                <c:pt idx="26">
                  <c:v>56.9189989999999</c:v>
                </c:pt>
                <c:pt idx="27">
                  <c:v>57.191422000000003</c:v>
                </c:pt>
                <c:pt idx="28">
                  <c:v>57.484909000000002</c:v>
                </c:pt>
                <c:pt idx="29">
                  <c:v>57.677469000000002</c:v>
                </c:pt>
                <c:pt idx="30">
                  <c:v>57.8909149999999</c:v>
                </c:pt>
                <c:pt idx="31">
                  <c:v>58.089300000000001</c:v>
                </c:pt>
                <c:pt idx="32">
                  <c:v>58.270110000000003</c:v>
                </c:pt>
                <c:pt idx="33">
                  <c:v>58.4248189999999</c:v>
                </c:pt>
                <c:pt idx="34">
                  <c:v>58.560581999999897</c:v>
                </c:pt>
                <c:pt idx="35">
                  <c:v>58.713382000000003</c:v>
                </c:pt>
                <c:pt idx="36">
                  <c:v>58.8254149999999</c:v>
                </c:pt>
                <c:pt idx="37">
                  <c:v>58.835030000000003</c:v>
                </c:pt>
                <c:pt idx="38">
                  <c:v>59.0051389999999</c:v>
                </c:pt>
                <c:pt idx="39">
                  <c:v>59.080666999999899</c:v>
                </c:pt>
                <c:pt idx="40">
                  <c:v>59.0961029999999</c:v>
                </c:pt>
                <c:pt idx="41">
                  <c:v>59.186962000000001</c:v>
                </c:pt>
                <c:pt idx="42">
                  <c:v>59.294893000000002</c:v>
                </c:pt>
                <c:pt idx="43">
                  <c:v>59.4127259999999</c:v>
                </c:pt>
                <c:pt idx="44">
                  <c:v>59.473911000000001</c:v>
                </c:pt>
                <c:pt idx="45">
                  <c:v>59.5906939999999</c:v>
                </c:pt>
                <c:pt idx="46">
                  <c:v>59.591600999999898</c:v>
                </c:pt>
                <c:pt idx="47">
                  <c:v>59.684792000000002</c:v>
                </c:pt>
                <c:pt idx="48">
                  <c:v>59.665534000000001</c:v>
                </c:pt>
                <c:pt idx="49">
                  <c:v>59.709755000000001</c:v>
                </c:pt>
                <c:pt idx="50">
                  <c:v>59.726466000000002</c:v>
                </c:pt>
                <c:pt idx="51">
                  <c:v>59.847684000000001</c:v>
                </c:pt>
                <c:pt idx="52">
                  <c:v>59.815911999999898</c:v>
                </c:pt>
                <c:pt idx="53">
                  <c:v>59.754375000000003</c:v>
                </c:pt>
                <c:pt idx="54">
                  <c:v>59.759661999999899</c:v>
                </c:pt>
                <c:pt idx="55">
                  <c:v>59.789183999999899</c:v>
                </c:pt>
                <c:pt idx="56">
                  <c:v>59.850518999999899</c:v>
                </c:pt>
                <c:pt idx="57">
                  <c:v>59.9026929999999</c:v>
                </c:pt>
                <c:pt idx="58">
                  <c:v>59.966002000000003</c:v>
                </c:pt>
                <c:pt idx="59">
                  <c:v>60.061182000000002</c:v>
                </c:pt>
                <c:pt idx="60">
                  <c:v>60.096884000000003</c:v>
                </c:pt>
                <c:pt idx="61">
                  <c:v>60.178001000000002</c:v>
                </c:pt>
                <c:pt idx="62">
                  <c:v>60.272975000000002</c:v>
                </c:pt>
                <c:pt idx="63">
                  <c:v>60.443404999999899</c:v>
                </c:pt>
                <c:pt idx="64">
                  <c:v>60.683914999999899</c:v>
                </c:pt>
                <c:pt idx="65">
                  <c:v>60.641677000000001</c:v>
                </c:pt>
                <c:pt idx="66">
                  <c:v>60.800185999999897</c:v>
                </c:pt>
                <c:pt idx="67">
                  <c:v>60.9196489999999</c:v>
                </c:pt>
                <c:pt idx="68">
                  <c:v>60.996845999999898</c:v>
                </c:pt>
                <c:pt idx="69">
                  <c:v>61.123817999999901</c:v>
                </c:pt>
                <c:pt idx="70">
                  <c:v>61.268329999999899</c:v>
                </c:pt>
                <c:pt idx="71">
                  <c:v>61.2995939999999</c:v>
                </c:pt>
                <c:pt idx="72">
                  <c:v>61.434165999999898</c:v>
                </c:pt>
                <c:pt idx="73">
                  <c:v>61.595779</c:v>
                </c:pt>
                <c:pt idx="74">
                  <c:v>61.707994999999897</c:v>
                </c:pt>
                <c:pt idx="75">
                  <c:v>61.743094999999897</c:v>
                </c:pt>
                <c:pt idx="76">
                  <c:v>61.895632999999897</c:v>
                </c:pt>
                <c:pt idx="77">
                  <c:v>61.939939000000003</c:v>
                </c:pt>
                <c:pt idx="78">
                  <c:v>62.049185999999899</c:v>
                </c:pt>
                <c:pt idx="79">
                  <c:v>62.033223999999898</c:v>
                </c:pt>
                <c:pt idx="80">
                  <c:v>62.318939</c:v>
                </c:pt>
                <c:pt idx="81">
                  <c:v>62.487743000000002</c:v>
                </c:pt>
                <c:pt idx="82">
                  <c:v>62.506689999999899</c:v>
                </c:pt>
                <c:pt idx="83">
                  <c:v>62.639229999999898</c:v>
                </c:pt>
                <c:pt idx="84">
                  <c:v>62.595453999999897</c:v>
                </c:pt>
                <c:pt idx="85">
                  <c:v>62.7886519999999</c:v>
                </c:pt>
                <c:pt idx="86">
                  <c:v>62.956752000000002</c:v>
                </c:pt>
                <c:pt idx="87">
                  <c:v>63.053795999999899</c:v>
                </c:pt>
                <c:pt idx="88">
                  <c:v>63.057343000000003</c:v>
                </c:pt>
                <c:pt idx="89">
                  <c:v>63.290692999999898</c:v>
                </c:pt>
                <c:pt idx="90">
                  <c:v>63.239505000000001</c:v>
                </c:pt>
                <c:pt idx="91">
                  <c:v>63.293587000000002</c:v>
                </c:pt>
                <c:pt idx="92">
                  <c:v>63.400210999999899</c:v>
                </c:pt>
                <c:pt idx="93">
                  <c:v>63.3649869999999</c:v>
                </c:pt>
                <c:pt idx="94">
                  <c:v>63.524053000000002</c:v>
                </c:pt>
                <c:pt idx="95">
                  <c:v>63.711236999999898</c:v>
                </c:pt>
                <c:pt idx="96">
                  <c:v>63.819327999999899</c:v>
                </c:pt>
                <c:pt idx="97">
                  <c:v>63.938119999999898</c:v>
                </c:pt>
                <c:pt idx="98">
                  <c:v>63.918154999999899</c:v>
                </c:pt>
                <c:pt idx="99">
                  <c:v>64.051007999999896</c:v>
                </c:pt>
                <c:pt idx="100">
                  <c:v>64.113523999999899</c:v>
                </c:pt>
                <c:pt idx="101">
                  <c:v>64.065832999999898</c:v>
                </c:pt>
                <c:pt idx="102">
                  <c:v>64.250457999999895</c:v>
                </c:pt>
                <c:pt idx="103">
                  <c:v>64.367552000000003</c:v>
                </c:pt>
                <c:pt idx="104">
                  <c:v>64.449872999999897</c:v>
                </c:pt>
                <c:pt idx="105">
                  <c:v>64.4781949999999</c:v>
                </c:pt>
                <c:pt idx="106">
                  <c:v>64.624224999999896</c:v>
                </c:pt>
                <c:pt idx="107">
                  <c:v>64.6976149999999</c:v>
                </c:pt>
                <c:pt idx="108">
                  <c:v>64.747101000000001</c:v>
                </c:pt>
                <c:pt idx="109">
                  <c:v>64.915734999999898</c:v>
                </c:pt>
                <c:pt idx="110">
                  <c:v>64.925833999999895</c:v>
                </c:pt>
                <c:pt idx="111">
                  <c:v>65.125005000000002</c:v>
                </c:pt>
                <c:pt idx="112">
                  <c:v>65.1389139999999</c:v>
                </c:pt>
                <c:pt idx="113">
                  <c:v>65.139790000000005</c:v>
                </c:pt>
                <c:pt idx="114">
                  <c:v>65.294995</c:v>
                </c:pt>
                <c:pt idx="115">
                  <c:v>65.322282000000001</c:v>
                </c:pt>
                <c:pt idx="116">
                  <c:v>65.456531999999896</c:v>
                </c:pt>
                <c:pt idx="117">
                  <c:v>65.459218000000007</c:v>
                </c:pt>
                <c:pt idx="118">
                  <c:v>65.611688999999899</c:v>
                </c:pt>
                <c:pt idx="119">
                  <c:v>65.564852000000002</c:v>
                </c:pt>
                <c:pt idx="120">
                  <c:v>65.614626999999899</c:v>
                </c:pt>
                <c:pt idx="121">
                  <c:v>65.684751000000006</c:v>
                </c:pt>
                <c:pt idx="122">
                  <c:v>65.875929999999897</c:v>
                </c:pt>
                <c:pt idx="123">
                  <c:v>65.802324999999897</c:v>
                </c:pt>
                <c:pt idx="124">
                  <c:v>65.898590999999897</c:v>
                </c:pt>
                <c:pt idx="125">
                  <c:v>66.048252000000005</c:v>
                </c:pt>
                <c:pt idx="126">
                  <c:v>66.052644999999899</c:v>
                </c:pt>
                <c:pt idx="127">
                  <c:v>66.120026999999894</c:v>
                </c:pt>
                <c:pt idx="128">
                  <c:v>66.111221</c:v>
                </c:pt>
                <c:pt idx="129">
                  <c:v>66.270014000000003</c:v>
                </c:pt>
                <c:pt idx="130">
                  <c:v>66.271687</c:v>
                </c:pt>
                <c:pt idx="131">
                  <c:v>66.227935000000002</c:v>
                </c:pt>
                <c:pt idx="132">
                  <c:v>66.416484999999895</c:v>
                </c:pt>
                <c:pt idx="133">
                  <c:v>66.418902000000003</c:v>
                </c:pt>
                <c:pt idx="134">
                  <c:v>66.402544000000006</c:v>
                </c:pt>
                <c:pt idx="135">
                  <c:v>66.548141000000001</c:v>
                </c:pt>
                <c:pt idx="136">
                  <c:v>66.691418999999897</c:v>
                </c:pt>
                <c:pt idx="137">
                  <c:v>66.661141000000001</c:v>
                </c:pt>
                <c:pt idx="138">
                  <c:v>66.723124999999897</c:v>
                </c:pt>
                <c:pt idx="139">
                  <c:v>66.869594000000006</c:v>
                </c:pt>
                <c:pt idx="140">
                  <c:v>66.883391000000003</c:v>
                </c:pt>
                <c:pt idx="141">
                  <c:v>66.927781999999894</c:v>
                </c:pt>
                <c:pt idx="142">
                  <c:v>66.957251999999897</c:v>
                </c:pt>
                <c:pt idx="143">
                  <c:v>67.006459000000007</c:v>
                </c:pt>
                <c:pt idx="144">
                  <c:v>67.099852999999896</c:v>
                </c:pt>
                <c:pt idx="145">
                  <c:v>67.1818209999999</c:v>
                </c:pt>
                <c:pt idx="146">
                  <c:v>67.13588</c:v>
                </c:pt>
                <c:pt idx="147">
                  <c:v>67.177582000000001</c:v>
                </c:pt>
                <c:pt idx="148">
                  <c:v>67.281625000000005</c:v>
                </c:pt>
                <c:pt idx="149">
                  <c:v>67.1952899999999</c:v>
                </c:pt>
                <c:pt idx="150">
                  <c:v>67.302543999999898</c:v>
                </c:pt>
                <c:pt idx="151">
                  <c:v>67.402079999999899</c:v>
                </c:pt>
                <c:pt idx="152">
                  <c:v>67.385829000000001</c:v>
                </c:pt>
                <c:pt idx="153">
                  <c:v>67.470046999999894</c:v>
                </c:pt>
                <c:pt idx="154">
                  <c:v>67.587489000000005</c:v>
                </c:pt>
                <c:pt idx="155">
                  <c:v>67.629587000000001</c:v>
                </c:pt>
                <c:pt idx="156">
                  <c:v>67.622298000000001</c:v>
                </c:pt>
                <c:pt idx="157">
                  <c:v>67.713931000000002</c:v>
                </c:pt>
                <c:pt idx="158">
                  <c:v>67.695640999999895</c:v>
                </c:pt>
                <c:pt idx="159">
                  <c:v>67.714952999999895</c:v>
                </c:pt>
                <c:pt idx="160">
                  <c:v>67.767311000000007</c:v>
                </c:pt>
                <c:pt idx="161">
                  <c:v>67.849103999999897</c:v>
                </c:pt>
                <c:pt idx="162">
                  <c:v>67.972971000000001</c:v>
                </c:pt>
                <c:pt idx="163">
                  <c:v>67.889696000000001</c:v>
                </c:pt>
                <c:pt idx="164">
                  <c:v>67.8340859999999</c:v>
                </c:pt>
                <c:pt idx="165">
                  <c:v>67.994488000000004</c:v>
                </c:pt>
                <c:pt idx="166">
                  <c:v>68.0345429999999</c:v>
                </c:pt>
                <c:pt idx="167">
                  <c:v>68.142518999999893</c:v>
                </c:pt>
                <c:pt idx="168">
                  <c:v>68.203166999999894</c:v>
                </c:pt>
                <c:pt idx="169">
                  <c:v>68.158770000000004</c:v>
                </c:pt>
                <c:pt idx="170">
                  <c:v>68.242239999999896</c:v>
                </c:pt>
                <c:pt idx="171">
                  <c:v>68.283006</c:v>
                </c:pt>
                <c:pt idx="172">
                  <c:v>68.315720999999897</c:v>
                </c:pt>
                <c:pt idx="173">
                  <c:v>68.278897000000001</c:v>
                </c:pt>
                <c:pt idx="174">
                  <c:v>68.375580999999897</c:v>
                </c:pt>
                <c:pt idx="175">
                  <c:v>68.458997999999895</c:v>
                </c:pt>
                <c:pt idx="176">
                  <c:v>68.460166999999899</c:v>
                </c:pt>
                <c:pt idx="177">
                  <c:v>68.509017</c:v>
                </c:pt>
                <c:pt idx="178">
                  <c:v>68.557942999999895</c:v>
                </c:pt>
                <c:pt idx="179">
                  <c:v>68.546334000000002</c:v>
                </c:pt>
                <c:pt idx="180">
                  <c:v>68.634365000000003</c:v>
                </c:pt>
                <c:pt idx="181">
                  <c:v>68.697799000000003</c:v>
                </c:pt>
                <c:pt idx="182">
                  <c:v>68.730170000000001</c:v>
                </c:pt>
                <c:pt idx="183">
                  <c:v>68.732882000000004</c:v>
                </c:pt>
                <c:pt idx="184">
                  <c:v>68.781092999999899</c:v>
                </c:pt>
                <c:pt idx="185">
                  <c:v>68.713430000000002</c:v>
                </c:pt>
                <c:pt idx="186">
                  <c:v>68.805863000000002</c:v>
                </c:pt>
                <c:pt idx="187">
                  <c:v>68.858012000000002</c:v>
                </c:pt>
                <c:pt idx="188">
                  <c:v>68.856482999999898</c:v>
                </c:pt>
                <c:pt idx="189">
                  <c:v>68.926275000000004</c:v>
                </c:pt>
                <c:pt idx="190">
                  <c:v>68.944849000000005</c:v>
                </c:pt>
                <c:pt idx="191">
                  <c:v>68.938184000000007</c:v>
                </c:pt>
                <c:pt idx="192">
                  <c:v>68.930537999999899</c:v>
                </c:pt>
                <c:pt idx="193">
                  <c:v>69.041929999999894</c:v>
                </c:pt>
                <c:pt idx="194">
                  <c:v>69.123845000000003</c:v>
                </c:pt>
                <c:pt idx="195">
                  <c:v>69.064030000000002</c:v>
                </c:pt>
                <c:pt idx="196">
                  <c:v>69.019987</c:v>
                </c:pt>
                <c:pt idx="197">
                  <c:v>69.247675000000001</c:v>
                </c:pt>
                <c:pt idx="198">
                  <c:v>69.280354000000003</c:v>
                </c:pt>
                <c:pt idx="199">
                  <c:v>69.256432000000004</c:v>
                </c:pt>
                <c:pt idx="200">
                  <c:v>69.298979000000003</c:v>
                </c:pt>
                <c:pt idx="201">
                  <c:v>69.275131000000002</c:v>
                </c:pt>
                <c:pt idx="202">
                  <c:v>69.231949</c:v>
                </c:pt>
                <c:pt idx="203">
                  <c:v>69.313524000000001</c:v>
                </c:pt>
                <c:pt idx="204">
                  <c:v>69.392430000000004</c:v>
                </c:pt>
                <c:pt idx="205">
                  <c:v>69.388620000000003</c:v>
                </c:pt>
                <c:pt idx="206">
                  <c:v>69.387191000000001</c:v>
                </c:pt>
                <c:pt idx="207">
                  <c:v>69.3833809999999</c:v>
                </c:pt>
                <c:pt idx="208">
                  <c:v>69.423844000000003</c:v>
                </c:pt>
                <c:pt idx="209">
                  <c:v>69.492782000000005</c:v>
                </c:pt>
                <c:pt idx="210">
                  <c:v>69.514932000000002</c:v>
                </c:pt>
                <c:pt idx="211">
                  <c:v>69.530506000000003</c:v>
                </c:pt>
                <c:pt idx="212">
                  <c:v>69.5689729999999</c:v>
                </c:pt>
                <c:pt idx="213">
                  <c:v>69.706731000000005</c:v>
                </c:pt>
                <c:pt idx="214">
                  <c:v>69.678259999999895</c:v>
                </c:pt>
                <c:pt idx="215">
                  <c:v>69.678577000000004</c:v>
                </c:pt>
                <c:pt idx="216">
                  <c:v>69.684770999999898</c:v>
                </c:pt>
                <c:pt idx="217">
                  <c:v>69.790244999999899</c:v>
                </c:pt>
                <c:pt idx="218">
                  <c:v>69.688879</c:v>
                </c:pt>
                <c:pt idx="219">
                  <c:v>69.706687000000002</c:v>
                </c:pt>
                <c:pt idx="220">
                  <c:v>69.8123539999999</c:v>
                </c:pt>
                <c:pt idx="221">
                  <c:v>69.825682999999898</c:v>
                </c:pt>
                <c:pt idx="222">
                  <c:v>69.744636999999898</c:v>
                </c:pt>
                <c:pt idx="223">
                  <c:v>69.807867000000002</c:v>
                </c:pt>
                <c:pt idx="224">
                  <c:v>69.784298000000007</c:v>
                </c:pt>
                <c:pt idx="225">
                  <c:v>69.786046999999897</c:v>
                </c:pt>
                <c:pt idx="226">
                  <c:v>69.857817999999895</c:v>
                </c:pt>
                <c:pt idx="227">
                  <c:v>69.866758000000004</c:v>
                </c:pt>
                <c:pt idx="228">
                  <c:v>69.858341999999894</c:v>
                </c:pt>
                <c:pt idx="229">
                  <c:v>69.927323999999899</c:v>
                </c:pt>
                <c:pt idx="230">
                  <c:v>69.9184249999999</c:v>
                </c:pt>
                <c:pt idx="231">
                  <c:v>69.949223000000003</c:v>
                </c:pt>
                <c:pt idx="232">
                  <c:v>69.9450199999999</c:v>
                </c:pt>
                <c:pt idx="233">
                  <c:v>70.026791000000003</c:v>
                </c:pt>
                <c:pt idx="234">
                  <c:v>69.935012999999898</c:v>
                </c:pt>
                <c:pt idx="235">
                  <c:v>69.968789000000001</c:v>
                </c:pt>
                <c:pt idx="236">
                  <c:v>70.031563000000006</c:v>
                </c:pt>
                <c:pt idx="237">
                  <c:v>70.042901999999899</c:v>
                </c:pt>
                <c:pt idx="238">
                  <c:v>70.085663999999895</c:v>
                </c:pt>
                <c:pt idx="239">
                  <c:v>70.076633000000001</c:v>
                </c:pt>
                <c:pt idx="240">
                  <c:v>70.109166000000002</c:v>
                </c:pt>
                <c:pt idx="241">
                  <c:v>70.185401999999897</c:v>
                </c:pt>
                <c:pt idx="242">
                  <c:v>70.0845699999999</c:v>
                </c:pt>
                <c:pt idx="243">
                  <c:v>70.100128999999896</c:v>
                </c:pt>
                <c:pt idx="244">
                  <c:v>70.163968999999895</c:v>
                </c:pt>
                <c:pt idx="245">
                  <c:v>70.186544999999896</c:v>
                </c:pt>
                <c:pt idx="246">
                  <c:v>70.123008999999897</c:v>
                </c:pt>
                <c:pt idx="247">
                  <c:v>70.169060000000002</c:v>
                </c:pt>
                <c:pt idx="248">
                  <c:v>70.310227999999896</c:v>
                </c:pt>
                <c:pt idx="249">
                  <c:v>70.281094999999894</c:v>
                </c:pt>
                <c:pt idx="250">
                  <c:v>70.214934999999898</c:v>
                </c:pt>
                <c:pt idx="251">
                  <c:v>70.218665999999899</c:v>
                </c:pt>
                <c:pt idx="252">
                  <c:v>70.290085000000005</c:v>
                </c:pt>
                <c:pt idx="253">
                  <c:v>70.310198999999898</c:v>
                </c:pt>
                <c:pt idx="254">
                  <c:v>70.184979999999896</c:v>
                </c:pt>
                <c:pt idx="255">
                  <c:v>70.378748000000002</c:v>
                </c:pt>
                <c:pt idx="256">
                  <c:v>70.331616999999895</c:v>
                </c:pt>
                <c:pt idx="257">
                  <c:v>70.507119000000003</c:v>
                </c:pt>
                <c:pt idx="258">
                  <c:v>70.337360000000004</c:v>
                </c:pt>
                <c:pt idx="259">
                  <c:v>70.333369000000005</c:v>
                </c:pt>
                <c:pt idx="260">
                  <c:v>70.283754000000002</c:v>
                </c:pt>
                <c:pt idx="261">
                  <c:v>70.348983000000004</c:v>
                </c:pt>
                <c:pt idx="262">
                  <c:v>70.472483999999895</c:v>
                </c:pt>
                <c:pt idx="263">
                  <c:v>70.408869999999894</c:v>
                </c:pt>
                <c:pt idx="264">
                  <c:v>70.467090999999897</c:v>
                </c:pt>
                <c:pt idx="265">
                  <c:v>70.413655000000006</c:v>
                </c:pt>
                <c:pt idx="266">
                  <c:v>70.450332000000003</c:v>
                </c:pt>
                <c:pt idx="267">
                  <c:v>70.470065000000005</c:v>
                </c:pt>
                <c:pt idx="268">
                  <c:v>70.569632999999897</c:v>
                </c:pt>
                <c:pt idx="269">
                  <c:v>70.575014999999894</c:v>
                </c:pt>
                <c:pt idx="270">
                  <c:v>70.515697000000003</c:v>
                </c:pt>
                <c:pt idx="271">
                  <c:v>70.582814999999897</c:v>
                </c:pt>
                <c:pt idx="272">
                  <c:v>70.555788000000007</c:v>
                </c:pt>
                <c:pt idx="273">
                  <c:v>70.578492999999895</c:v>
                </c:pt>
                <c:pt idx="274">
                  <c:v>70.549899999999894</c:v>
                </c:pt>
                <c:pt idx="275">
                  <c:v>70.615825999999899</c:v>
                </c:pt>
                <c:pt idx="276">
                  <c:v>70.589296000000004</c:v>
                </c:pt>
                <c:pt idx="277">
                  <c:v>70.577905999999899</c:v>
                </c:pt>
                <c:pt idx="278">
                  <c:v>70.711166000000006</c:v>
                </c:pt>
                <c:pt idx="279">
                  <c:v>70.646148999999895</c:v>
                </c:pt>
                <c:pt idx="280">
                  <c:v>70.637929999999898</c:v>
                </c:pt>
                <c:pt idx="281">
                  <c:v>70.699023999999895</c:v>
                </c:pt>
                <c:pt idx="282">
                  <c:v>70.793664000000007</c:v>
                </c:pt>
                <c:pt idx="283">
                  <c:v>70.785734000000005</c:v>
                </c:pt>
                <c:pt idx="284">
                  <c:v>70.707524000000006</c:v>
                </c:pt>
                <c:pt idx="285">
                  <c:v>70.783052999999896</c:v>
                </c:pt>
                <c:pt idx="286">
                  <c:v>70.813145000000006</c:v>
                </c:pt>
                <c:pt idx="287">
                  <c:v>70.865909000000002</c:v>
                </c:pt>
                <c:pt idx="288">
                  <c:v>70.859554000000003</c:v>
                </c:pt>
                <c:pt idx="289">
                  <c:v>70.900988999999896</c:v>
                </c:pt>
                <c:pt idx="290">
                  <c:v>70.980970999999897</c:v>
                </c:pt>
                <c:pt idx="291">
                  <c:v>70.8600729999999</c:v>
                </c:pt>
                <c:pt idx="292">
                  <c:v>70.913736</c:v>
                </c:pt>
                <c:pt idx="293">
                  <c:v>70.959063</c:v>
                </c:pt>
                <c:pt idx="294">
                  <c:v>71.006388000000001</c:v>
                </c:pt>
                <c:pt idx="295">
                  <c:v>70.962577999999894</c:v>
                </c:pt>
                <c:pt idx="296">
                  <c:v>71.046896000000004</c:v>
                </c:pt>
                <c:pt idx="297">
                  <c:v>71.0015369999999</c:v>
                </c:pt>
                <c:pt idx="298">
                  <c:v>71.013760000000005</c:v>
                </c:pt>
                <c:pt idx="299">
                  <c:v>71.092250000000007</c:v>
                </c:pt>
                <c:pt idx="300">
                  <c:v>71.130357000000004</c:v>
                </c:pt>
                <c:pt idx="301">
                  <c:v>71.103621000000004</c:v>
                </c:pt>
                <c:pt idx="302">
                  <c:v>71.079059999999899</c:v>
                </c:pt>
                <c:pt idx="303">
                  <c:v>71.140798000000004</c:v>
                </c:pt>
                <c:pt idx="304">
                  <c:v>71.2276209999999</c:v>
                </c:pt>
                <c:pt idx="305">
                  <c:v>71.286350999999897</c:v>
                </c:pt>
                <c:pt idx="306">
                  <c:v>71.233928000000006</c:v>
                </c:pt>
                <c:pt idx="307">
                  <c:v>71.180323000000001</c:v>
                </c:pt>
                <c:pt idx="308">
                  <c:v>71.2511259999999</c:v>
                </c:pt>
                <c:pt idx="309">
                  <c:v>71.251913000000002</c:v>
                </c:pt>
                <c:pt idx="310">
                  <c:v>71.239965999999896</c:v>
                </c:pt>
              </c:numCache>
            </c:numRef>
          </c:yVal>
          <c:smooth val="1"/>
          <c:extLst xmlns:c16r2="http://schemas.microsoft.com/office/drawing/2015/06/chart">
            <c:ext xmlns:c16="http://schemas.microsoft.com/office/drawing/2014/chart" uri="{C3380CC4-5D6E-409C-BE32-E72D297353CC}">
              <c16:uniqueId val="{00000001-6B44-405C-AF8B-8B8120FD1EF9}"/>
            </c:ext>
          </c:extLst>
        </c:ser>
        <c:ser>
          <c:idx val="2"/>
          <c:order val="2"/>
          <c:tx>
            <c:v>RT3 exp</c:v>
          </c:tx>
          <c:spPr>
            <a:ln w="50800" cap="rnd">
              <a:solidFill>
                <a:srgbClr val="00B050"/>
              </a:solidFill>
              <a:prstDash val="sysDot"/>
              <a:round/>
            </a:ln>
            <a:effectLst/>
          </c:spPr>
          <c:marker>
            <c:symbol val="none"/>
          </c:marker>
          <c:xVal>
            <c:numRef>
              <c:f>Feuil3!$B$3:$B$313</c:f>
              <c:numCache>
                <c:formatCode>General</c:formatCode>
                <c:ptCount val="311"/>
                <c:pt idx="0">
                  <c:v>-220</c:v>
                </c:pt>
                <c:pt idx="1">
                  <c:v>-215.0848</c:v>
                </c:pt>
                <c:pt idx="2">
                  <c:v>-209.1865600000001</c:v>
                </c:pt>
                <c:pt idx="3">
                  <c:v>-204.27135999999999</c:v>
                </c:pt>
                <c:pt idx="4">
                  <c:v>-199.35615999999999</c:v>
                </c:pt>
                <c:pt idx="5">
                  <c:v>-193.45792000000012</c:v>
                </c:pt>
                <c:pt idx="6">
                  <c:v>-188.54272</c:v>
                </c:pt>
                <c:pt idx="7">
                  <c:v>-183.62752</c:v>
                </c:pt>
                <c:pt idx="8">
                  <c:v>-178.71232000000001</c:v>
                </c:pt>
                <c:pt idx="9">
                  <c:v>-173.79712000000001</c:v>
                </c:pt>
                <c:pt idx="10">
                  <c:v>-166.91584000000012</c:v>
                </c:pt>
                <c:pt idx="11">
                  <c:v>-162.00064</c:v>
                </c:pt>
                <c:pt idx="12">
                  <c:v>-156.1024000000001</c:v>
                </c:pt>
                <c:pt idx="13">
                  <c:v>-151.1872000000001</c:v>
                </c:pt>
                <c:pt idx="14">
                  <c:v>-146.27200000000011</c:v>
                </c:pt>
                <c:pt idx="15">
                  <c:v>-140.37376000000012</c:v>
                </c:pt>
                <c:pt idx="16">
                  <c:v>-135.45856000000009</c:v>
                </c:pt>
                <c:pt idx="17">
                  <c:v>-130.54336000000012</c:v>
                </c:pt>
                <c:pt idx="18">
                  <c:v>-124.64512000000011</c:v>
                </c:pt>
                <c:pt idx="19">
                  <c:v>-119.729920000001</c:v>
                </c:pt>
                <c:pt idx="20">
                  <c:v>-114.81471999999999</c:v>
                </c:pt>
                <c:pt idx="21">
                  <c:v>-108.916480000001</c:v>
                </c:pt>
                <c:pt idx="22">
                  <c:v>-103.018240000001</c:v>
                </c:pt>
                <c:pt idx="23">
                  <c:v>-98.103039999999993</c:v>
                </c:pt>
                <c:pt idx="24">
                  <c:v>-93.187839999999994</c:v>
                </c:pt>
                <c:pt idx="25">
                  <c:v>-87.289600000001002</c:v>
                </c:pt>
                <c:pt idx="26">
                  <c:v>-82.374400000001003</c:v>
                </c:pt>
                <c:pt idx="27">
                  <c:v>-77.459200000001005</c:v>
                </c:pt>
                <c:pt idx="28">
                  <c:v>-71.560959999999994</c:v>
                </c:pt>
                <c:pt idx="29">
                  <c:v>-66.645759999999996</c:v>
                </c:pt>
                <c:pt idx="30">
                  <c:v>-61.730559999999997</c:v>
                </c:pt>
                <c:pt idx="31">
                  <c:v>-55.832320000001005</c:v>
                </c:pt>
                <c:pt idx="32">
                  <c:v>-49.934079999999994</c:v>
                </c:pt>
                <c:pt idx="33">
                  <c:v>-45.018879999999996</c:v>
                </c:pt>
                <c:pt idx="34">
                  <c:v>-40.103679999999997</c:v>
                </c:pt>
                <c:pt idx="35">
                  <c:v>-34.205440000001005</c:v>
                </c:pt>
                <c:pt idx="36">
                  <c:v>-29.290240000001006</c:v>
                </c:pt>
                <c:pt idx="37">
                  <c:v>-24.375040000001007</c:v>
                </c:pt>
                <c:pt idx="38">
                  <c:v>-18.476799999999997</c:v>
                </c:pt>
                <c:pt idx="39">
                  <c:v>-13.561599999999999</c:v>
                </c:pt>
                <c:pt idx="40">
                  <c:v>-8.6463999999999999</c:v>
                </c:pt>
                <c:pt idx="41">
                  <c:v>-2.7481600000010076</c:v>
                </c:pt>
                <c:pt idx="42">
                  <c:v>2.1670399999989911</c:v>
                </c:pt>
                <c:pt idx="43">
                  <c:v>8.0652800000000013</c:v>
                </c:pt>
                <c:pt idx="44">
                  <c:v>13.963519999998994</c:v>
                </c:pt>
                <c:pt idx="45">
                  <c:v>18.878719999998992</c:v>
                </c:pt>
                <c:pt idx="46">
                  <c:v>23.793920000000014</c:v>
                </c:pt>
                <c:pt idx="47">
                  <c:v>29.692160000000001</c:v>
                </c:pt>
                <c:pt idx="48">
                  <c:v>34.607359999999005</c:v>
                </c:pt>
                <c:pt idx="49">
                  <c:v>39.522559999998975</c:v>
                </c:pt>
                <c:pt idx="50">
                  <c:v>44.437760000000026</c:v>
                </c:pt>
                <c:pt idx="51">
                  <c:v>50.336000000000013</c:v>
                </c:pt>
                <c:pt idx="52">
                  <c:v>55.251199999999017</c:v>
                </c:pt>
                <c:pt idx="53">
                  <c:v>60.16640000000001</c:v>
                </c:pt>
                <c:pt idx="54">
                  <c:v>67.047680000000014</c:v>
                </c:pt>
                <c:pt idx="55">
                  <c:v>71.962879999999018</c:v>
                </c:pt>
                <c:pt idx="56">
                  <c:v>76.878080000000011</c:v>
                </c:pt>
                <c:pt idx="57">
                  <c:v>82.776319999998975</c:v>
                </c:pt>
                <c:pt idx="58">
                  <c:v>87.691520000000025</c:v>
                </c:pt>
                <c:pt idx="59">
                  <c:v>92.606719999998973</c:v>
                </c:pt>
                <c:pt idx="60">
                  <c:v>98.504959999999016</c:v>
                </c:pt>
                <c:pt idx="61">
                  <c:v>103.42016000000001</c:v>
                </c:pt>
                <c:pt idx="62">
                  <c:v>108.33535999999901</c:v>
                </c:pt>
                <c:pt idx="63">
                  <c:v>113.25056000000001</c:v>
                </c:pt>
                <c:pt idx="64">
                  <c:v>119.14879999999903</c:v>
                </c:pt>
                <c:pt idx="65">
                  <c:v>125.04703999999901</c:v>
                </c:pt>
                <c:pt idx="66">
                  <c:v>129.96224000000001</c:v>
                </c:pt>
                <c:pt idx="67">
                  <c:v>135.86047999999897</c:v>
                </c:pt>
                <c:pt idx="68">
                  <c:v>140.77568000000002</c:v>
                </c:pt>
                <c:pt idx="69">
                  <c:v>145.69087999999903</c:v>
                </c:pt>
                <c:pt idx="70">
                  <c:v>151.58911999999901</c:v>
                </c:pt>
                <c:pt idx="71">
                  <c:v>156.50432000000001</c:v>
                </c:pt>
                <c:pt idx="72">
                  <c:v>161.41951999999901</c:v>
                </c:pt>
                <c:pt idx="73">
                  <c:v>167.31776000000002</c:v>
                </c:pt>
                <c:pt idx="74">
                  <c:v>172.23295999999903</c:v>
                </c:pt>
                <c:pt idx="75">
                  <c:v>177.14816000000002</c:v>
                </c:pt>
                <c:pt idx="76">
                  <c:v>183.04640000000001</c:v>
                </c:pt>
                <c:pt idx="77">
                  <c:v>188.94463999999903</c:v>
                </c:pt>
                <c:pt idx="78">
                  <c:v>193.85984000000002</c:v>
                </c:pt>
                <c:pt idx="79">
                  <c:v>198.77503999999902</c:v>
                </c:pt>
                <c:pt idx="80">
                  <c:v>204.67327999999901</c:v>
                </c:pt>
                <c:pt idx="81">
                  <c:v>209.58848</c:v>
                </c:pt>
                <c:pt idx="82">
                  <c:v>214.50367999999901</c:v>
                </c:pt>
                <c:pt idx="83">
                  <c:v>220.40192000000002</c:v>
                </c:pt>
                <c:pt idx="84">
                  <c:v>225.31711999999902</c:v>
                </c:pt>
                <c:pt idx="85">
                  <c:v>230.23232000000002</c:v>
                </c:pt>
                <c:pt idx="86">
                  <c:v>237.11360000000002</c:v>
                </c:pt>
                <c:pt idx="87">
                  <c:v>242.02879999999902</c:v>
                </c:pt>
                <c:pt idx="88">
                  <c:v>246.94400000000002</c:v>
                </c:pt>
                <c:pt idx="89">
                  <c:v>252.84224</c:v>
                </c:pt>
                <c:pt idx="90">
                  <c:v>258.74047999999902</c:v>
                </c:pt>
                <c:pt idx="91">
                  <c:v>263.65568000000002</c:v>
                </c:pt>
                <c:pt idx="92">
                  <c:v>268.57087999999902</c:v>
                </c:pt>
                <c:pt idx="93">
                  <c:v>274.46911999999901</c:v>
                </c:pt>
                <c:pt idx="94">
                  <c:v>279.38432</c:v>
                </c:pt>
                <c:pt idx="95">
                  <c:v>284.29951999999901</c:v>
                </c:pt>
                <c:pt idx="96">
                  <c:v>290.19776000000002</c:v>
                </c:pt>
                <c:pt idx="97">
                  <c:v>296.096</c:v>
                </c:pt>
                <c:pt idx="98">
                  <c:v>301.01120000000003</c:v>
                </c:pt>
                <c:pt idx="99">
                  <c:v>306.90944000000002</c:v>
                </c:pt>
                <c:pt idx="100">
                  <c:v>311.82464000000004</c:v>
                </c:pt>
                <c:pt idx="101">
                  <c:v>316.73983999999905</c:v>
                </c:pt>
                <c:pt idx="102">
                  <c:v>322.63807999999904</c:v>
                </c:pt>
                <c:pt idx="103">
                  <c:v>327.55327999999895</c:v>
                </c:pt>
                <c:pt idx="104">
                  <c:v>332.46847999999898</c:v>
                </c:pt>
                <c:pt idx="105">
                  <c:v>337.38368000000003</c:v>
                </c:pt>
                <c:pt idx="106">
                  <c:v>343.28192000000001</c:v>
                </c:pt>
                <c:pt idx="107">
                  <c:v>348.19712000000004</c:v>
                </c:pt>
                <c:pt idx="108">
                  <c:v>354.09536000000003</c:v>
                </c:pt>
                <c:pt idx="109">
                  <c:v>359.99360000000001</c:v>
                </c:pt>
                <c:pt idx="110">
                  <c:v>364.90880000000004</c:v>
                </c:pt>
                <c:pt idx="111">
                  <c:v>369.82399999999905</c:v>
                </c:pt>
                <c:pt idx="112">
                  <c:v>375.72224000000006</c:v>
                </c:pt>
                <c:pt idx="113">
                  <c:v>380.63743999999895</c:v>
                </c:pt>
                <c:pt idx="114">
                  <c:v>385.55263999999897</c:v>
                </c:pt>
                <c:pt idx="115">
                  <c:v>391.45087999999896</c:v>
                </c:pt>
                <c:pt idx="116">
                  <c:v>396.36608000000001</c:v>
                </c:pt>
                <c:pt idx="117">
                  <c:v>401.28128000000004</c:v>
                </c:pt>
                <c:pt idx="118">
                  <c:v>406.19647999999904</c:v>
                </c:pt>
                <c:pt idx="119">
                  <c:v>413.07776000000001</c:v>
                </c:pt>
                <c:pt idx="120">
                  <c:v>417.99296000000004</c:v>
                </c:pt>
                <c:pt idx="121">
                  <c:v>422.90815999999904</c:v>
                </c:pt>
                <c:pt idx="122">
                  <c:v>428.80640000000005</c:v>
                </c:pt>
                <c:pt idx="123">
                  <c:v>433.72159999999894</c:v>
                </c:pt>
                <c:pt idx="124">
                  <c:v>438.63679999999897</c:v>
                </c:pt>
                <c:pt idx="125">
                  <c:v>444.53503999999896</c:v>
                </c:pt>
                <c:pt idx="126">
                  <c:v>449.45024000000001</c:v>
                </c:pt>
                <c:pt idx="127">
                  <c:v>454.36544000000004</c:v>
                </c:pt>
                <c:pt idx="128">
                  <c:v>460.26368000000002</c:v>
                </c:pt>
                <c:pt idx="129">
                  <c:v>465.17888000000005</c:v>
                </c:pt>
                <c:pt idx="130">
                  <c:v>471.07712000000004</c:v>
                </c:pt>
                <c:pt idx="131">
                  <c:v>475.99231999999904</c:v>
                </c:pt>
                <c:pt idx="132">
                  <c:v>481.89056000000005</c:v>
                </c:pt>
                <c:pt idx="133">
                  <c:v>486.80575999999905</c:v>
                </c:pt>
                <c:pt idx="134">
                  <c:v>491.72095999999897</c:v>
                </c:pt>
                <c:pt idx="135">
                  <c:v>497.61919999999895</c:v>
                </c:pt>
                <c:pt idx="136">
                  <c:v>502.53440000000001</c:v>
                </c:pt>
                <c:pt idx="137">
                  <c:v>507.44960000000003</c:v>
                </c:pt>
                <c:pt idx="138">
                  <c:v>513.34784000000002</c:v>
                </c:pt>
                <c:pt idx="139">
                  <c:v>519.24608000000001</c:v>
                </c:pt>
                <c:pt idx="140">
                  <c:v>524.16128000000003</c:v>
                </c:pt>
                <c:pt idx="141">
                  <c:v>531.04255999999896</c:v>
                </c:pt>
                <c:pt idx="142">
                  <c:v>535.95776000000001</c:v>
                </c:pt>
                <c:pt idx="143">
                  <c:v>540.87296000000003</c:v>
                </c:pt>
                <c:pt idx="144">
                  <c:v>546.77120000000002</c:v>
                </c:pt>
                <c:pt idx="145">
                  <c:v>551.68640000000005</c:v>
                </c:pt>
                <c:pt idx="146">
                  <c:v>556.60159999999905</c:v>
                </c:pt>
                <c:pt idx="147">
                  <c:v>561.51679999999897</c:v>
                </c:pt>
                <c:pt idx="148">
                  <c:v>567.41503999999895</c:v>
                </c:pt>
                <c:pt idx="149">
                  <c:v>572.33024</c:v>
                </c:pt>
                <c:pt idx="150">
                  <c:v>577.24544000000003</c:v>
                </c:pt>
                <c:pt idx="151">
                  <c:v>584.12671999999895</c:v>
                </c:pt>
                <c:pt idx="152">
                  <c:v>589.04192</c:v>
                </c:pt>
                <c:pt idx="153">
                  <c:v>593.95712000000003</c:v>
                </c:pt>
                <c:pt idx="154">
                  <c:v>599.85536000000002</c:v>
                </c:pt>
                <c:pt idx="155">
                  <c:v>604.77056000000005</c:v>
                </c:pt>
                <c:pt idx="156">
                  <c:v>609.68575999999905</c:v>
                </c:pt>
                <c:pt idx="157">
                  <c:v>615.58399999999904</c:v>
                </c:pt>
                <c:pt idx="158">
                  <c:v>620.49919999999895</c:v>
                </c:pt>
                <c:pt idx="159">
                  <c:v>625.4144</c:v>
                </c:pt>
                <c:pt idx="160">
                  <c:v>631.31263999999896</c:v>
                </c:pt>
                <c:pt idx="161">
                  <c:v>636.22784000000001</c:v>
                </c:pt>
                <c:pt idx="162">
                  <c:v>642.12608</c:v>
                </c:pt>
                <c:pt idx="163">
                  <c:v>647.04128000000003</c:v>
                </c:pt>
                <c:pt idx="164">
                  <c:v>652.93952000000002</c:v>
                </c:pt>
                <c:pt idx="165">
                  <c:v>657.85472000000004</c:v>
                </c:pt>
                <c:pt idx="166">
                  <c:v>662.76991999999905</c:v>
                </c:pt>
                <c:pt idx="167">
                  <c:v>668.66815999999903</c:v>
                </c:pt>
                <c:pt idx="168">
                  <c:v>673.58335999999895</c:v>
                </c:pt>
                <c:pt idx="169">
                  <c:v>678.49855999999897</c:v>
                </c:pt>
                <c:pt idx="170">
                  <c:v>684.39679999999896</c:v>
                </c:pt>
                <c:pt idx="171">
                  <c:v>689.31200000000001</c:v>
                </c:pt>
                <c:pt idx="172">
                  <c:v>694.22720000000004</c:v>
                </c:pt>
                <c:pt idx="173">
                  <c:v>700.12544000000003</c:v>
                </c:pt>
                <c:pt idx="174">
                  <c:v>706.02368000000001</c:v>
                </c:pt>
                <c:pt idx="175">
                  <c:v>710.93888000000004</c:v>
                </c:pt>
                <c:pt idx="176">
                  <c:v>715.85407999999904</c:v>
                </c:pt>
                <c:pt idx="177">
                  <c:v>721.75232000000005</c:v>
                </c:pt>
                <c:pt idx="178">
                  <c:v>726.66751999999894</c:v>
                </c:pt>
                <c:pt idx="179">
                  <c:v>731.58271999999897</c:v>
                </c:pt>
                <c:pt idx="180">
                  <c:v>737.48095999999896</c:v>
                </c:pt>
                <c:pt idx="181">
                  <c:v>742.39616000000001</c:v>
                </c:pt>
                <c:pt idx="182">
                  <c:v>747.31136000000004</c:v>
                </c:pt>
                <c:pt idx="183">
                  <c:v>753.20960000000002</c:v>
                </c:pt>
                <c:pt idx="184">
                  <c:v>759.10784000000001</c:v>
                </c:pt>
                <c:pt idx="185">
                  <c:v>764.02304000000004</c:v>
                </c:pt>
                <c:pt idx="186">
                  <c:v>769.92128000000002</c:v>
                </c:pt>
                <c:pt idx="187">
                  <c:v>774.83648000000005</c:v>
                </c:pt>
                <c:pt idx="188">
                  <c:v>779.75167999999906</c:v>
                </c:pt>
                <c:pt idx="189">
                  <c:v>784.66687999998999</c:v>
                </c:pt>
                <c:pt idx="190">
                  <c:v>790.56511999998997</c:v>
                </c:pt>
                <c:pt idx="191">
                  <c:v>795.48032000000001</c:v>
                </c:pt>
                <c:pt idx="192">
                  <c:v>800.39552000000003</c:v>
                </c:pt>
                <c:pt idx="193">
                  <c:v>806.29376000000002</c:v>
                </c:pt>
                <c:pt idx="194">
                  <c:v>811.20895999998993</c:v>
                </c:pt>
                <c:pt idx="195">
                  <c:v>817.10719999998992</c:v>
                </c:pt>
                <c:pt idx="196">
                  <c:v>823.0054399999899</c:v>
                </c:pt>
                <c:pt idx="197">
                  <c:v>827.92064000000005</c:v>
                </c:pt>
                <c:pt idx="198">
                  <c:v>832.83583999998996</c:v>
                </c:pt>
                <c:pt idx="199">
                  <c:v>838.73407999998994</c:v>
                </c:pt>
                <c:pt idx="200">
                  <c:v>843.64928000000009</c:v>
                </c:pt>
                <c:pt idx="201">
                  <c:v>848.56448</c:v>
                </c:pt>
                <c:pt idx="202">
                  <c:v>853.47967999998991</c:v>
                </c:pt>
                <c:pt idx="203">
                  <c:v>859.3779199999899</c:v>
                </c:pt>
                <c:pt idx="204">
                  <c:v>864.29312000000004</c:v>
                </c:pt>
                <c:pt idx="205">
                  <c:v>869.20831999998995</c:v>
                </c:pt>
                <c:pt idx="206">
                  <c:v>876.08960000000002</c:v>
                </c:pt>
                <c:pt idx="207">
                  <c:v>881.00479999998993</c:v>
                </c:pt>
                <c:pt idx="208">
                  <c:v>885.92000000000007</c:v>
                </c:pt>
                <c:pt idx="209">
                  <c:v>891.81824000000006</c:v>
                </c:pt>
                <c:pt idx="210">
                  <c:v>896.73343999998997</c:v>
                </c:pt>
                <c:pt idx="211">
                  <c:v>901.64863999999011</c:v>
                </c:pt>
                <c:pt idx="212">
                  <c:v>907.5468800000001</c:v>
                </c:pt>
                <c:pt idx="213">
                  <c:v>912.46208000000001</c:v>
                </c:pt>
                <c:pt idx="214">
                  <c:v>917.37727999998992</c:v>
                </c:pt>
                <c:pt idx="215">
                  <c:v>922.29248000000007</c:v>
                </c:pt>
                <c:pt idx="216">
                  <c:v>928.19072000000006</c:v>
                </c:pt>
                <c:pt idx="217">
                  <c:v>934.08896000000004</c:v>
                </c:pt>
                <c:pt idx="218">
                  <c:v>939.00415999998995</c:v>
                </c:pt>
                <c:pt idx="219">
                  <c:v>944.90239999998994</c:v>
                </c:pt>
                <c:pt idx="220">
                  <c:v>949.81760000000008</c:v>
                </c:pt>
                <c:pt idx="221">
                  <c:v>954.73279999998999</c:v>
                </c:pt>
                <c:pt idx="222">
                  <c:v>960.63103999998998</c:v>
                </c:pt>
                <c:pt idx="223">
                  <c:v>965.54623999998989</c:v>
                </c:pt>
                <c:pt idx="224">
                  <c:v>970.46144000000004</c:v>
                </c:pt>
                <c:pt idx="225">
                  <c:v>976.35968000000003</c:v>
                </c:pt>
                <c:pt idx="226">
                  <c:v>981.27487999998993</c:v>
                </c:pt>
                <c:pt idx="227">
                  <c:v>986.19008000000008</c:v>
                </c:pt>
                <c:pt idx="228">
                  <c:v>992.08832000000007</c:v>
                </c:pt>
                <c:pt idx="229">
                  <c:v>997.98656000000005</c:v>
                </c:pt>
                <c:pt idx="230">
                  <c:v>1002.90175999999</c:v>
                </c:pt>
                <c:pt idx="231">
                  <c:v>1007.8169600000001</c:v>
                </c:pt>
                <c:pt idx="232">
                  <c:v>1013.7152000000001</c:v>
                </c:pt>
                <c:pt idx="233">
                  <c:v>1018.6304</c:v>
                </c:pt>
                <c:pt idx="234">
                  <c:v>1023.5455999999899</c:v>
                </c:pt>
                <c:pt idx="235">
                  <c:v>1029.4438399999899</c:v>
                </c:pt>
                <c:pt idx="236">
                  <c:v>1035.3420799999899</c:v>
                </c:pt>
                <c:pt idx="237">
                  <c:v>1040.25728</c:v>
                </c:pt>
                <c:pt idx="238">
                  <c:v>1046.15552</c:v>
                </c:pt>
                <c:pt idx="239">
                  <c:v>1052.05376</c:v>
                </c:pt>
                <c:pt idx="240">
                  <c:v>1056.9689599999899</c:v>
                </c:pt>
                <c:pt idx="241">
                  <c:v>1062.8671999999899</c:v>
                </c:pt>
                <c:pt idx="242">
                  <c:v>1067.7824000000001</c:v>
                </c:pt>
                <c:pt idx="243">
                  <c:v>1072.69759999999</c:v>
                </c:pt>
                <c:pt idx="244">
                  <c:v>1077.6128000000001</c:v>
                </c:pt>
                <c:pt idx="245">
                  <c:v>1083.5110400000001</c:v>
                </c:pt>
                <c:pt idx="246">
                  <c:v>1088.42624</c:v>
                </c:pt>
                <c:pt idx="247">
                  <c:v>1093.3414399999899</c:v>
                </c:pt>
                <c:pt idx="248">
                  <c:v>1099.2396799999899</c:v>
                </c:pt>
                <c:pt idx="249">
                  <c:v>1104.15488</c:v>
                </c:pt>
                <c:pt idx="250">
                  <c:v>1110.05312</c:v>
                </c:pt>
                <c:pt idx="251">
                  <c:v>1115.95136</c:v>
                </c:pt>
                <c:pt idx="252">
                  <c:v>1120.8665599999899</c:v>
                </c:pt>
                <c:pt idx="253">
                  <c:v>1125.7817600000001</c:v>
                </c:pt>
                <c:pt idx="254">
                  <c:v>1131.68</c:v>
                </c:pt>
                <c:pt idx="255">
                  <c:v>1136.59519999999</c:v>
                </c:pt>
                <c:pt idx="256">
                  <c:v>1141.5103999999901</c:v>
                </c:pt>
                <c:pt idx="257">
                  <c:v>1146.4256</c:v>
                </c:pt>
                <c:pt idx="258">
                  <c:v>1152.32384</c:v>
                </c:pt>
                <c:pt idx="259">
                  <c:v>1157.2390399999899</c:v>
                </c:pt>
                <c:pt idx="260">
                  <c:v>1162.1542400000001</c:v>
                </c:pt>
                <c:pt idx="261">
                  <c:v>1169.0355199999899</c:v>
                </c:pt>
                <c:pt idx="262">
                  <c:v>1173.95072</c:v>
                </c:pt>
                <c:pt idx="263">
                  <c:v>1178.86591999999</c:v>
                </c:pt>
                <c:pt idx="264">
                  <c:v>1184.7641599999899</c:v>
                </c:pt>
                <c:pt idx="265">
                  <c:v>1189.6793600000001</c:v>
                </c:pt>
                <c:pt idx="266">
                  <c:v>1194.59456</c:v>
                </c:pt>
                <c:pt idx="267">
                  <c:v>1200.49279999999</c:v>
                </c:pt>
                <c:pt idx="268">
                  <c:v>1205.4079999999899</c:v>
                </c:pt>
                <c:pt idx="269">
                  <c:v>1210.3232</c:v>
                </c:pt>
                <c:pt idx="270">
                  <c:v>1215.23839999999</c:v>
                </c:pt>
                <c:pt idx="271">
                  <c:v>1222.11968</c:v>
                </c:pt>
                <c:pt idx="272">
                  <c:v>1227.0348799999899</c:v>
                </c:pt>
                <c:pt idx="273">
                  <c:v>1231.9500800000001</c:v>
                </c:pt>
                <c:pt idx="274">
                  <c:v>1237.8483200000001</c:v>
                </c:pt>
                <c:pt idx="275">
                  <c:v>1242.76351999999</c:v>
                </c:pt>
                <c:pt idx="276">
                  <c:v>1247.6787200000001</c:v>
                </c:pt>
                <c:pt idx="277">
                  <c:v>1253.5769600000001</c:v>
                </c:pt>
                <c:pt idx="278">
                  <c:v>1258.49216</c:v>
                </c:pt>
                <c:pt idx="279">
                  <c:v>1263.4073599999899</c:v>
                </c:pt>
                <c:pt idx="280">
                  <c:v>1269.3055999999899</c:v>
                </c:pt>
                <c:pt idx="281">
                  <c:v>1274.2208000000001</c:v>
                </c:pt>
                <c:pt idx="282">
                  <c:v>1280.11904</c:v>
                </c:pt>
                <c:pt idx="283">
                  <c:v>1286.01728</c:v>
                </c:pt>
                <c:pt idx="284">
                  <c:v>1290.9324799999899</c:v>
                </c:pt>
                <c:pt idx="285">
                  <c:v>1295.8476800000001</c:v>
                </c:pt>
                <c:pt idx="286">
                  <c:v>1300.76287999999</c:v>
                </c:pt>
                <c:pt idx="287">
                  <c:v>1306.66111999999</c:v>
                </c:pt>
                <c:pt idx="288">
                  <c:v>1311.5763199999899</c:v>
                </c:pt>
                <c:pt idx="289">
                  <c:v>1316.49152</c:v>
                </c:pt>
                <c:pt idx="290">
                  <c:v>1321.4067199999899</c:v>
                </c:pt>
                <c:pt idx="291">
                  <c:v>1327.3049599999899</c:v>
                </c:pt>
                <c:pt idx="292">
                  <c:v>1332.2201600000001</c:v>
                </c:pt>
                <c:pt idx="293">
                  <c:v>1339.1014399999899</c:v>
                </c:pt>
                <c:pt idx="294">
                  <c:v>1344.0166400000001</c:v>
                </c:pt>
                <c:pt idx="295">
                  <c:v>1348.93183999999</c:v>
                </c:pt>
                <c:pt idx="296">
                  <c:v>1354.8300799999899</c:v>
                </c:pt>
                <c:pt idx="297">
                  <c:v>1359.7452800000001</c:v>
                </c:pt>
                <c:pt idx="298">
                  <c:v>1364.66048</c:v>
                </c:pt>
                <c:pt idx="299">
                  <c:v>1369.5756799999899</c:v>
                </c:pt>
                <c:pt idx="300">
                  <c:v>1375.4739199999899</c:v>
                </c:pt>
                <c:pt idx="301">
                  <c:v>1380.38912</c:v>
                </c:pt>
                <c:pt idx="302">
                  <c:v>1385.30431999999</c:v>
                </c:pt>
                <c:pt idx="303">
                  <c:v>1391.2025599999899</c:v>
                </c:pt>
                <c:pt idx="304">
                  <c:v>1397.1007999999899</c:v>
                </c:pt>
                <c:pt idx="305">
                  <c:v>1402.0160000000001</c:v>
                </c:pt>
                <c:pt idx="306">
                  <c:v>1407.9142400000001</c:v>
                </c:pt>
                <c:pt idx="307">
                  <c:v>1412.82943999999</c:v>
                </c:pt>
                <c:pt idx="308">
                  <c:v>1417.7446399999901</c:v>
                </c:pt>
                <c:pt idx="309">
                  <c:v>1423.6428800000001</c:v>
                </c:pt>
                <c:pt idx="310">
                  <c:v>1428.55808</c:v>
                </c:pt>
              </c:numCache>
            </c:numRef>
          </c:xVal>
          <c:yVal>
            <c:numRef>
              <c:f>Feuil3!$E$3:$E$313</c:f>
              <c:numCache>
                <c:formatCode>0.00E+00</c:formatCode>
                <c:ptCount val="311"/>
                <c:pt idx="0">
                  <c:v>17.713996000000002</c:v>
                </c:pt>
                <c:pt idx="1">
                  <c:v>18.047518</c:v>
                </c:pt>
                <c:pt idx="2">
                  <c:v>18.6528899999999</c:v>
                </c:pt>
                <c:pt idx="3">
                  <c:v>19.3290269999999</c:v>
                </c:pt>
                <c:pt idx="4">
                  <c:v>20.835533000000002</c:v>
                </c:pt>
                <c:pt idx="5">
                  <c:v>23.177606000000001</c:v>
                </c:pt>
                <c:pt idx="6">
                  <c:v>25.5725569999999</c:v>
                </c:pt>
                <c:pt idx="7">
                  <c:v>27.586711000000001</c:v>
                </c:pt>
                <c:pt idx="8">
                  <c:v>29.5066079999999</c:v>
                </c:pt>
                <c:pt idx="9">
                  <c:v>31.671246</c:v>
                </c:pt>
                <c:pt idx="10">
                  <c:v>33.966909000000001</c:v>
                </c:pt>
                <c:pt idx="11">
                  <c:v>36.132091000000003</c:v>
                </c:pt>
                <c:pt idx="12">
                  <c:v>40.028866000000001</c:v>
                </c:pt>
                <c:pt idx="13">
                  <c:v>44.453296000000002</c:v>
                </c:pt>
                <c:pt idx="14">
                  <c:v>47.069861000000003</c:v>
                </c:pt>
                <c:pt idx="15">
                  <c:v>49.559657000000001</c:v>
                </c:pt>
                <c:pt idx="16">
                  <c:v>51.076802999999899</c:v>
                </c:pt>
                <c:pt idx="17">
                  <c:v>52.369494000000003</c:v>
                </c:pt>
                <c:pt idx="18">
                  <c:v>53.716282999999898</c:v>
                </c:pt>
                <c:pt idx="19">
                  <c:v>54.439557999999899</c:v>
                </c:pt>
                <c:pt idx="20">
                  <c:v>55.0357389999999</c:v>
                </c:pt>
                <c:pt idx="21">
                  <c:v>55.484676999999898</c:v>
                </c:pt>
                <c:pt idx="22">
                  <c:v>55.951014999999899</c:v>
                </c:pt>
                <c:pt idx="23">
                  <c:v>56.330095</c:v>
                </c:pt>
                <c:pt idx="24">
                  <c:v>56.614967</c:v>
                </c:pt>
                <c:pt idx="25">
                  <c:v>57.052038000000003</c:v>
                </c:pt>
                <c:pt idx="26">
                  <c:v>57.283357000000002</c:v>
                </c:pt>
                <c:pt idx="27">
                  <c:v>57.575949000000001</c:v>
                </c:pt>
                <c:pt idx="28">
                  <c:v>57.856375999999898</c:v>
                </c:pt>
                <c:pt idx="29">
                  <c:v>58.092042999999897</c:v>
                </c:pt>
                <c:pt idx="30">
                  <c:v>58.276009000000002</c:v>
                </c:pt>
                <c:pt idx="31">
                  <c:v>58.540129</c:v>
                </c:pt>
                <c:pt idx="32">
                  <c:v>58.682299999999898</c:v>
                </c:pt>
                <c:pt idx="33">
                  <c:v>58.831760000000003</c:v>
                </c:pt>
                <c:pt idx="34">
                  <c:v>58.9148449999999</c:v>
                </c:pt>
                <c:pt idx="35">
                  <c:v>59.038485000000001</c:v>
                </c:pt>
                <c:pt idx="36">
                  <c:v>59.176299</c:v>
                </c:pt>
                <c:pt idx="37">
                  <c:v>59.087420000000002</c:v>
                </c:pt>
                <c:pt idx="38">
                  <c:v>59.098300000000002</c:v>
                </c:pt>
                <c:pt idx="39">
                  <c:v>59.188555000000001</c:v>
                </c:pt>
                <c:pt idx="40">
                  <c:v>59.193947999999899</c:v>
                </c:pt>
                <c:pt idx="41">
                  <c:v>59.218577000000003</c:v>
                </c:pt>
                <c:pt idx="42">
                  <c:v>59.281436999999897</c:v>
                </c:pt>
                <c:pt idx="43">
                  <c:v>59.328375000000001</c:v>
                </c:pt>
                <c:pt idx="44">
                  <c:v>59.309486999999898</c:v>
                </c:pt>
                <c:pt idx="45">
                  <c:v>59.309494999999899</c:v>
                </c:pt>
                <c:pt idx="46">
                  <c:v>59.276232</c:v>
                </c:pt>
                <c:pt idx="47">
                  <c:v>59.100341</c:v>
                </c:pt>
                <c:pt idx="48">
                  <c:v>58.904549000000003</c:v>
                </c:pt>
                <c:pt idx="49">
                  <c:v>58.656391999999897</c:v>
                </c:pt>
                <c:pt idx="50">
                  <c:v>58.7244519999999</c:v>
                </c:pt>
                <c:pt idx="51">
                  <c:v>57.8330219999999</c:v>
                </c:pt>
                <c:pt idx="52">
                  <c:v>57.348820000000003</c:v>
                </c:pt>
                <c:pt idx="53">
                  <c:v>57.400393999999899</c:v>
                </c:pt>
                <c:pt idx="54">
                  <c:v>57.028561000000003</c:v>
                </c:pt>
                <c:pt idx="55">
                  <c:v>56.982304999999897</c:v>
                </c:pt>
                <c:pt idx="56">
                  <c:v>56.826009999999897</c:v>
                </c:pt>
                <c:pt idx="57">
                  <c:v>57.080756000000001</c:v>
                </c:pt>
                <c:pt idx="58">
                  <c:v>57.0041399999999</c:v>
                </c:pt>
                <c:pt idx="59">
                  <c:v>57.077759</c:v>
                </c:pt>
                <c:pt idx="60">
                  <c:v>56.890585000000002</c:v>
                </c:pt>
                <c:pt idx="61">
                  <c:v>57.052838999999899</c:v>
                </c:pt>
                <c:pt idx="62">
                  <c:v>57.177317000000002</c:v>
                </c:pt>
                <c:pt idx="63">
                  <c:v>57.1517049999999</c:v>
                </c:pt>
                <c:pt idx="64">
                  <c:v>57.110483000000002</c:v>
                </c:pt>
                <c:pt idx="65">
                  <c:v>57.2823869999999</c:v>
                </c:pt>
                <c:pt idx="66">
                  <c:v>57.225602000000002</c:v>
                </c:pt>
                <c:pt idx="67">
                  <c:v>57.296989000000004</c:v>
                </c:pt>
                <c:pt idx="68">
                  <c:v>57.31962</c:v>
                </c:pt>
                <c:pt idx="69">
                  <c:v>57.340938999999899</c:v>
                </c:pt>
                <c:pt idx="70">
                  <c:v>57.403533000000003</c:v>
                </c:pt>
                <c:pt idx="71">
                  <c:v>57.542600999999898</c:v>
                </c:pt>
                <c:pt idx="72">
                  <c:v>57.6485529999999</c:v>
                </c:pt>
                <c:pt idx="73">
                  <c:v>57.6354469999999</c:v>
                </c:pt>
                <c:pt idx="74">
                  <c:v>57.694727</c:v>
                </c:pt>
                <c:pt idx="75">
                  <c:v>57.837823</c:v>
                </c:pt>
                <c:pt idx="76">
                  <c:v>57.935591000000002</c:v>
                </c:pt>
                <c:pt idx="77">
                  <c:v>58.0228269999999</c:v>
                </c:pt>
                <c:pt idx="78">
                  <c:v>58.031408999999897</c:v>
                </c:pt>
                <c:pt idx="79">
                  <c:v>58.2302269999999</c:v>
                </c:pt>
                <c:pt idx="80">
                  <c:v>58.242195000000002</c:v>
                </c:pt>
                <c:pt idx="81">
                  <c:v>58.347456999999899</c:v>
                </c:pt>
                <c:pt idx="82">
                  <c:v>58.413615999999898</c:v>
                </c:pt>
                <c:pt idx="83">
                  <c:v>58.487918999999899</c:v>
                </c:pt>
                <c:pt idx="84">
                  <c:v>58.566364</c:v>
                </c:pt>
                <c:pt idx="85">
                  <c:v>58.640419000000001</c:v>
                </c:pt>
                <c:pt idx="86">
                  <c:v>58.713183000000001</c:v>
                </c:pt>
                <c:pt idx="87">
                  <c:v>58.784911999999899</c:v>
                </c:pt>
                <c:pt idx="88">
                  <c:v>58.932341000000001</c:v>
                </c:pt>
                <c:pt idx="89">
                  <c:v>58.959364999999899</c:v>
                </c:pt>
                <c:pt idx="90">
                  <c:v>59.036628</c:v>
                </c:pt>
                <c:pt idx="91">
                  <c:v>59.171249000000003</c:v>
                </c:pt>
                <c:pt idx="92">
                  <c:v>59.296629000000003</c:v>
                </c:pt>
                <c:pt idx="93">
                  <c:v>59.390341999999897</c:v>
                </c:pt>
                <c:pt idx="94">
                  <c:v>59.574275999999898</c:v>
                </c:pt>
                <c:pt idx="95">
                  <c:v>59.519509999999897</c:v>
                </c:pt>
                <c:pt idx="96">
                  <c:v>59.612003999999899</c:v>
                </c:pt>
                <c:pt idx="97">
                  <c:v>59.683490999999897</c:v>
                </c:pt>
                <c:pt idx="98">
                  <c:v>59.7931179999999</c:v>
                </c:pt>
                <c:pt idx="99">
                  <c:v>59.799402000000001</c:v>
                </c:pt>
                <c:pt idx="100">
                  <c:v>59.898251000000002</c:v>
                </c:pt>
                <c:pt idx="101">
                  <c:v>59.988850999999897</c:v>
                </c:pt>
                <c:pt idx="102">
                  <c:v>60.058647000000001</c:v>
                </c:pt>
                <c:pt idx="103">
                  <c:v>60.134216000000002</c:v>
                </c:pt>
                <c:pt idx="104">
                  <c:v>60.198844000000001</c:v>
                </c:pt>
                <c:pt idx="105">
                  <c:v>60.218860999999897</c:v>
                </c:pt>
                <c:pt idx="106">
                  <c:v>60.261372000000001</c:v>
                </c:pt>
                <c:pt idx="107">
                  <c:v>60.3006069999999</c:v>
                </c:pt>
                <c:pt idx="108">
                  <c:v>60.376072999999899</c:v>
                </c:pt>
                <c:pt idx="109">
                  <c:v>60.371313999999899</c:v>
                </c:pt>
                <c:pt idx="110">
                  <c:v>60.531317000000001</c:v>
                </c:pt>
                <c:pt idx="111">
                  <c:v>60.552081999999899</c:v>
                </c:pt>
                <c:pt idx="112">
                  <c:v>60.659426000000003</c:v>
                </c:pt>
                <c:pt idx="113">
                  <c:v>60.717399</c:v>
                </c:pt>
                <c:pt idx="114">
                  <c:v>60.772495999999897</c:v>
                </c:pt>
                <c:pt idx="115">
                  <c:v>60.788083999999898</c:v>
                </c:pt>
                <c:pt idx="116">
                  <c:v>60.90493</c:v>
                </c:pt>
                <c:pt idx="117">
                  <c:v>60.998981000000001</c:v>
                </c:pt>
                <c:pt idx="118">
                  <c:v>61.124183000000002</c:v>
                </c:pt>
                <c:pt idx="119">
                  <c:v>61.095264</c:v>
                </c:pt>
                <c:pt idx="120">
                  <c:v>61.199295999999897</c:v>
                </c:pt>
                <c:pt idx="121">
                  <c:v>61.319994000000001</c:v>
                </c:pt>
                <c:pt idx="122">
                  <c:v>61.447192000000001</c:v>
                </c:pt>
                <c:pt idx="123">
                  <c:v>61.474674999999898</c:v>
                </c:pt>
                <c:pt idx="124">
                  <c:v>61.500667999999898</c:v>
                </c:pt>
                <c:pt idx="125">
                  <c:v>61.623469</c:v>
                </c:pt>
                <c:pt idx="126">
                  <c:v>61.738041000000003</c:v>
                </c:pt>
                <c:pt idx="127">
                  <c:v>61.646920999999899</c:v>
                </c:pt>
                <c:pt idx="128">
                  <c:v>61.803883999999897</c:v>
                </c:pt>
                <c:pt idx="129">
                  <c:v>61.766675999999897</c:v>
                </c:pt>
                <c:pt idx="130">
                  <c:v>62.010033999999898</c:v>
                </c:pt>
                <c:pt idx="131">
                  <c:v>62.054552999999899</c:v>
                </c:pt>
                <c:pt idx="132">
                  <c:v>62.138117999999899</c:v>
                </c:pt>
                <c:pt idx="133">
                  <c:v>62.105922999999898</c:v>
                </c:pt>
                <c:pt idx="134">
                  <c:v>62.0909219999999</c:v>
                </c:pt>
                <c:pt idx="135">
                  <c:v>62.268045000000001</c:v>
                </c:pt>
                <c:pt idx="136">
                  <c:v>62.377195999999898</c:v>
                </c:pt>
                <c:pt idx="137">
                  <c:v>62.409537</c:v>
                </c:pt>
                <c:pt idx="138">
                  <c:v>62.424653999999897</c:v>
                </c:pt>
                <c:pt idx="139">
                  <c:v>62.386920000000003</c:v>
                </c:pt>
                <c:pt idx="140">
                  <c:v>62.4201529999999</c:v>
                </c:pt>
                <c:pt idx="141">
                  <c:v>62.5266909999999</c:v>
                </c:pt>
                <c:pt idx="142">
                  <c:v>62.634303000000003</c:v>
                </c:pt>
                <c:pt idx="143">
                  <c:v>62.6805039999999</c:v>
                </c:pt>
                <c:pt idx="144">
                  <c:v>62.894095</c:v>
                </c:pt>
                <c:pt idx="145">
                  <c:v>62.870620000000002</c:v>
                </c:pt>
                <c:pt idx="146">
                  <c:v>62.808191000000001</c:v>
                </c:pt>
                <c:pt idx="147">
                  <c:v>62.851283000000002</c:v>
                </c:pt>
                <c:pt idx="148">
                  <c:v>62.853890999999898</c:v>
                </c:pt>
                <c:pt idx="149">
                  <c:v>62.900106999999899</c:v>
                </c:pt>
                <c:pt idx="150">
                  <c:v>63.069076000000003</c:v>
                </c:pt>
                <c:pt idx="151">
                  <c:v>62.958562000000001</c:v>
                </c:pt>
                <c:pt idx="152">
                  <c:v>63.129677999999899</c:v>
                </c:pt>
                <c:pt idx="153">
                  <c:v>63.044262000000003</c:v>
                </c:pt>
                <c:pt idx="154">
                  <c:v>63.3021659999999</c:v>
                </c:pt>
                <c:pt idx="155">
                  <c:v>63.185371000000004</c:v>
                </c:pt>
                <c:pt idx="156">
                  <c:v>63.059899000000001</c:v>
                </c:pt>
                <c:pt idx="157">
                  <c:v>63.384661000000001</c:v>
                </c:pt>
                <c:pt idx="158">
                  <c:v>63.355840000000001</c:v>
                </c:pt>
                <c:pt idx="159">
                  <c:v>63.2618879999999</c:v>
                </c:pt>
                <c:pt idx="160">
                  <c:v>63.501407999999898</c:v>
                </c:pt>
                <c:pt idx="161">
                  <c:v>63.513485000000003</c:v>
                </c:pt>
                <c:pt idx="162">
                  <c:v>63.339089000000001</c:v>
                </c:pt>
                <c:pt idx="163">
                  <c:v>63.622625999999897</c:v>
                </c:pt>
                <c:pt idx="164">
                  <c:v>63.539883000000003</c:v>
                </c:pt>
                <c:pt idx="165">
                  <c:v>63.744756000000002</c:v>
                </c:pt>
                <c:pt idx="166">
                  <c:v>63.669459000000003</c:v>
                </c:pt>
                <c:pt idx="167">
                  <c:v>63.781258999999899</c:v>
                </c:pt>
                <c:pt idx="168">
                  <c:v>63.843871999999898</c:v>
                </c:pt>
                <c:pt idx="169">
                  <c:v>63.764808000000002</c:v>
                </c:pt>
                <c:pt idx="170">
                  <c:v>63.845134000000002</c:v>
                </c:pt>
                <c:pt idx="171">
                  <c:v>63.872672999999899</c:v>
                </c:pt>
                <c:pt idx="172">
                  <c:v>64.039258000000004</c:v>
                </c:pt>
                <c:pt idx="173">
                  <c:v>63.797367999999899</c:v>
                </c:pt>
                <c:pt idx="174">
                  <c:v>63.906064999999899</c:v>
                </c:pt>
                <c:pt idx="175">
                  <c:v>64.140681000000001</c:v>
                </c:pt>
                <c:pt idx="176">
                  <c:v>64.145881000000003</c:v>
                </c:pt>
                <c:pt idx="177">
                  <c:v>64.229190000000003</c:v>
                </c:pt>
                <c:pt idx="178">
                  <c:v>64.138172999999895</c:v>
                </c:pt>
                <c:pt idx="179">
                  <c:v>64.282881000000003</c:v>
                </c:pt>
                <c:pt idx="180">
                  <c:v>64.226004000000003</c:v>
                </c:pt>
                <c:pt idx="181">
                  <c:v>64.279364999999899</c:v>
                </c:pt>
                <c:pt idx="182">
                  <c:v>64.275175000000004</c:v>
                </c:pt>
                <c:pt idx="183">
                  <c:v>64.208704999999895</c:v>
                </c:pt>
                <c:pt idx="184">
                  <c:v>64.470804000000001</c:v>
                </c:pt>
                <c:pt idx="185">
                  <c:v>64.298084000000003</c:v>
                </c:pt>
                <c:pt idx="186">
                  <c:v>64.540612999999894</c:v>
                </c:pt>
                <c:pt idx="187">
                  <c:v>64.615795000000006</c:v>
                </c:pt>
                <c:pt idx="188">
                  <c:v>64.562860000000001</c:v>
                </c:pt>
                <c:pt idx="189">
                  <c:v>64.697271000000001</c:v>
                </c:pt>
                <c:pt idx="190">
                  <c:v>64.577258</c:v>
                </c:pt>
                <c:pt idx="191">
                  <c:v>64.636737999999895</c:v>
                </c:pt>
                <c:pt idx="192">
                  <c:v>64.7979839999999</c:v>
                </c:pt>
                <c:pt idx="193">
                  <c:v>64.764341000000002</c:v>
                </c:pt>
                <c:pt idx="194">
                  <c:v>65.055504999999897</c:v>
                </c:pt>
                <c:pt idx="195">
                  <c:v>64.583184000000003</c:v>
                </c:pt>
                <c:pt idx="196">
                  <c:v>64.739690999999894</c:v>
                </c:pt>
                <c:pt idx="197">
                  <c:v>64.763458999999898</c:v>
                </c:pt>
                <c:pt idx="198">
                  <c:v>64.886885000000007</c:v>
                </c:pt>
                <c:pt idx="199">
                  <c:v>64.843957000000003</c:v>
                </c:pt>
                <c:pt idx="200">
                  <c:v>64.792980999999898</c:v>
                </c:pt>
                <c:pt idx="201">
                  <c:v>64.997659999999897</c:v>
                </c:pt>
                <c:pt idx="202">
                  <c:v>64.852681000000004</c:v>
                </c:pt>
                <c:pt idx="203">
                  <c:v>64.978232000000006</c:v>
                </c:pt>
                <c:pt idx="204">
                  <c:v>64.992456000000004</c:v>
                </c:pt>
                <c:pt idx="205">
                  <c:v>65.058356000000003</c:v>
                </c:pt>
                <c:pt idx="206">
                  <c:v>65.112067999999894</c:v>
                </c:pt>
                <c:pt idx="207">
                  <c:v>65.045890999999898</c:v>
                </c:pt>
                <c:pt idx="208">
                  <c:v>64.938946000000001</c:v>
                </c:pt>
                <c:pt idx="209">
                  <c:v>65.179392000000007</c:v>
                </c:pt>
                <c:pt idx="210">
                  <c:v>65.011966999999899</c:v>
                </c:pt>
                <c:pt idx="211">
                  <c:v>65.188045000000002</c:v>
                </c:pt>
                <c:pt idx="212">
                  <c:v>65.269908999999899</c:v>
                </c:pt>
                <c:pt idx="213">
                  <c:v>65.187793999999897</c:v>
                </c:pt>
                <c:pt idx="214">
                  <c:v>65.378990000000002</c:v>
                </c:pt>
                <c:pt idx="215">
                  <c:v>65.110602</c:v>
                </c:pt>
                <c:pt idx="216">
                  <c:v>65.328948999999895</c:v>
                </c:pt>
                <c:pt idx="217">
                  <c:v>65.337260000000001</c:v>
                </c:pt>
                <c:pt idx="218">
                  <c:v>65.397927999999894</c:v>
                </c:pt>
                <c:pt idx="219">
                  <c:v>65.568327999999894</c:v>
                </c:pt>
                <c:pt idx="220">
                  <c:v>65.533130999999898</c:v>
                </c:pt>
                <c:pt idx="221">
                  <c:v>65.445210000000003</c:v>
                </c:pt>
                <c:pt idx="222">
                  <c:v>65.356340000000003</c:v>
                </c:pt>
                <c:pt idx="223">
                  <c:v>65.430209000000005</c:v>
                </c:pt>
                <c:pt idx="224">
                  <c:v>65.584453999999894</c:v>
                </c:pt>
                <c:pt idx="225">
                  <c:v>65.613240000000005</c:v>
                </c:pt>
                <c:pt idx="226">
                  <c:v>65.720800999999895</c:v>
                </c:pt>
                <c:pt idx="227">
                  <c:v>65.683160000000001</c:v>
                </c:pt>
                <c:pt idx="228">
                  <c:v>65.552871999999894</c:v>
                </c:pt>
                <c:pt idx="229">
                  <c:v>65.559268000000003</c:v>
                </c:pt>
                <c:pt idx="230">
                  <c:v>65.718967000000006</c:v>
                </c:pt>
                <c:pt idx="231">
                  <c:v>65.678447000000006</c:v>
                </c:pt>
                <c:pt idx="232">
                  <c:v>65.665555999999896</c:v>
                </c:pt>
                <c:pt idx="233">
                  <c:v>65.702370000000002</c:v>
                </c:pt>
                <c:pt idx="234">
                  <c:v>65.613040999999896</c:v>
                </c:pt>
                <c:pt idx="235">
                  <c:v>65.674943999999897</c:v>
                </c:pt>
                <c:pt idx="236">
                  <c:v>65.796878000000007</c:v>
                </c:pt>
                <c:pt idx="237">
                  <c:v>65.652539000000004</c:v>
                </c:pt>
                <c:pt idx="238">
                  <c:v>65.857511000000002</c:v>
                </c:pt>
                <c:pt idx="239">
                  <c:v>65.779193000000006</c:v>
                </c:pt>
                <c:pt idx="240">
                  <c:v>65.998920999999896</c:v>
                </c:pt>
                <c:pt idx="241">
                  <c:v>65.705416999999898</c:v>
                </c:pt>
                <c:pt idx="242">
                  <c:v>65.7698859999999</c:v>
                </c:pt>
                <c:pt idx="243">
                  <c:v>65.925890999999893</c:v>
                </c:pt>
                <c:pt idx="244">
                  <c:v>65.829013000000003</c:v>
                </c:pt>
                <c:pt idx="245">
                  <c:v>65.805130000000005</c:v>
                </c:pt>
                <c:pt idx="246">
                  <c:v>65.852518000000003</c:v>
                </c:pt>
                <c:pt idx="247">
                  <c:v>65.867273999999895</c:v>
                </c:pt>
                <c:pt idx="248">
                  <c:v>65.874722000000006</c:v>
                </c:pt>
                <c:pt idx="249">
                  <c:v>65.923426000000006</c:v>
                </c:pt>
                <c:pt idx="250">
                  <c:v>66.045360000000002</c:v>
                </c:pt>
                <c:pt idx="251">
                  <c:v>66.018321</c:v>
                </c:pt>
                <c:pt idx="252">
                  <c:v>66.089437000000004</c:v>
                </c:pt>
                <c:pt idx="253">
                  <c:v>66.113500000000002</c:v>
                </c:pt>
                <c:pt idx="254">
                  <c:v>66.137307000000007</c:v>
                </c:pt>
                <c:pt idx="255">
                  <c:v>66.122251000000006</c:v>
                </c:pt>
                <c:pt idx="256">
                  <c:v>66.100489999999894</c:v>
                </c:pt>
                <c:pt idx="257">
                  <c:v>66.230098999999896</c:v>
                </c:pt>
                <c:pt idx="258">
                  <c:v>66.1448749999999</c:v>
                </c:pt>
                <c:pt idx="259">
                  <c:v>66.1222929999999</c:v>
                </c:pt>
                <c:pt idx="260">
                  <c:v>66.066604999999896</c:v>
                </c:pt>
                <c:pt idx="261">
                  <c:v>66.097531000000004</c:v>
                </c:pt>
                <c:pt idx="262">
                  <c:v>66.299785999999898</c:v>
                </c:pt>
                <c:pt idx="263">
                  <c:v>66.194993999999895</c:v>
                </c:pt>
                <c:pt idx="264">
                  <c:v>66.236154999999897</c:v>
                </c:pt>
                <c:pt idx="265">
                  <c:v>66.241989000000004</c:v>
                </c:pt>
                <c:pt idx="266">
                  <c:v>66.135755000000003</c:v>
                </c:pt>
                <c:pt idx="267">
                  <c:v>66.194868999999898</c:v>
                </c:pt>
                <c:pt idx="268">
                  <c:v>66.318817999999894</c:v>
                </c:pt>
                <c:pt idx="269">
                  <c:v>66.240744000000007</c:v>
                </c:pt>
                <c:pt idx="270">
                  <c:v>66.251605999999896</c:v>
                </c:pt>
                <c:pt idx="271">
                  <c:v>66.389022999999895</c:v>
                </c:pt>
                <c:pt idx="272">
                  <c:v>66.161475999999894</c:v>
                </c:pt>
                <c:pt idx="273">
                  <c:v>66.319945000000004</c:v>
                </c:pt>
                <c:pt idx="274">
                  <c:v>66.358177999999896</c:v>
                </c:pt>
                <c:pt idx="275">
                  <c:v>66.220302000000004</c:v>
                </c:pt>
                <c:pt idx="276">
                  <c:v>66.378265999999897</c:v>
                </c:pt>
                <c:pt idx="277">
                  <c:v>66.281611999999896</c:v>
                </c:pt>
                <c:pt idx="278">
                  <c:v>66.373953999999898</c:v>
                </c:pt>
                <c:pt idx="279">
                  <c:v>66.369146999999899</c:v>
                </c:pt>
                <c:pt idx="280">
                  <c:v>66.450878000000003</c:v>
                </c:pt>
                <c:pt idx="281">
                  <c:v>66.412733000000003</c:v>
                </c:pt>
                <c:pt idx="282">
                  <c:v>66.555312999999899</c:v>
                </c:pt>
                <c:pt idx="283">
                  <c:v>66.554488000000006</c:v>
                </c:pt>
                <c:pt idx="284">
                  <c:v>66.408861000000002</c:v>
                </c:pt>
                <c:pt idx="285">
                  <c:v>66.649564999999896</c:v>
                </c:pt>
                <c:pt idx="286">
                  <c:v>66.566091999999898</c:v>
                </c:pt>
                <c:pt idx="287">
                  <c:v>66.639488</c:v>
                </c:pt>
                <c:pt idx="288">
                  <c:v>66.441931999999895</c:v>
                </c:pt>
                <c:pt idx="289">
                  <c:v>66.6733609999999</c:v>
                </c:pt>
                <c:pt idx="290">
                  <c:v>66.609412000000006</c:v>
                </c:pt>
                <c:pt idx="291">
                  <c:v>66.828908999999896</c:v>
                </c:pt>
                <c:pt idx="292">
                  <c:v>66.835569000000007</c:v>
                </c:pt>
                <c:pt idx="293">
                  <c:v>66.612198000000006</c:v>
                </c:pt>
                <c:pt idx="294">
                  <c:v>66.692550999999895</c:v>
                </c:pt>
                <c:pt idx="295">
                  <c:v>66.676002999999895</c:v>
                </c:pt>
                <c:pt idx="296">
                  <c:v>66.550685000000001</c:v>
                </c:pt>
                <c:pt idx="297">
                  <c:v>66.797213999999897</c:v>
                </c:pt>
                <c:pt idx="298">
                  <c:v>66.791201999999899</c:v>
                </c:pt>
                <c:pt idx="299">
                  <c:v>66.876608000000004</c:v>
                </c:pt>
                <c:pt idx="300">
                  <c:v>66.991028999999898</c:v>
                </c:pt>
                <c:pt idx="301">
                  <c:v>67.008105</c:v>
                </c:pt>
                <c:pt idx="302">
                  <c:v>66.865003000000002</c:v>
                </c:pt>
                <c:pt idx="303">
                  <c:v>67.016497999999899</c:v>
                </c:pt>
                <c:pt idx="304">
                  <c:v>67.065014000000005</c:v>
                </c:pt>
                <c:pt idx="305">
                  <c:v>66.984164000000007</c:v>
                </c:pt>
                <c:pt idx="306">
                  <c:v>66.996196999999896</c:v>
                </c:pt>
                <c:pt idx="307">
                  <c:v>66.887845999999897</c:v>
                </c:pt>
                <c:pt idx="308">
                  <c:v>67.007628999999895</c:v>
                </c:pt>
                <c:pt idx="309">
                  <c:v>67.050535999999894</c:v>
                </c:pt>
                <c:pt idx="310">
                  <c:v>67.009861000000001</c:v>
                </c:pt>
              </c:numCache>
            </c:numRef>
          </c:yVal>
          <c:smooth val="1"/>
          <c:extLst xmlns:c16r2="http://schemas.microsoft.com/office/drawing/2015/06/chart">
            <c:ext xmlns:c16="http://schemas.microsoft.com/office/drawing/2014/chart" uri="{C3380CC4-5D6E-409C-BE32-E72D297353CC}">
              <c16:uniqueId val="{00000002-6B44-405C-AF8B-8B8120FD1EF9}"/>
            </c:ext>
          </c:extLst>
        </c:ser>
        <c:ser>
          <c:idx val="5"/>
          <c:order val="3"/>
          <c:tx>
            <c:v>RT4 exp</c:v>
          </c:tx>
          <c:spPr>
            <a:ln w="50800" cap="rnd">
              <a:solidFill>
                <a:schemeClr val="accent6"/>
              </a:solidFill>
              <a:prstDash val="sysDot"/>
              <a:round/>
            </a:ln>
            <a:effectLst/>
          </c:spPr>
          <c:marker>
            <c:symbol val="none"/>
          </c:marker>
          <c:xVal>
            <c:numRef>
              <c:f>Feuil3!$B$3:$B$313</c:f>
              <c:numCache>
                <c:formatCode>General</c:formatCode>
                <c:ptCount val="311"/>
                <c:pt idx="0">
                  <c:v>-220</c:v>
                </c:pt>
                <c:pt idx="1">
                  <c:v>-215.0848</c:v>
                </c:pt>
                <c:pt idx="2">
                  <c:v>-209.1865600000001</c:v>
                </c:pt>
                <c:pt idx="3">
                  <c:v>-204.27135999999999</c:v>
                </c:pt>
                <c:pt idx="4">
                  <c:v>-199.35615999999999</c:v>
                </c:pt>
                <c:pt idx="5">
                  <c:v>-193.45792000000012</c:v>
                </c:pt>
                <c:pt idx="6">
                  <c:v>-188.54272</c:v>
                </c:pt>
                <c:pt idx="7">
                  <c:v>-183.62752</c:v>
                </c:pt>
                <c:pt idx="8">
                  <c:v>-178.71232000000001</c:v>
                </c:pt>
                <c:pt idx="9">
                  <c:v>-173.79712000000001</c:v>
                </c:pt>
                <c:pt idx="10">
                  <c:v>-166.91584000000012</c:v>
                </c:pt>
                <c:pt idx="11">
                  <c:v>-162.00064</c:v>
                </c:pt>
                <c:pt idx="12">
                  <c:v>-156.1024000000001</c:v>
                </c:pt>
                <c:pt idx="13">
                  <c:v>-151.1872000000001</c:v>
                </c:pt>
                <c:pt idx="14">
                  <c:v>-146.27200000000011</c:v>
                </c:pt>
                <c:pt idx="15">
                  <c:v>-140.37376000000012</c:v>
                </c:pt>
                <c:pt idx="16">
                  <c:v>-135.45856000000009</c:v>
                </c:pt>
                <c:pt idx="17">
                  <c:v>-130.54336000000012</c:v>
                </c:pt>
                <c:pt idx="18">
                  <c:v>-124.64512000000011</c:v>
                </c:pt>
                <c:pt idx="19">
                  <c:v>-119.729920000001</c:v>
                </c:pt>
                <c:pt idx="20">
                  <c:v>-114.81471999999999</c:v>
                </c:pt>
                <c:pt idx="21">
                  <c:v>-108.916480000001</c:v>
                </c:pt>
                <c:pt idx="22">
                  <c:v>-103.018240000001</c:v>
                </c:pt>
                <c:pt idx="23">
                  <c:v>-98.103039999999993</c:v>
                </c:pt>
                <c:pt idx="24">
                  <c:v>-93.187839999999994</c:v>
                </c:pt>
                <c:pt idx="25">
                  <c:v>-87.289600000001002</c:v>
                </c:pt>
                <c:pt idx="26">
                  <c:v>-82.374400000001003</c:v>
                </c:pt>
                <c:pt idx="27">
                  <c:v>-77.459200000001005</c:v>
                </c:pt>
                <c:pt idx="28">
                  <c:v>-71.560959999999994</c:v>
                </c:pt>
                <c:pt idx="29">
                  <c:v>-66.645759999999996</c:v>
                </c:pt>
                <c:pt idx="30">
                  <c:v>-61.730559999999997</c:v>
                </c:pt>
                <c:pt idx="31">
                  <c:v>-55.832320000001005</c:v>
                </c:pt>
                <c:pt idx="32">
                  <c:v>-49.934079999999994</c:v>
                </c:pt>
                <c:pt idx="33">
                  <c:v>-45.018879999999996</c:v>
                </c:pt>
                <c:pt idx="34">
                  <c:v>-40.103679999999997</c:v>
                </c:pt>
                <c:pt idx="35">
                  <c:v>-34.205440000001005</c:v>
                </c:pt>
                <c:pt idx="36">
                  <c:v>-29.290240000001006</c:v>
                </c:pt>
                <c:pt idx="37">
                  <c:v>-24.375040000001007</c:v>
                </c:pt>
                <c:pt idx="38">
                  <c:v>-18.476799999999997</c:v>
                </c:pt>
                <c:pt idx="39">
                  <c:v>-13.561599999999999</c:v>
                </c:pt>
                <c:pt idx="40">
                  <c:v>-8.6463999999999999</c:v>
                </c:pt>
                <c:pt idx="41">
                  <c:v>-2.7481600000010076</c:v>
                </c:pt>
                <c:pt idx="42">
                  <c:v>2.1670399999989911</c:v>
                </c:pt>
                <c:pt idx="43">
                  <c:v>8.0652800000000013</c:v>
                </c:pt>
                <c:pt idx="44">
                  <c:v>13.963519999998994</c:v>
                </c:pt>
                <c:pt idx="45">
                  <c:v>18.878719999998992</c:v>
                </c:pt>
                <c:pt idx="46">
                  <c:v>23.793920000000014</c:v>
                </c:pt>
                <c:pt idx="47">
                  <c:v>29.692160000000001</c:v>
                </c:pt>
                <c:pt idx="48">
                  <c:v>34.607359999999005</c:v>
                </c:pt>
                <c:pt idx="49">
                  <c:v>39.522559999998975</c:v>
                </c:pt>
                <c:pt idx="50">
                  <c:v>44.437760000000026</c:v>
                </c:pt>
                <c:pt idx="51">
                  <c:v>50.336000000000013</c:v>
                </c:pt>
                <c:pt idx="52">
                  <c:v>55.251199999999017</c:v>
                </c:pt>
                <c:pt idx="53">
                  <c:v>60.16640000000001</c:v>
                </c:pt>
                <c:pt idx="54">
                  <c:v>67.047680000000014</c:v>
                </c:pt>
                <c:pt idx="55">
                  <c:v>71.962879999999018</c:v>
                </c:pt>
                <c:pt idx="56">
                  <c:v>76.878080000000011</c:v>
                </c:pt>
                <c:pt idx="57">
                  <c:v>82.776319999998975</c:v>
                </c:pt>
                <c:pt idx="58">
                  <c:v>87.691520000000025</c:v>
                </c:pt>
                <c:pt idx="59">
                  <c:v>92.606719999998973</c:v>
                </c:pt>
                <c:pt idx="60">
                  <c:v>98.504959999999016</c:v>
                </c:pt>
                <c:pt idx="61">
                  <c:v>103.42016000000001</c:v>
                </c:pt>
                <c:pt idx="62">
                  <c:v>108.33535999999901</c:v>
                </c:pt>
                <c:pt idx="63">
                  <c:v>113.25056000000001</c:v>
                </c:pt>
                <c:pt idx="64">
                  <c:v>119.14879999999903</c:v>
                </c:pt>
                <c:pt idx="65">
                  <c:v>125.04703999999901</c:v>
                </c:pt>
                <c:pt idx="66">
                  <c:v>129.96224000000001</c:v>
                </c:pt>
                <c:pt idx="67">
                  <c:v>135.86047999999897</c:v>
                </c:pt>
                <c:pt idx="68">
                  <c:v>140.77568000000002</c:v>
                </c:pt>
                <c:pt idx="69">
                  <c:v>145.69087999999903</c:v>
                </c:pt>
                <c:pt idx="70">
                  <c:v>151.58911999999901</c:v>
                </c:pt>
                <c:pt idx="71">
                  <c:v>156.50432000000001</c:v>
                </c:pt>
                <c:pt idx="72">
                  <c:v>161.41951999999901</c:v>
                </c:pt>
                <c:pt idx="73">
                  <c:v>167.31776000000002</c:v>
                </c:pt>
                <c:pt idx="74">
                  <c:v>172.23295999999903</c:v>
                </c:pt>
                <c:pt idx="75">
                  <c:v>177.14816000000002</c:v>
                </c:pt>
                <c:pt idx="76">
                  <c:v>183.04640000000001</c:v>
                </c:pt>
                <c:pt idx="77">
                  <c:v>188.94463999999903</c:v>
                </c:pt>
                <c:pt idx="78">
                  <c:v>193.85984000000002</c:v>
                </c:pt>
                <c:pt idx="79">
                  <c:v>198.77503999999902</c:v>
                </c:pt>
                <c:pt idx="80">
                  <c:v>204.67327999999901</c:v>
                </c:pt>
                <c:pt idx="81">
                  <c:v>209.58848</c:v>
                </c:pt>
                <c:pt idx="82">
                  <c:v>214.50367999999901</c:v>
                </c:pt>
                <c:pt idx="83">
                  <c:v>220.40192000000002</c:v>
                </c:pt>
                <c:pt idx="84">
                  <c:v>225.31711999999902</c:v>
                </c:pt>
                <c:pt idx="85">
                  <c:v>230.23232000000002</c:v>
                </c:pt>
                <c:pt idx="86">
                  <c:v>237.11360000000002</c:v>
                </c:pt>
                <c:pt idx="87">
                  <c:v>242.02879999999902</c:v>
                </c:pt>
                <c:pt idx="88">
                  <c:v>246.94400000000002</c:v>
                </c:pt>
                <c:pt idx="89">
                  <c:v>252.84224</c:v>
                </c:pt>
                <c:pt idx="90">
                  <c:v>258.74047999999902</c:v>
                </c:pt>
                <c:pt idx="91">
                  <c:v>263.65568000000002</c:v>
                </c:pt>
                <c:pt idx="92">
                  <c:v>268.57087999999902</c:v>
                </c:pt>
                <c:pt idx="93">
                  <c:v>274.46911999999901</c:v>
                </c:pt>
                <c:pt idx="94">
                  <c:v>279.38432</c:v>
                </c:pt>
                <c:pt idx="95">
                  <c:v>284.29951999999901</c:v>
                </c:pt>
                <c:pt idx="96">
                  <c:v>290.19776000000002</c:v>
                </c:pt>
                <c:pt idx="97">
                  <c:v>296.096</c:v>
                </c:pt>
                <c:pt idx="98">
                  <c:v>301.01120000000003</c:v>
                </c:pt>
                <c:pt idx="99">
                  <c:v>306.90944000000002</c:v>
                </c:pt>
                <c:pt idx="100">
                  <c:v>311.82464000000004</c:v>
                </c:pt>
                <c:pt idx="101">
                  <c:v>316.73983999999905</c:v>
                </c:pt>
                <c:pt idx="102">
                  <c:v>322.63807999999904</c:v>
                </c:pt>
                <c:pt idx="103">
                  <c:v>327.55327999999895</c:v>
                </c:pt>
                <c:pt idx="104">
                  <c:v>332.46847999999898</c:v>
                </c:pt>
                <c:pt idx="105">
                  <c:v>337.38368000000003</c:v>
                </c:pt>
                <c:pt idx="106">
                  <c:v>343.28192000000001</c:v>
                </c:pt>
                <c:pt idx="107">
                  <c:v>348.19712000000004</c:v>
                </c:pt>
                <c:pt idx="108">
                  <c:v>354.09536000000003</c:v>
                </c:pt>
                <c:pt idx="109">
                  <c:v>359.99360000000001</c:v>
                </c:pt>
                <c:pt idx="110">
                  <c:v>364.90880000000004</c:v>
                </c:pt>
                <c:pt idx="111">
                  <c:v>369.82399999999905</c:v>
                </c:pt>
                <c:pt idx="112">
                  <c:v>375.72224000000006</c:v>
                </c:pt>
                <c:pt idx="113">
                  <c:v>380.63743999999895</c:v>
                </c:pt>
                <c:pt idx="114">
                  <c:v>385.55263999999897</c:v>
                </c:pt>
                <c:pt idx="115">
                  <c:v>391.45087999999896</c:v>
                </c:pt>
                <c:pt idx="116">
                  <c:v>396.36608000000001</c:v>
                </c:pt>
                <c:pt idx="117">
                  <c:v>401.28128000000004</c:v>
                </c:pt>
                <c:pt idx="118">
                  <c:v>406.19647999999904</c:v>
                </c:pt>
                <c:pt idx="119">
                  <c:v>413.07776000000001</c:v>
                </c:pt>
                <c:pt idx="120">
                  <c:v>417.99296000000004</c:v>
                </c:pt>
                <c:pt idx="121">
                  <c:v>422.90815999999904</c:v>
                </c:pt>
                <c:pt idx="122">
                  <c:v>428.80640000000005</c:v>
                </c:pt>
                <c:pt idx="123">
                  <c:v>433.72159999999894</c:v>
                </c:pt>
                <c:pt idx="124">
                  <c:v>438.63679999999897</c:v>
                </c:pt>
                <c:pt idx="125">
                  <c:v>444.53503999999896</c:v>
                </c:pt>
                <c:pt idx="126">
                  <c:v>449.45024000000001</c:v>
                </c:pt>
                <c:pt idx="127">
                  <c:v>454.36544000000004</c:v>
                </c:pt>
                <c:pt idx="128">
                  <c:v>460.26368000000002</c:v>
                </c:pt>
                <c:pt idx="129">
                  <c:v>465.17888000000005</c:v>
                </c:pt>
                <c:pt idx="130">
                  <c:v>471.07712000000004</c:v>
                </c:pt>
                <c:pt idx="131">
                  <c:v>475.99231999999904</c:v>
                </c:pt>
                <c:pt idx="132">
                  <c:v>481.89056000000005</c:v>
                </c:pt>
                <c:pt idx="133">
                  <c:v>486.80575999999905</c:v>
                </c:pt>
                <c:pt idx="134">
                  <c:v>491.72095999999897</c:v>
                </c:pt>
                <c:pt idx="135">
                  <c:v>497.61919999999895</c:v>
                </c:pt>
                <c:pt idx="136">
                  <c:v>502.53440000000001</c:v>
                </c:pt>
                <c:pt idx="137">
                  <c:v>507.44960000000003</c:v>
                </c:pt>
                <c:pt idx="138">
                  <c:v>513.34784000000002</c:v>
                </c:pt>
                <c:pt idx="139">
                  <c:v>519.24608000000001</c:v>
                </c:pt>
                <c:pt idx="140">
                  <c:v>524.16128000000003</c:v>
                </c:pt>
                <c:pt idx="141">
                  <c:v>531.04255999999896</c:v>
                </c:pt>
                <c:pt idx="142">
                  <c:v>535.95776000000001</c:v>
                </c:pt>
                <c:pt idx="143">
                  <c:v>540.87296000000003</c:v>
                </c:pt>
                <c:pt idx="144">
                  <c:v>546.77120000000002</c:v>
                </c:pt>
                <c:pt idx="145">
                  <c:v>551.68640000000005</c:v>
                </c:pt>
                <c:pt idx="146">
                  <c:v>556.60159999999905</c:v>
                </c:pt>
                <c:pt idx="147">
                  <c:v>561.51679999999897</c:v>
                </c:pt>
                <c:pt idx="148">
                  <c:v>567.41503999999895</c:v>
                </c:pt>
                <c:pt idx="149">
                  <c:v>572.33024</c:v>
                </c:pt>
                <c:pt idx="150">
                  <c:v>577.24544000000003</c:v>
                </c:pt>
                <c:pt idx="151">
                  <c:v>584.12671999999895</c:v>
                </c:pt>
                <c:pt idx="152">
                  <c:v>589.04192</c:v>
                </c:pt>
                <c:pt idx="153">
                  <c:v>593.95712000000003</c:v>
                </c:pt>
                <c:pt idx="154">
                  <c:v>599.85536000000002</c:v>
                </c:pt>
                <c:pt idx="155">
                  <c:v>604.77056000000005</c:v>
                </c:pt>
                <c:pt idx="156">
                  <c:v>609.68575999999905</c:v>
                </c:pt>
                <c:pt idx="157">
                  <c:v>615.58399999999904</c:v>
                </c:pt>
                <c:pt idx="158">
                  <c:v>620.49919999999895</c:v>
                </c:pt>
                <c:pt idx="159">
                  <c:v>625.4144</c:v>
                </c:pt>
                <c:pt idx="160">
                  <c:v>631.31263999999896</c:v>
                </c:pt>
                <c:pt idx="161">
                  <c:v>636.22784000000001</c:v>
                </c:pt>
                <c:pt idx="162">
                  <c:v>642.12608</c:v>
                </c:pt>
                <c:pt idx="163">
                  <c:v>647.04128000000003</c:v>
                </c:pt>
                <c:pt idx="164">
                  <c:v>652.93952000000002</c:v>
                </c:pt>
                <c:pt idx="165">
                  <c:v>657.85472000000004</c:v>
                </c:pt>
                <c:pt idx="166">
                  <c:v>662.76991999999905</c:v>
                </c:pt>
                <c:pt idx="167">
                  <c:v>668.66815999999903</c:v>
                </c:pt>
                <c:pt idx="168">
                  <c:v>673.58335999999895</c:v>
                </c:pt>
                <c:pt idx="169">
                  <c:v>678.49855999999897</c:v>
                </c:pt>
                <c:pt idx="170">
                  <c:v>684.39679999999896</c:v>
                </c:pt>
                <c:pt idx="171">
                  <c:v>689.31200000000001</c:v>
                </c:pt>
                <c:pt idx="172">
                  <c:v>694.22720000000004</c:v>
                </c:pt>
                <c:pt idx="173">
                  <c:v>700.12544000000003</c:v>
                </c:pt>
                <c:pt idx="174">
                  <c:v>706.02368000000001</c:v>
                </c:pt>
                <c:pt idx="175">
                  <c:v>710.93888000000004</c:v>
                </c:pt>
                <c:pt idx="176">
                  <c:v>715.85407999999904</c:v>
                </c:pt>
                <c:pt idx="177">
                  <c:v>721.75232000000005</c:v>
                </c:pt>
                <c:pt idx="178">
                  <c:v>726.66751999999894</c:v>
                </c:pt>
                <c:pt idx="179">
                  <c:v>731.58271999999897</c:v>
                </c:pt>
                <c:pt idx="180">
                  <c:v>737.48095999999896</c:v>
                </c:pt>
                <c:pt idx="181">
                  <c:v>742.39616000000001</c:v>
                </c:pt>
                <c:pt idx="182">
                  <c:v>747.31136000000004</c:v>
                </c:pt>
                <c:pt idx="183">
                  <c:v>753.20960000000002</c:v>
                </c:pt>
                <c:pt idx="184">
                  <c:v>759.10784000000001</c:v>
                </c:pt>
                <c:pt idx="185">
                  <c:v>764.02304000000004</c:v>
                </c:pt>
                <c:pt idx="186">
                  <c:v>769.92128000000002</c:v>
                </c:pt>
                <c:pt idx="187">
                  <c:v>774.83648000000005</c:v>
                </c:pt>
                <c:pt idx="188">
                  <c:v>779.75167999999906</c:v>
                </c:pt>
                <c:pt idx="189">
                  <c:v>784.66687999998999</c:v>
                </c:pt>
                <c:pt idx="190">
                  <c:v>790.56511999998997</c:v>
                </c:pt>
                <c:pt idx="191">
                  <c:v>795.48032000000001</c:v>
                </c:pt>
                <c:pt idx="192">
                  <c:v>800.39552000000003</c:v>
                </c:pt>
                <c:pt idx="193">
                  <c:v>806.29376000000002</c:v>
                </c:pt>
                <c:pt idx="194">
                  <c:v>811.20895999998993</c:v>
                </c:pt>
                <c:pt idx="195">
                  <c:v>817.10719999998992</c:v>
                </c:pt>
                <c:pt idx="196">
                  <c:v>823.0054399999899</c:v>
                </c:pt>
                <c:pt idx="197">
                  <c:v>827.92064000000005</c:v>
                </c:pt>
                <c:pt idx="198">
                  <c:v>832.83583999998996</c:v>
                </c:pt>
                <c:pt idx="199">
                  <c:v>838.73407999998994</c:v>
                </c:pt>
                <c:pt idx="200">
                  <c:v>843.64928000000009</c:v>
                </c:pt>
                <c:pt idx="201">
                  <c:v>848.56448</c:v>
                </c:pt>
                <c:pt idx="202">
                  <c:v>853.47967999998991</c:v>
                </c:pt>
                <c:pt idx="203">
                  <c:v>859.3779199999899</c:v>
                </c:pt>
                <c:pt idx="204">
                  <c:v>864.29312000000004</c:v>
                </c:pt>
                <c:pt idx="205">
                  <c:v>869.20831999998995</c:v>
                </c:pt>
                <c:pt idx="206">
                  <c:v>876.08960000000002</c:v>
                </c:pt>
                <c:pt idx="207">
                  <c:v>881.00479999998993</c:v>
                </c:pt>
                <c:pt idx="208">
                  <c:v>885.92000000000007</c:v>
                </c:pt>
                <c:pt idx="209">
                  <c:v>891.81824000000006</c:v>
                </c:pt>
                <c:pt idx="210">
                  <c:v>896.73343999998997</c:v>
                </c:pt>
                <c:pt idx="211">
                  <c:v>901.64863999999011</c:v>
                </c:pt>
                <c:pt idx="212">
                  <c:v>907.5468800000001</c:v>
                </c:pt>
                <c:pt idx="213">
                  <c:v>912.46208000000001</c:v>
                </c:pt>
                <c:pt idx="214">
                  <c:v>917.37727999998992</c:v>
                </c:pt>
                <c:pt idx="215">
                  <c:v>922.29248000000007</c:v>
                </c:pt>
                <c:pt idx="216">
                  <c:v>928.19072000000006</c:v>
                </c:pt>
                <c:pt idx="217">
                  <c:v>934.08896000000004</c:v>
                </c:pt>
                <c:pt idx="218">
                  <c:v>939.00415999998995</c:v>
                </c:pt>
                <c:pt idx="219">
                  <c:v>944.90239999998994</c:v>
                </c:pt>
                <c:pt idx="220">
                  <c:v>949.81760000000008</c:v>
                </c:pt>
                <c:pt idx="221">
                  <c:v>954.73279999998999</c:v>
                </c:pt>
                <c:pt idx="222">
                  <c:v>960.63103999998998</c:v>
                </c:pt>
                <c:pt idx="223">
                  <c:v>965.54623999998989</c:v>
                </c:pt>
                <c:pt idx="224">
                  <c:v>970.46144000000004</c:v>
                </c:pt>
                <c:pt idx="225">
                  <c:v>976.35968000000003</c:v>
                </c:pt>
                <c:pt idx="226">
                  <c:v>981.27487999998993</c:v>
                </c:pt>
                <c:pt idx="227">
                  <c:v>986.19008000000008</c:v>
                </c:pt>
                <c:pt idx="228">
                  <c:v>992.08832000000007</c:v>
                </c:pt>
                <c:pt idx="229">
                  <c:v>997.98656000000005</c:v>
                </c:pt>
                <c:pt idx="230">
                  <c:v>1002.90175999999</c:v>
                </c:pt>
                <c:pt idx="231">
                  <c:v>1007.8169600000001</c:v>
                </c:pt>
                <c:pt idx="232">
                  <c:v>1013.7152000000001</c:v>
                </c:pt>
                <c:pt idx="233">
                  <c:v>1018.6304</c:v>
                </c:pt>
                <c:pt idx="234">
                  <c:v>1023.5455999999899</c:v>
                </c:pt>
                <c:pt idx="235">
                  <c:v>1029.4438399999899</c:v>
                </c:pt>
                <c:pt idx="236">
                  <c:v>1035.3420799999899</c:v>
                </c:pt>
                <c:pt idx="237">
                  <c:v>1040.25728</c:v>
                </c:pt>
                <c:pt idx="238">
                  <c:v>1046.15552</c:v>
                </c:pt>
                <c:pt idx="239">
                  <c:v>1052.05376</c:v>
                </c:pt>
                <c:pt idx="240">
                  <c:v>1056.9689599999899</c:v>
                </c:pt>
                <c:pt idx="241">
                  <c:v>1062.8671999999899</c:v>
                </c:pt>
                <c:pt idx="242">
                  <c:v>1067.7824000000001</c:v>
                </c:pt>
                <c:pt idx="243">
                  <c:v>1072.69759999999</c:v>
                </c:pt>
                <c:pt idx="244">
                  <c:v>1077.6128000000001</c:v>
                </c:pt>
                <c:pt idx="245">
                  <c:v>1083.5110400000001</c:v>
                </c:pt>
                <c:pt idx="246">
                  <c:v>1088.42624</c:v>
                </c:pt>
                <c:pt idx="247">
                  <c:v>1093.3414399999899</c:v>
                </c:pt>
                <c:pt idx="248">
                  <c:v>1099.2396799999899</c:v>
                </c:pt>
                <c:pt idx="249">
                  <c:v>1104.15488</c:v>
                </c:pt>
                <c:pt idx="250">
                  <c:v>1110.05312</c:v>
                </c:pt>
                <c:pt idx="251">
                  <c:v>1115.95136</c:v>
                </c:pt>
                <c:pt idx="252">
                  <c:v>1120.8665599999899</c:v>
                </c:pt>
                <c:pt idx="253">
                  <c:v>1125.7817600000001</c:v>
                </c:pt>
                <c:pt idx="254">
                  <c:v>1131.68</c:v>
                </c:pt>
                <c:pt idx="255">
                  <c:v>1136.59519999999</c:v>
                </c:pt>
                <c:pt idx="256">
                  <c:v>1141.5103999999901</c:v>
                </c:pt>
                <c:pt idx="257">
                  <c:v>1146.4256</c:v>
                </c:pt>
                <c:pt idx="258">
                  <c:v>1152.32384</c:v>
                </c:pt>
                <c:pt idx="259">
                  <c:v>1157.2390399999899</c:v>
                </c:pt>
                <c:pt idx="260">
                  <c:v>1162.1542400000001</c:v>
                </c:pt>
                <c:pt idx="261">
                  <c:v>1169.0355199999899</c:v>
                </c:pt>
                <c:pt idx="262">
                  <c:v>1173.95072</c:v>
                </c:pt>
                <c:pt idx="263">
                  <c:v>1178.86591999999</c:v>
                </c:pt>
                <c:pt idx="264">
                  <c:v>1184.7641599999899</c:v>
                </c:pt>
                <c:pt idx="265">
                  <c:v>1189.6793600000001</c:v>
                </c:pt>
                <c:pt idx="266">
                  <c:v>1194.59456</c:v>
                </c:pt>
                <c:pt idx="267">
                  <c:v>1200.49279999999</c:v>
                </c:pt>
                <c:pt idx="268">
                  <c:v>1205.4079999999899</c:v>
                </c:pt>
                <c:pt idx="269">
                  <c:v>1210.3232</c:v>
                </c:pt>
                <c:pt idx="270">
                  <c:v>1215.23839999999</c:v>
                </c:pt>
                <c:pt idx="271">
                  <c:v>1222.11968</c:v>
                </c:pt>
                <c:pt idx="272">
                  <c:v>1227.0348799999899</c:v>
                </c:pt>
                <c:pt idx="273">
                  <c:v>1231.9500800000001</c:v>
                </c:pt>
                <c:pt idx="274">
                  <c:v>1237.8483200000001</c:v>
                </c:pt>
                <c:pt idx="275">
                  <c:v>1242.76351999999</c:v>
                </c:pt>
                <c:pt idx="276">
                  <c:v>1247.6787200000001</c:v>
                </c:pt>
                <c:pt idx="277">
                  <c:v>1253.5769600000001</c:v>
                </c:pt>
                <c:pt idx="278">
                  <c:v>1258.49216</c:v>
                </c:pt>
                <c:pt idx="279">
                  <c:v>1263.4073599999899</c:v>
                </c:pt>
                <c:pt idx="280">
                  <c:v>1269.3055999999899</c:v>
                </c:pt>
                <c:pt idx="281">
                  <c:v>1274.2208000000001</c:v>
                </c:pt>
                <c:pt idx="282">
                  <c:v>1280.11904</c:v>
                </c:pt>
                <c:pt idx="283">
                  <c:v>1286.01728</c:v>
                </c:pt>
                <c:pt idx="284">
                  <c:v>1290.9324799999899</c:v>
                </c:pt>
                <c:pt idx="285">
                  <c:v>1295.8476800000001</c:v>
                </c:pt>
                <c:pt idx="286">
                  <c:v>1300.76287999999</c:v>
                </c:pt>
                <c:pt idx="287">
                  <c:v>1306.66111999999</c:v>
                </c:pt>
                <c:pt idx="288">
                  <c:v>1311.5763199999899</c:v>
                </c:pt>
                <c:pt idx="289">
                  <c:v>1316.49152</c:v>
                </c:pt>
                <c:pt idx="290">
                  <c:v>1321.4067199999899</c:v>
                </c:pt>
                <c:pt idx="291">
                  <c:v>1327.3049599999899</c:v>
                </c:pt>
                <c:pt idx="292">
                  <c:v>1332.2201600000001</c:v>
                </c:pt>
                <c:pt idx="293">
                  <c:v>1339.1014399999899</c:v>
                </c:pt>
                <c:pt idx="294">
                  <c:v>1344.0166400000001</c:v>
                </c:pt>
                <c:pt idx="295">
                  <c:v>1348.93183999999</c:v>
                </c:pt>
                <c:pt idx="296">
                  <c:v>1354.8300799999899</c:v>
                </c:pt>
                <c:pt idx="297">
                  <c:v>1359.7452800000001</c:v>
                </c:pt>
                <c:pt idx="298">
                  <c:v>1364.66048</c:v>
                </c:pt>
                <c:pt idx="299">
                  <c:v>1369.5756799999899</c:v>
                </c:pt>
                <c:pt idx="300">
                  <c:v>1375.4739199999899</c:v>
                </c:pt>
                <c:pt idx="301">
                  <c:v>1380.38912</c:v>
                </c:pt>
                <c:pt idx="302">
                  <c:v>1385.30431999999</c:v>
                </c:pt>
                <c:pt idx="303">
                  <c:v>1391.2025599999899</c:v>
                </c:pt>
                <c:pt idx="304">
                  <c:v>1397.1007999999899</c:v>
                </c:pt>
                <c:pt idx="305">
                  <c:v>1402.0160000000001</c:v>
                </c:pt>
                <c:pt idx="306">
                  <c:v>1407.9142400000001</c:v>
                </c:pt>
                <c:pt idx="307">
                  <c:v>1412.82943999999</c:v>
                </c:pt>
                <c:pt idx="308">
                  <c:v>1417.7446399999901</c:v>
                </c:pt>
                <c:pt idx="309">
                  <c:v>1423.6428800000001</c:v>
                </c:pt>
                <c:pt idx="310">
                  <c:v>1428.55808</c:v>
                </c:pt>
              </c:numCache>
            </c:numRef>
          </c:xVal>
          <c:yVal>
            <c:numRef>
              <c:f>Feuil3!$F$3:$F$313</c:f>
              <c:numCache>
                <c:formatCode>0.00E+00</c:formatCode>
                <c:ptCount val="311"/>
                <c:pt idx="0">
                  <c:v>17.620871000000001</c:v>
                </c:pt>
                <c:pt idx="1">
                  <c:v>17.837706000000001</c:v>
                </c:pt>
                <c:pt idx="2">
                  <c:v>18.412977999999899</c:v>
                </c:pt>
                <c:pt idx="3">
                  <c:v>19.015138</c:v>
                </c:pt>
                <c:pt idx="4">
                  <c:v>20.388763999999899</c:v>
                </c:pt>
                <c:pt idx="5">
                  <c:v>22.568314000000001</c:v>
                </c:pt>
                <c:pt idx="6">
                  <c:v>24.668319</c:v>
                </c:pt>
                <c:pt idx="7">
                  <c:v>26.494879999999899</c:v>
                </c:pt>
                <c:pt idx="8">
                  <c:v>28.131678000000001</c:v>
                </c:pt>
                <c:pt idx="9">
                  <c:v>29.926303999999899</c:v>
                </c:pt>
                <c:pt idx="10">
                  <c:v>31.823972999999899</c:v>
                </c:pt>
                <c:pt idx="11">
                  <c:v>33.628464000000001</c:v>
                </c:pt>
                <c:pt idx="12">
                  <c:v>37.225378999999897</c:v>
                </c:pt>
                <c:pt idx="13">
                  <c:v>41.568683999999898</c:v>
                </c:pt>
                <c:pt idx="14">
                  <c:v>43.9058899999999</c:v>
                </c:pt>
                <c:pt idx="15">
                  <c:v>46.200031000000003</c:v>
                </c:pt>
                <c:pt idx="16">
                  <c:v>47.687565999999897</c:v>
                </c:pt>
                <c:pt idx="17">
                  <c:v>49.022272000000001</c:v>
                </c:pt>
                <c:pt idx="18">
                  <c:v>50.089193000000002</c:v>
                </c:pt>
                <c:pt idx="19">
                  <c:v>50.819674999999897</c:v>
                </c:pt>
                <c:pt idx="20">
                  <c:v>51.456406999999899</c:v>
                </c:pt>
                <c:pt idx="21">
                  <c:v>51.9211939999999</c:v>
                </c:pt>
                <c:pt idx="22">
                  <c:v>52.325785000000003</c:v>
                </c:pt>
                <c:pt idx="23">
                  <c:v>52.673963999999899</c:v>
                </c:pt>
                <c:pt idx="24">
                  <c:v>52.996263999999897</c:v>
                </c:pt>
                <c:pt idx="25">
                  <c:v>53.353411000000001</c:v>
                </c:pt>
                <c:pt idx="26">
                  <c:v>53.5433909999999</c:v>
                </c:pt>
                <c:pt idx="27">
                  <c:v>53.768571999999899</c:v>
                </c:pt>
                <c:pt idx="28">
                  <c:v>54.1243529999999</c:v>
                </c:pt>
                <c:pt idx="29">
                  <c:v>54.299813</c:v>
                </c:pt>
                <c:pt idx="30">
                  <c:v>54.562894</c:v>
                </c:pt>
                <c:pt idx="31">
                  <c:v>54.6836839999999</c:v>
                </c:pt>
                <c:pt idx="32">
                  <c:v>54.782952000000002</c:v>
                </c:pt>
                <c:pt idx="33">
                  <c:v>54.901426000000001</c:v>
                </c:pt>
                <c:pt idx="34">
                  <c:v>55.005797999999899</c:v>
                </c:pt>
                <c:pt idx="35">
                  <c:v>55.2467889999999</c:v>
                </c:pt>
                <c:pt idx="36">
                  <c:v>55.326417999999897</c:v>
                </c:pt>
                <c:pt idx="37">
                  <c:v>55.352449</c:v>
                </c:pt>
                <c:pt idx="38">
                  <c:v>55.440641999999897</c:v>
                </c:pt>
                <c:pt idx="39">
                  <c:v>55.462901000000002</c:v>
                </c:pt>
                <c:pt idx="40">
                  <c:v>55.414335000000001</c:v>
                </c:pt>
                <c:pt idx="41">
                  <c:v>55.456349000000003</c:v>
                </c:pt>
                <c:pt idx="42">
                  <c:v>55.6155779999999</c:v>
                </c:pt>
                <c:pt idx="43">
                  <c:v>55.734442999999899</c:v>
                </c:pt>
                <c:pt idx="44">
                  <c:v>55.705320999999898</c:v>
                </c:pt>
                <c:pt idx="45">
                  <c:v>55.820137000000003</c:v>
                </c:pt>
                <c:pt idx="46">
                  <c:v>55.766876000000003</c:v>
                </c:pt>
                <c:pt idx="47">
                  <c:v>55.657778999999898</c:v>
                </c:pt>
                <c:pt idx="48">
                  <c:v>55.517719999999898</c:v>
                </c:pt>
                <c:pt idx="49">
                  <c:v>55.2182659999999</c:v>
                </c:pt>
                <c:pt idx="50">
                  <c:v>55.1976709999999</c:v>
                </c:pt>
                <c:pt idx="51">
                  <c:v>54.580920999999897</c:v>
                </c:pt>
                <c:pt idx="52">
                  <c:v>54.060521000000001</c:v>
                </c:pt>
                <c:pt idx="53">
                  <c:v>53.864553999999899</c:v>
                </c:pt>
                <c:pt idx="54">
                  <c:v>53.381604000000003</c:v>
                </c:pt>
                <c:pt idx="55">
                  <c:v>53.2365279999999</c:v>
                </c:pt>
                <c:pt idx="56">
                  <c:v>53.155825999999898</c:v>
                </c:pt>
                <c:pt idx="57">
                  <c:v>53.232425999999897</c:v>
                </c:pt>
                <c:pt idx="58">
                  <c:v>53.139043999999899</c:v>
                </c:pt>
                <c:pt idx="59">
                  <c:v>53.156167000000003</c:v>
                </c:pt>
                <c:pt idx="60">
                  <c:v>52.972352999999899</c:v>
                </c:pt>
                <c:pt idx="61">
                  <c:v>53.0995139999999</c:v>
                </c:pt>
                <c:pt idx="62">
                  <c:v>53.205914999999898</c:v>
                </c:pt>
                <c:pt idx="63">
                  <c:v>53.213597999999898</c:v>
                </c:pt>
                <c:pt idx="64">
                  <c:v>52.960289000000003</c:v>
                </c:pt>
                <c:pt idx="65">
                  <c:v>53.068724000000003</c:v>
                </c:pt>
                <c:pt idx="66">
                  <c:v>52.984036000000003</c:v>
                </c:pt>
                <c:pt idx="67">
                  <c:v>52.942964000000003</c:v>
                </c:pt>
                <c:pt idx="68">
                  <c:v>52.904394000000003</c:v>
                </c:pt>
                <c:pt idx="69">
                  <c:v>53.001109999999898</c:v>
                </c:pt>
                <c:pt idx="70">
                  <c:v>52.979286000000002</c:v>
                </c:pt>
                <c:pt idx="71">
                  <c:v>53.1318389999999</c:v>
                </c:pt>
                <c:pt idx="72">
                  <c:v>53.162632000000002</c:v>
                </c:pt>
                <c:pt idx="73">
                  <c:v>53.069462999999899</c:v>
                </c:pt>
                <c:pt idx="74">
                  <c:v>53.084313000000002</c:v>
                </c:pt>
                <c:pt idx="75">
                  <c:v>53.1377039999999</c:v>
                </c:pt>
                <c:pt idx="76">
                  <c:v>53.189464000000001</c:v>
                </c:pt>
                <c:pt idx="77">
                  <c:v>53.254373000000001</c:v>
                </c:pt>
                <c:pt idx="78">
                  <c:v>53.215072999999897</c:v>
                </c:pt>
                <c:pt idx="79">
                  <c:v>53.515903000000002</c:v>
                </c:pt>
                <c:pt idx="80">
                  <c:v>53.450029000000001</c:v>
                </c:pt>
                <c:pt idx="81">
                  <c:v>53.558836999999897</c:v>
                </c:pt>
                <c:pt idx="82">
                  <c:v>53.5573779999999</c:v>
                </c:pt>
                <c:pt idx="83">
                  <c:v>53.6431579999999</c:v>
                </c:pt>
                <c:pt idx="84">
                  <c:v>53.758797999999899</c:v>
                </c:pt>
                <c:pt idx="85">
                  <c:v>53.8052589999999</c:v>
                </c:pt>
                <c:pt idx="86">
                  <c:v>53.794964999999898</c:v>
                </c:pt>
                <c:pt idx="87">
                  <c:v>53.793779999999899</c:v>
                </c:pt>
                <c:pt idx="88">
                  <c:v>53.828248000000002</c:v>
                </c:pt>
                <c:pt idx="89">
                  <c:v>53.832659999999898</c:v>
                </c:pt>
                <c:pt idx="90">
                  <c:v>53.8990229999999</c:v>
                </c:pt>
                <c:pt idx="91">
                  <c:v>54.046815000000002</c:v>
                </c:pt>
                <c:pt idx="92">
                  <c:v>54.158315000000002</c:v>
                </c:pt>
                <c:pt idx="93">
                  <c:v>54.188898000000002</c:v>
                </c:pt>
                <c:pt idx="94">
                  <c:v>54.280431</c:v>
                </c:pt>
                <c:pt idx="95">
                  <c:v>54.182422000000003</c:v>
                </c:pt>
                <c:pt idx="96">
                  <c:v>54.255581999999897</c:v>
                </c:pt>
                <c:pt idx="97">
                  <c:v>54.4071199999999</c:v>
                </c:pt>
                <c:pt idx="98">
                  <c:v>54.440468000000003</c:v>
                </c:pt>
                <c:pt idx="99">
                  <c:v>54.449187000000002</c:v>
                </c:pt>
                <c:pt idx="100">
                  <c:v>54.541491999999899</c:v>
                </c:pt>
                <c:pt idx="101">
                  <c:v>54.684069000000001</c:v>
                </c:pt>
                <c:pt idx="102">
                  <c:v>54.6914459999999</c:v>
                </c:pt>
                <c:pt idx="103">
                  <c:v>54.758301000000003</c:v>
                </c:pt>
                <c:pt idx="104">
                  <c:v>54.831122999999899</c:v>
                </c:pt>
                <c:pt idx="105">
                  <c:v>54.785220000000002</c:v>
                </c:pt>
                <c:pt idx="106">
                  <c:v>54.767859000000001</c:v>
                </c:pt>
                <c:pt idx="107">
                  <c:v>54.788761000000001</c:v>
                </c:pt>
                <c:pt idx="108">
                  <c:v>54.862211000000002</c:v>
                </c:pt>
                <c:pt idx="109">
                  <c:v>54.886691999999897</c:v>
                </c:pt>
                <c:pt idx="110">
                  <c:v>55.0597589999999</c:v>
                </c:pt>
                <c:pt idx="111">
                  <c:v>54.970506</c:v>
                </c:pt>
                <c:pt idx="112">
                  <c:v>55.031832000000001</c:v>
                </c:pt>
                <c:pt idx="113">
                  <c:v>55.139929000000002</c:v>
                </c:pt>
                <c:pt idx="114">
                  <c:v>55.142225000000003</c:v>
                </c:pt>
                <c:pt idx="115">
                  <c:v>55.186605</c:v>
                </c:pt>
                <c:pt idx="116">
                  <c:v>55.288113000000003</c:v>
                </c:pt>
                <c:pt idx="117">
                  <c:v>55.344644000000002</c:v>
                </c:pt>
                <c:pt idx="118">
                  <c:v>55.319499999999898</c:v>
                </c:pt>
                <c:pt idx="119">
                  <c:v>55.372247000000002</c:v>
                </c:pt>
                <c:pt idx="120">
                  <c:v>55.471805000000003</c:v>
                </c:pt>
                <c:pt idx="121">
                  <c:v>55.542614999999898</c:v>
                </c:pt>
                <c:pt idx="122">
                  <c:v>55.4892439999999</c:v>
                </c:pt>
                <c:pt idx="123">
                  <c:v>55.567579000000002</c:v>
                </c:pt>
                <c:pt idx="124">
                  <c:v>55.609991000000001</c:v>
                </c:pt>
                <c:pt idx="125">
                  <c:v>55.589430999999898</c:v>
                </c:pt>
                <c:pt idx="126">
                  <c:v>55.667670999999899</c:v>
                </c:pt>
                <c:pt idx="127">
                  <c:v>55.624975999999897</c:v>
                </c:pt>
                <c:pt idx="128">
                  <c:v>55.745874999999899</c:v>
                </c:pt>
                <c:pt idx="129">
                  <c:v>55.800263000000001</c:v>
                </c:pt>
                <c:pt idx="130">
                  <c:v>55.871187999999897</c:v>
                </c:pt>
                <c:pt idx="131">
                  <c:v>55.895156999999898</c:v>
                </c:pt>
                <c:pt idx="132">
                  <c:v>55.936273999999898</c:v>
                </c:pt>
                <c:pt idx="133">
                  <c:v>55.932935000000001</c:v>
                </c:pt>
                <c:pt idx="134">
                  <c:v>55.995561000000002</c:v>
                </c:pt>
                <c:pt idx="135">
                  <c:v>56.033760999999899</c:v>
                </c:pt>
                <c:pt idx="136">
                  <c:v>56.013117999999899</c:v>
                </c:pt>
                <c:pt idx="137">
                  <c:v>56.087530999999899</c:v>
                </c:pt>
                <c:pt idx="138">
                  <c:v>56.096381000000001</c:v>
                </c:pt>
                <c:pt idx="139">
                  <c:v>56.085057999999897</c:v>
                </c:pt>
                <c:pt idx="140">
                  <c:v>56.150050999999898</c:v>
                </c:pt>
                <c:pt idx="141">
                  <c:v>56.257196</c:v>
                </c:pt>
                <c:pt idx="142">
                  <c:v>56.208635999999899</c:v>
                </c:pt>
                <c:pt idx="143">
                  <c:v>56.297705000000001</c:v>
                </c:pt>
                <c:pt idx="144">
                  <c:v>56.303193999999898</c:v>
                </c:pt>
                <c:pt idx="145">
                  <c:v>56.258809999999897</c:v>
                </c:pt>
                <c:pt idx="146">
                  <c:v>56.326846000000003</c:v>
                </c:pt>
                <c:pt idx="147">
                  <c:v>56.397305000000003</c:v>
                </c:pt>
                <c:pt idx="148">
                  <c:v>56.387273999999898</c:v>
                </c:pt>
                <c:pt idx="149">
                  <c:v>56.4580979999999</c:v>
                </c:pt>
                <c:pt idx="150">
                  <c:v>56.466163000000002</c:v>
                </c:pt>
                <c:pt idx="151">
                  <c:v>56.500940999999898</c:v>
                </c:pt>
                <c:pt idx="152">
                  <c:v>56.536960000000001</c:v>
                </c:pt>
                <c:pt idx="153">
                  <c:v>56.619444999999899</c:v>
                </c:pt>
                <c:pt idx="154">
                  <c:v>56.6173509999999</c:v>
                </c:pt>
                <c:pt idx="155">
                  <c:v>56.585825999999898</c:v>
                </c:pt>
                <c:pt idx="156">
                  <c:v>56.606293000000001</c:v>
                </c:pt>
                <c:pt idx="157">
                  <c:v>56.661600999999898</c:v>
                </c:pt>
                <c:pt idx="158">
                  <c:v>56.680495999999899</c:v>
                </c:pt>
                <c:pt idx="159">
                  <c:v>56.759005000000002</c:v>
                </c:pt>
                <c:pt idx="160">
                  <c:v>56.839466000000002</c:v>
                </c:pt>
                <c:pt idx="161">
                  <c:v>56.900179999999899</c:v>
                </c:pt>
                <c:pt idx="162">
                  <c:v>56.8538789999999</c:v>
                </c:pt>
                <c:pt idx="163">
                  <c:v>56.908132000000002</c:v>
                </c:pt>
                <c:pt idx="164">
                  <c:v>56.9466409999999</c:v>
                </c:pt>
                <c:pt idx="165">
                  <c:v>56.904803999999899</c:v>
                </c:pt>
                <c:pt idx="166">
                  <c:v>57.044997000000002</c:v>
                </c:pt>
                <c:pt idx="167">
                  <c:v>57.026287000000004</c:v>
                </c:pt>
                <c:pt idx="168">
                  <c:v>56.973655000000001</c:v>
                </c:pt>
                <c:pt idx="169">
                  <c:v>57.104641000000001</c:v>
                </c:pt>
                <c:pt idx="170">
                  <c:v>57.093541000000002</c:v>
                </c:pt>
                <c:pt idx="171">
                  <c:v>57.184041999999899</c:v>
                </c:pt>
                <c:pt idx="172">
                  <c:v>57.1886989999999</c:v>
                </c:pt>
                <c:pt idx="173">
                  <c:v>57.257035000000002</c:v>
                </c:pt>
                <c:pt idx="174">
                  <c:v>57.300820000000002</c:v>
                </c:pt>
                <c:pt idx="175">
                  <c:v>57.288417000000003</c:v>
                </c:pt>
                <c:pt idx="176">
                  <c:v>57.273316999999899</c:v>
                </c:pt>
                <c:pt idx="177">
                  <c:v>57.341402000000002</c:v>
                </c:pt>
                <c:pt idx="178">
                  <c:v>57.339469000000001</c:v>
                </c:pt>
                <c:pt idx="179">
                  <c:v>57.327834000000003</c:v>
                </c:pt>
                <c:pt idx="180">
                  <c:v>57.425412999999899</c:v>
                </c:pt>
                <c:pt idx="181">
                  <c:v>57.420085</c:v>
                </c:pt>
                <c:pt idx="182">
                  <c:v>57.463849000000003</c:v>
                </c:pt>
                <c:pt idx="183">
                  <c:v>57.437685000000002</c:v>
                </c:pt>
                <c:pt idx="184">
                  <c:v>57.501263000000002</c:v>
                </c:pt>
                <c:pt idx="185">
                  <c:v>57.518335999999898</c:v>
                </c:pt>
                <c:pt idx="186">
                  <c:v>57.546266000000003</c:v>
                </c:pt>
                <c:pt idx="187">
                  <c:v>57.519579999999898</c:v>
                </c:pt>
                <c:pt idx="188">
                  <c:v>57.554233000000004</c:v>
                </c:pt>
                <c:pt idx="189">
                  <c:v>57.6415539999999</c:v>
                </c:pt>
                <c:pt idx="190">
                  <c:v>57.669941999999899</c:v>
                </c:pt>
                <c:pt idx="191">
                  <c:v>57.719476999999898</c:v>
                </c:pt>
                <c:pt idx="192">
                  <c:v>57.7345919999999</c:v>
                </c:pt>
                <c:pt idx="193">
                  <c:v>57.785972000000001</c:v>
                </c:pt>
                <c:pt idx="194">
                  <c:v>57.783928000000003</c:v>
                </c:pt>
                <c:pt idx="195">
                  <c:v>57.715145999999898</c:v>
                </c:pt>
                <c:pt idx="196">
                  <c:v>57.758217000000002</c:v>
                </c:pt>
                <c:pt idx="197">
                  <c:v>57.715037000000002</c:v>
                </c:pt>
                <c:pt idx="198">
                  <c:v>57.7901799999999</c:v>
                </c:pt>
                <c:pt idx="199">
                  <c:v>57.830215000000003</c:v>
                </c:pt>
                <c:pt idx="200">
                  <c:v>57.827832999999899</c:v>
                </c:pt>
                <c:pt idx="201">
                  <c:v>57.899847999999899</c:v>
                </c:pt>
                <c:pt idx="202">
                  <c:v>57.937984</c:v>
                </c:pt>
                <c:pt idx="203">
                  <c:v>57.972878000000001</c:v>
                </c:pt>
                <c:pt idx="204">
                  <c:v>57.973157</c:v>
                </c:pt>
                <c:pt idx="205">
                  <c:v>57.983825000000003</c:v>
                </c:pt>
                <c:pt idx="206">
                  <c:v>58.028396000000001</c:v>
                </c:pt>
                <c:pt idx="207">
                  <c:v>58.014443999999898</c:v>
                </c:pt>
                <c:pt idx="208">
                  <c:v>58.044840000000001</c:v>
                </c:pt>
                <c:pt idx="209">
                  <c:v>58.111162</c:v>
                </c:pt>
                <c:pt idx="210">
                  <c:v>58.064853999999897</c:v>
                </c:pt>
                <c:pt idx="211">
                  <c:v>58.1233539999999</c:v>
                </c:pt>
                <c:pt idx="212">
                  <c:v>58.153857000000002</c:v>
                </c:pt>
                <c:pt idx="213">
                  <c:v>58.180674000000003</c:v>
                </c:pt>
                <c:pt idx="214">
                  <c:v>58.212806</c:v>
                </c:pt>
                <c:pt idx="215">
                  <c:v>58.187449000000001</c:v>
                </c:pt>
                <c:pt idx="216">
                  <c:v>58.194415999999897</c:v>
                </c:pt>
                <c:pt idx="217">
                  <c:v>58.242427999999897</c:v>
                </c:pt>
                <c:pt idx="218">
                  <c:v>58.196685000000002</c:v>
                </c:pt>
                <c:pt idx="219">
                  <c:v>58.2598109999999</c:v>
                </c:pt>
                <c:pt idx="220">
                  <c:v>58.271642999999898</c:v>
                </c:pt>
                <c:pt idx="221">
                  <c:v>58.261504000000002</c:v>
                </c:pt>
                <c:pt idx="222">
                  <c:v>58.281874000000002</c:v>
                </c:pt>
                <c:pt idx="223">
                  <c:v>58.351363999999897</c:v>
                </c:pt>
                <c:pt idx="224">
                  <c:v>58.4036749999999</c:v>
                </c:pt>
                <c:pt idx="225">
                  <c:v>58.349621999999897</c:v>
                </c:pt>
                <c:pt idx="226">
                  <c:v>58.436385999999899</c:v>
                </c:pt>
                <c:pt idx="227">
                  <c:v>58.472039000000002</c:v>
                </c:pt>
                <c:pt idx="228">
                  <c:v>58.4897559999999</c:v>
                </c:pt>
                <c:pt idx="229">
                  <c:v>58.362963000000001</c:v>
                </c:pt>
                <c:pt idx="230">
                  <c:v>58.402225000000001</c:v>
                </c:pt>
                <c:pt idx="231">
                  <c:v>58.436886999999899</c:v>
                </c:pt>
                <c:pt idx="232">
                  <c:v>58.450777000000002</c:v>
                </c:pt>
                <c:pt idx="233">
                  <c:v>58.467762</c:v>
                </c:pt>
                <c:pt idx="234">
                  <c:v>58.4803449999999</c:v>
                </c:pt>
                <c:pt idx="235">
                  <c:v>58.552905000000003</c:v>
                </c:pt>
                <c:pt idx="236">
                  <c:v>58.571879000000003</c:v>
                </c:pt>
                <c:pt idx="237">
                  <c:v>58.545816000000002</c:v>
                </c:pt>
                <c:pt idx="238">
                  <c:v>58.512278000000002</c:v>
                </c:pt>
                <c:pt idx="239">
                  <c:v>58.626241</c:v>
                </c:pt>
                <c:pt idx="240">
                  <c:v>58.609423999999898</c:v>
                </c:pt>
                <c:pt idx="241">
                  <c:v>58.595970000000001</c:v>
                </c:pt>
                <c:pt idx="242">
                  <c:v>58.640546999999899</c:v>
                </c:pt>
                <c:pt idx="243">
                  <c:v>58.616447000000001</c:v>
                </c:pt>
                <c:pt idx="244">
                  <c:v>58.644647999999897</c:v>
                </c:pt>
                <c:pt idx="245">
                  <c:v>58.665137999999899</c:v>
                </c:pt>
                <c:pt idx="246">
                  <c:v>58.674880000000002</c:v>
                </c:pt>
                <c:pt idx="247">
                  <c:v>58.697957000000002</c:v>
                </c:pt>
                <c:pt idx="248">
                  <c:v>58.752327000000001</c:v>
                </c:pt>
                <c:pt idx="249">
                  <c:v>58.694563000000002</c:v>
                </c:pt>
                <c:pt idx="250">
                  <c:v>58.772596</c:v>
                </c:pt>
                <c:pt idx="251">
                  <c:v>58.788164000000002</c:v>
                </c:pt>
                <c:pt idx="252">
                  <c:v>58.748857999999899</c:v>
                </c:pt>
                <c:pt idx="253">
                  <c:v>58.821133000000003</c:v>
                </c:pt>
                <c:pt idx="254">
                  <c:v>58.8131979999999</c:v>
                </c:pt>
                <c:pt idx="255">
                  <c:v>58.837055999999897</c:v>
                </c:pt>
                <c:pt idx="256">
                  <c:v>58.823124999999898</c:v>
                </c:pt>
                <c:pt idx="257">
                  <c:v>58.852958000000001</c:v>
                </c:pt>
                <c:pt idx="258">
                  <c:v>58.871527999999898</c:v>
                </c:pt>
                <c:pt idx="259">
                  <c:v>58.965125</c:v>
                </c:pt>
                <c:pt idx="260">
                  <c:v>58.8854019999999</c:v>
                </c:pt>
                <c:pt idx="261">
                  <c:v>58.895792999999898</c:v>
                </c:pt>
                <c:pt idx="262">
                  <c:v>58.922955000000002</c:v>
                </c:pt>
                <c:pt idx="263">
                  <c:v>58.943694000000001</c:v>
                </c:pt>
                <c:pt idx="264">
                  <c:v>58.925995999999898</c:v>
                </c:pt>
                <c:pt idx="265">
                  <c:v>58.87527</c:v>
                </c:pt>
                <c:pt idx="266">
                  <c:v>58.9710719999999</c:v>
                </c:pt>
                <c:pt idx="267">
                  <c:v>58.946986000000003</c:v>
                </c:pt>
                <c:pt idx="268">
                  <c:v>58.949514000000001</c:v>
                </c:pt>
                <c:pt idx="269">
                  <c:v>58.907992</c:v>
                </c:pt>
                <c:pt idx="270">
                  <c:v>59.026494999999898</c:v>
                </c:pt>
                <c:pt idx="271">
                  <c:v>59.0202489999999</c:v>
                </c:pt>
                <c:pt idx="272">
                  <c:v>59.0840999999999</c:v>
                </c:pt>
                <c:pt idx="273">
                  <c:v>59.0837819999999</c:v>
                </c:pt>
                <c:pt idx="274">
                  <c:v>59.092188999999898</c:v>
                </c:pt>
                <c:pt idx="275">
                  <c:v>59.062936999999899</c:v>
                </c:pt>
                <c:pt idx="276">
                  <c:v>59.106138000000001</c:v>
                </c:pt>
                <c:pt idx="277">
                  <c:v>59.0427999999999</c:v>
                </c:pt>
                <c:pt idx="278">
                  <c:v>59.133600999999899</c:v>
                </c:pt>
                <c:pt idx="279">
                  <c:v>59.084077000000001</c:v>
                </c:pt>
                <c:pt idx="280">
                  <c:v>59.190193999999899</c:v>
                </c:pt>
                <c:pt idx="281">
                  <c:v>59.179307999999899</c:v>
                </c:pt>
                <c:pt idx="282">
                  <c:v>59.1864559999999</c:v>
                </c:pt>
                <c:pt idx="283">
                  <c:v>59.252051000000002</c:v>
                </c:pt>
                <c:pt idx="284">
                  <c:v>59.213622000000001</c:v>
                </c:pt>
                <c:pt idx="285">
                  <c:v>59.2324389999999</c:v>
                </c:pt>
                <c:pt idx="286">
                  <c:v>59.232413000000001</c:v>
                </c:pt>
                <c:pt idx="287">
                  <c:v>59.261526000000003</c:v>
                </c:pt>
                <c:pt idx="288">
                  <c:v>59.272762999999898</c:v>
                </c:pt>
                <c:pt idx="289">
                  <c:v>59.2965009999999</c:v>
                </c:pt>
                <c:pt idx="290">
                  <c:v>59.287213000000001</c:v>
                </c:pt>
                <c:pt idx="291">
                  <c:v>59.299349999999897</c:v>
                </c:pt>
                <c:pt idx="292">
                  <c:v>59.317849000000002</c:v>
                </c:pt>
                <c:pt idx="293">
                  <c:v>59.386352000000002</c:v>
                </c:pt>
                <c:pt idx="294">
                  <c:v>59.391337999999898</c:v>
                </c:pt>
                <c:pt idx="295">
                  <c:v>59.481968000000002</c:v>
                </c:pt>
                <c:pt idx="296">
                  <c:v>59.519393999999899</c:v>
                </c:pt>
                <c:pt idx="297">
                  <c:v>59.491647999999898</c:v>
                </c:pt>
                <c:pt idx="298">
                  <c:v>59.473171999999899</c:v>
                </c:pt>
                <c:pt idx="299">
                  <c:v>59.473483000000002</c:v>
                </c:pt>
                <c:pt idx="300">
                  <c:v>59.517741000000001</c:v>
                </c:pt>
                <c:pt idx="301">
                  <c:v>59.443461999999897</c:v>
                </c:pt>
                <c:pt idx="302">
                  <c:v>59.532812999999898</c:v>
                </c:pt>
                <c:pt idx="303">
                  <c:v>59.461793999999898</c:v>
                </c:pt>
                <c:pt idx="304">
                  <c:v>59.5314809999999</c:v>
                </c:pt>
                <c:pt idx="305">
                  <c:v>59.545791999999899</c:v>
                </c:pt>
                <c:pt idx="306">
                  <c:v>59.553935000000003</c:v>
                </c:pt>
                <c:pt idx="307">
                  <c:v>59.579659999999897</c:v>
                </c:pt>
                <c:pt idx="308">
                  <c:v>59.5548509999999</c:v>
                </c:pt>
                <c:pt idx="309">
                  <c:v>59.520645000000002</c:v>
                </c:pt>
                <c:pt idx="310">
                  <c:v>59.567360000000001</c:v>
                </c:pt>
              </c:numCache>
            </c:numRef>
          </c:yVal>
          <c:smooth val="1"/>
          <c:extLst xmlns:c16r2="http://schemas.microsoft.com/office/drawing/2015/06/chart">
            <c:ext xmlns:c16="http://schemas.microsoft.com/office/drawing/2014/chart" uri="{C3380CC4-5D6E-409C-BE32-E72D297353CC}">
              <c16:uniqueId val="{00000003-6B44-405C-AF8B-8B8120FD1EF9}"/>
            </c:ext>
          </c:extLst>
        </c:ser>
        <c:ser>
          <c:idx val="3"/>
          <c:order val="4"/>
          <c:tx>
            <c:v>RT5 exp</c:v>
          </c:tx>
          <c:spPr>
            <a:ln w="50800" cap="rnd">
              <a:solidFill>
                <a:srgbClr val="7030A0"/>
              </a:solidFill>
              <a:prstDash val="sysDot"/>
              <a:round/>
            </a:ln>
            <a:effectLst/>
          </c:spPr>
          <c:marker>
            <c:symbol val="none"/>
          </c:marker>
          <c:xVal>
            <c:numRef>
              <c:f>Feuil3!$B$3:$B$313</c:f>
              <c:numCache>
                <c:formatCode>General</c:formatCode>
                <c:ptCount val="311"/>
                <c:pt idx="0">
                  <c:v>-220</c:v>
                </c:pt>
                <c:pt idx="1">
                  <c:v>-215.0848</c:v>
                </c:pt>
                <c:pt idx="2">
                  <c:v>-209.1865600000001</c:v>
                </c:pt>
                <c:pt idx="3">
                  <c:v>-204.27135999999999</c:v>
                </c:pt>
                <c:pt idx="4">
                  <c:v>-199.35615999999999</c:v>
                </c:pt>
                <c:pt idx="5">
                  <c:v>-193.45792000000012</c:v>
                </c:pt>
                <c:pt idx="6">
                  <c:v>-188.54272</c:v>
                </c:pt>
                <c:pt idx="7">
                  <c:v>-183.62752</c:v>
                </c:pt>
                <c:pt idx="8">
                  <c:v>-178.71232000000001</c:v>
                </c:pt>
                <c:pt idx="9">
                  <c:v>-173.79712000000001</c:v>
                </c:pt>
                <c:pt idx="10">
                  <c:v>-166.91584000000012</c:v>
                </c:pt>
                <c:pt idx="11">
                  <c:v>-162.00064</c:v>
                </c:pt>
                <c:pt idx="12">
                  <c:v>-156.1024000000001</c:v>
                </c:pt>
                <c:pt idx="13">
                  <c:v>-151.1872000000001</c:v>
                </c:pt>
                <c:pt idx="14">
                  <c:v>-146.27200000000011</c:v>
                </c:pt>
                <c:pt idx="15">
                  <c:v>-140.37376000000012</c:v>
                </c:pt>
                <c:pt idx="16">
                  <c:v>-135.45856000000009</c:v>
                </c:pt>
                <c:pt idx="17">
                  <c:v>-130.54336000000012</c:v>
                </c:pt>
                <c:pt idx="18">
                  <c:v>-124.64512000000011</c:v>
                </c:pt>
                <c:pt idx="19">
                  <c:v>-119.729920000001</c:v>
                </c:pt>
                <c:pt idx="20">
                  <c:v>-114.81471999999999</c:v>
                </c:pt>
                <c:pt idx="21">
                  <c:v>-108.916480000001</c:v>
                </c:pt>
                <c:pt idx="22">
                  <c:v>-103.018240000001</c:v>
                </c:pt>
                <c:pt idx="23">
                  <c:v>-98.103039999999993</c:v>
                </c:pt>
                <c:pt idx="24">
                  <c:v>-93.187839999999994</c:v>
                </c:pt>
                <c:pt idx="25">
                  <c:v>-87.289600000001002</c:v>
                </c:pt>
                <c:pt idx="26">
                  <c:v>-82.374400000001003</c:v>
                </c:pt>
                <c:pt idx="27">
                  <c:v>-77.459200000001005</c:v>
                </c:pt>
                <c:pt idx="28">
                  <c:v>-71.560959999999994</c:v>
                </c:pt>
                <c:pt idx="29">
                  <c:v>-66.645759999999996</c:v>
                </c:pt>
                <c:pt idx="30">
                  <c:v>-61.730559999999997</c:v>
                </c:pt>
                <c:pt idx="31">
                  <c:v>-55.832320000001005</c:v>
                </c:pt>
                <c:pt idx="32">
                  <c:v>-49.934079999999994</c:v>
                </c:pt>
                <c:pt idx="33">
                  <c:v>-45.018879999999996</c:v>
                </c:pt>
                <c:pt idx="34">
                  <c:v>-40.103679999999997</c:v>
                </c:pt>
                <c:pt idx="35">
                  <c:v>-34.205440000001005</c:v>
                </c:pt>
                <c:pt idx="36">
                  <c:v>-29.290240000001006</c:v>
                </c:pt>
                <c:pt idx="37">
                  <c:v>-24.375040000001007</c:v>
                </c:pt>
                <c:pt idx="38">
                  <c:v>-18.476799999999997</c:v>
                </c:pt>
                <c:pt idx="39">
                  <c:v>-13.561599999999999</c:v>
                </c:pt>
                <c:pt idx="40">
                  <c:v>-8.6463999999999999</c:v>
                </c:pt>
                <c:pt idx="41">
                  <c:v>-2.7481600000010076</c:v>
                </c:pt>
                <c:pt idx="42">
                  <c:v>2.1670399999989911</c:v>
                </c:pt>
                <c:pt idx="43">
                  <c:v>8.0652800000000013</c:v>
                </c:pt>
                <c:pt idx="44">
                  <c:v>13.963519999998994</c:v>
                </c:pt>
                <c:pt idx="45">
                  <c:v>18.878719999998992</c:v>
                </c:pt>
                <c:pt idx="46">
                  <c:v>23.793920000000014</c:v>
                </c:pt>
                <c:pt idx="47">
                  <c:v>29.692160000000001</c:v>
                </c:pt>
                <c:pt idx="48">
                  <c:v>34.607359999999005</c:v>
                </c:pt>
                <c:pt idx="49">
                  <c:v>39.522559999998975</c:v>
                </c:pt>
                <c:pt idx="50">
                  <c:v>44.437760000000026</c:v>
                </c:pt>
                <c:pt idx="51">
                  <c:v>50.336000000000013</c:v>
                </c:pt>
                <c:pt idx="52">
                  <c:v>55.251199999999017</c:v>
                </c:pt>
                <c:pt idx="53">
                  <c:v>60.16640000000001</c:v>
                </c:pt>
                <c:pt idx="54">
                  <c:v>67.047680000000014</c:v>
                </c:pt>
                <c:pt idx="55">
                  <c:v>71.962879999999018</c:v>
                </c:pt>
                <c:pt idx="56">
                  <c:v>76.878080000000011</c:v>
                </c:pt>
                <c:pt idx="57">
                  <c:v>82.776319999998975</c:v>
                </c:pt>
                <c:pt idx="58">
                  <c:v>87.691520000000025</c:v>
                </c:pt>
                <c:pt idx="59">
                  <c:v>92.606719999998973</c:v>
                </c:pt>
                <c:pt idx="60">
                  <c:v>98.504959999999016</c:v>
                </c:pt>
                <c:pt idx="61">
                  <c:v>103.42016000000001</c:v>
                </c:pt>
                <c:pt idx="62">
                  <c:v>108.33535999999901</c:v>
                </c:pt>
                <c:pt idx="63">
                  <c:v>113.25056000000001</c:v>
                </c:pt>
                <c:pt idx="64">
                  <c:v>119.14879999999903</c:v>
                </c:pt>
                <c:pt idx="65">
                  <c:v>125.04703999999901</c:v>
                </c:pt>
                <c:pt idx="66">
                  <c:v>129.96224000000001</c:v>
                </c:pt>
                <c:pt idx="67">
                  <c:v>135.86047999999897</c:v>
                </c:pt>
                <c:pt idx="68">
                  <c:v>140.77568000000002</c:v>
                </c:pt>
                <c:pt idx="69">
                  <c:v>145.69087999999903</c:v>
                </c:pt>
                <c:pt idx="70">
                  <c:v>151.58911999999901</c:v>
                </c:pt>
                <c:pt idx="71">
                  <c:v>156.50432000000001</c:v>
                </c:pt>
                <c:pt idx="72">
                  <c:v>161.41951999999901</c:v>
                </c:pt>
                <c:pt idx="73">
                  <c:v>167.31776000000002</c:v>
                </c:pt>
                <c:pt idx="74">
                  <c:v>172.23295999999903</c:v>
                </c:pt>
                <c:pt idx="75">
                  <c:v>177.14816000000002</c:v>
                </c:pt>
                <c:pt idx="76">
                  <c:v>183.04640000000001</c:v>
                </c:pt>
                <c:pt idx="77">
                  <c:v>188.94463999999903</c:v>
                </c:pt>
                <c:pt idx="78">
                  <c:v>193.85984000000002</c:v>
                </c:pt>
                <c:pt idx="79">
                  <c:v>198.77503999999902</c:v>
                </c:pt>
                <c:pt idx="80">
                  <c:v>204.67327999999901</c:v>
                </c:pt>
                <c:pt idx="81">
                  <c:v>209.58848</c:v>
                </c:pt>
                <c:pt idx="82">
                  <c:v>214.50367999999901</c:v>
                </c:pt>
                <c:pt idx="83">
                  <c:v>220.40192000000002</c:v>
                </c:pt>
                <c:pt idx="84">
                  <c:v>225.31711999999902</c:v>
                </c:pt>
                <c:pt idx="85">
                  <c:v>230.23232000000002</c:v>
                </c:pt>
                <c:pt idx="86">
                  <c:v>237.11360000000002</c:v>
                </c:pt>
                <c:pt idx="87">
                  <c:v>242.02879999999902</c:v>
                </c:pt>
                <c:pt idx="88">
                  <c:v>246.94400000000002</c:v>
                </c:pt>
                <c:pt idx="89">
                  <c:v>252.84224</c:v>
                </c:pt>
                <c:pt idx="90">
                  <c:v>258.74047999999902</c:v>
                </c:pt>
                <c:pt idx="91">
                  <c:v>263.65568000000002</c:v>
                </c:pt>
                <c:pt idx="92">
                  <c:v>268.57087999999902</c:v>
                </c:pt>
                <c:pt idx="93">
                  <c:v>274.46911999999901</c:v>
                </c:pt>
                <c:pt idx="94">
                  <c:v>279.38432</c:v>
                </c:pt>
                <c:pt idx="95">
                  <c:v>284.29951999999901</c:v>
                </c:pt>
                <c:pt idx="96">
                  <c:v>290.19776000000002</c:v>
                </c:pt>
                <c:pt idx="97">
                  <c:v>296.096</c:v>
                </c:pt>
                <c:pt idx="98">
                  <c:v>301.01120000000003</c:v>
                </c:pt>
                <c:pt idx="99">
                  <c:v>306.90944000000002</c:v>
                </c:pt>
                <c:pt idx="100">
                  <c:v>311.82464000000004</c:v>
                </c:pt>
                <c:pt idx="101">
                  <c:v>316.73983999999905</c:v>
                </c:pt>
                <c:pt idx="102">
                  <c:v>322.63807999999904</c:v>
                </c:pt>
                <c:pt idx="103">
                  <c:v>327.55327999999895</c:v>
                </c:pt>
                <c:pt idx="104">
                  <c:v>332.46847999999898</c:v>
                </c:pt>
                <c:pt idx="105">
                  <c:v>337.38368000000003</c:v>
                </c:pt>
                <c:pt idx="106">
                  <c:v>343.28192000000001</c:v>
                </c:pt>
                <c:pt idx="107">
                  <c:v>348.19712000000004</c:v>
                </c:pt>
                <c:pt idx="108">
                  <c:v>354.09536000000003</c:v>
                </c:pt>
                <c:pt idx="109">
                  <c:v>359.99360000000001</c:v>
                </c:pt>
                <c:pt idx="110">
                  <c:v>364.90880000000004</c:v>
                </c:pt>
                <c:pt idx="111">
                  <c:v>369.82399999999905</c:v>
                </c:pt>
                <c:pt idx="112">
                  <c:v>375.72224000000006</c:v>
                </c:pt>
                <c:pt idx="113">
                  <c:v>380.63743999999895</c:v>
                </c:pt>
                <c:pt idx="114">
                  <c:v>385.55263999999897</c:v>
                </c:pt>
                <c:pt idx="115">
                  <c:v>391.45087999999896</c:v>
                </c:pt>
                <c:pt idx="116">
                  <c:v>396.36608000000001</c:v>
                </c:pt>
                <c:pt idx="117">
                  <c:v>401.28128000000004</c:v>
                </c:pt>
                <c:pt idx="118">
                  <c:v>406.19647999999904</c:v>
                </c:pt>
                <c:pt idx="119">
                  <c:v>413.07776000000001</c:v>
                </c:pt>
                <c:pt idx="120">
                  <c:v>417.99296000000004</c:v>
                </c:pt>
                <c:pt idx="121">
                  <c:v>422.90815999999904</c:v>
                </c:pt>
                <c:pt idx="122">
                  <c:v>428.80640000000005</c:v>
                </c:pt>
                <c:pt idx="123">
                  <c:v>433.72159999999894</c:v>
                </c:pt>
                <c:pt idx="124">
                  <c:v>438.63679999999897</c:v>
                </c:pt>
                <c:pt idx="125">
                  <c:v>444.53503999999896</c:v>
                </c:pt>
                <c:pt idx="126">
                  <c:v>449.45024000000001</c:v>
                </c:pt>
                <c:pt idx="127">
                  <c:v>454.36544000000004</c:v>
                </c:pt>
                <c:pt idx="128">
                  <c:v>460.26368000000002</c:v>
                </c:pt>
                <c:pt idx="129">
                  <c:v>465.17888000000005</c:v>
                </c:pt>
                <c:pt idx="130">
                  <c:v>471.07712000000004</c:v>
                </c:pt>
                <c:pt idx="131">
                  <c:v>475.99231999999904</c:v>
                </c:pt>
                <c:pt idx="132">
                  <c:v>481.89056000000005</c:v>
                </c:pt>
                <c:pt idx="133">
                  <c:v>486.80575999999905</c:v>
                </c:pt>
                <c:pt idx="134">
                  <c:v>491.72095999999897</c:v>
                </c:pt>
                <c:pt idx="135">
                  <c:v>497.61919999999895</c:v>
                </c:pt>
                <c:pt idx="136">
                  <c:v>502.53440000000001</c:v>
                </c:pt>
                <c:pt idx="137">
                  <c:v>507.44960000000003</c:v>
                </c:pt>
                <c:pt idx="138">
                  <c:v>513.34784000000002</c:v>
                </c:pt>
                <c:pt idx="139">
                  <c:v>519.24608000000001</c:v>
                </c:pt>
                <c:pt idx="140">
                  <c:v>524.16128000000003</c:v>
                </c:pt>
                <c:pt idx="141">
                  <c:v>531.04255999999896</c:v>
                </c:pt>
                <c:pt idx="142">
                  <c:v>535.95776000000001</c:v>
                </c:pt>
                <c:pt idx="143">
                  <c:v>540.87296000000003</c:v>
                </c:pt>
                <c:pt idx="144">
                  <c:v>546.77120000000002</c:v>
                </c:pt>
                <c:pt idx="145">
                  <c:v>551.68640000000005</c:v>
                </c:pt>
                <c:pt idx="146">
                  <c:v>556.60159999999905</c:v>
                </c:pt>
                <c:pt idx="147">
                  <c:v>561.51679999999897</c:v>
                </c:pt>
                <c:pt idx="148">
                  <c:v>567.41503999999895</c:v>
                </c:pt>
                <c:pt idx="149">
                  <c:v>572.33024</c:v>
                </c:pt>
                <c:pt idx="150">
                  <c:v>577.24544000000003</c:v>
                </c:pt>
                <c:pt idx="151">
                  <c:v>584.12671999999895</c:v>
                </c:pt>
                <c:pt idx="152">
                  <c:v>589.04192</c:v>
                </c:pt>
                <c:pt idx="153">
                  <c:v>593.95712000000003</c:v>
                </c:pt>
                <c:pt idx="154">
                  <c:v>599.85536000000002</c:v>
                </c:pt>
                <c:pt idx="155">
                  <c:v>604.77056000000005</c:v>
                </c:pt>
                <c:pt idx="156">
                  <c:v>609.68575999999905</c:v>
                </c:pt>
                <c:pt idx="157">
                  <c:v>615.58399999999904</c:v>
                </c:pt>
                <c:pt idx="158">
                  <c:v>620.49919999999895</c:v>
                </c:pt>
                <c:pt idx="159">
                  <c:v>625.4144</c:v>
                </c:pt>
                <c:pt idx="160">
                  <c:v>631.31263999999896</c:v>
                </c:pt>
                <c:pt idx="161">
                  <c:v>636.22784000000001</c:v>
                </c:pt>
                <c:pt idx="162">
                  <c:v>642.12608</c:v>
                </c:pt>
                <c:pt idx="163">
                  <c:v>647.04128000000003</c:v>
                </c:pt>
                <c:pt idx="164">
                  <c:v>652.93952000000002</c:v>
                </c:pt>
                <c:pt idx="165">
                  <c:v>657.85472000000004</c:v>
                </c:pt>
                <c:pt idx="166">
                  <c:v>662.76991999999905</c:v>
                </c:pt>
                <c:pt idx="167">
                  <c:v>668.66815999999903</c:v>
                </c:pt>
                <c:pt idx="168">
                  <c:v>673.58335999999895</c:v>
                </c:pt>
                <c:pt idx="169">
                  <c:v>678.49855999999897</c:v>
                </c:pt>
                <c:pt idx="170">
                  <c:v>684.39679999999896</c:v>
                </c:pt>
                <c:pt idx="171">
                  <c:v>689.31200000000001</c:v>
                </c:pt>
                <c:pt idx="172">
                  <c:v>694.22720000000004</c:v>
                </c:pt>
                <c:pt idx="173">
                  <c:v>700.12544000000003</c:v>
                </c:pt>
                <c:pt idx="174">
                  <c:v>706.02368000000001</c:v>
                </c:pt>
                <c:pt idx="175">
                  <c:v>710.93888000000004</c:v>
                </c:pt>
                <c:pt idx="176">
                  <c:v>715.85407999999904</c:v>
                </c:pt>
                <c:pt idx="177">
                  <c:v>721.75232000000005</c:v>
                </c:pt>
                <c:pt idx="178">
                  <c:v>726.66751999999894</c:v>
                </c:pt>
                <c:pt idx="179">
                  <c:v>731.58271999999897</c:v>
                </c:pt>
                <c:pt idx="180">
                  <c:v>737.48095999999896</c:v>
                </c:pt>
                <c:pt idx="181">
                  <c:v>742.39616000000001</c:v>
                </c:pt>
                <c:pt idx="182">
                  <c:v>747.31136000000004</c:v>
                </c:pt>
                <c:pt idx="183">
                  <c:v>753.20960000000002</c:v>
                </c:pt>
                <c:pt idx="184">
                  <c:v>759.10784000000001</c:v>
                </c:pt>
                <c:pt idx="185">
                  <c:v>764.02304000000004</c:v>
                </c:pt>
                <c:pt idx="186">
                  <c:v>769.92128000000002</c:v>
                </c:pt>
                <c:pt idx="187">
                  <c:v>774.83648000000005</c:v>
                </c:pt>
                <c:pt idx="188">
                  <c:v>779.75167999999906</c:v>
                </c:pt>
                <c:pt idx="189">
                  <c:v>784.66687999998999</c:v>
                </c:pt>
                <c:pt idx="190">
                  <c:v>790.56511999998997</c:v>
                </c:pt>
                <c:pt idx="191">
                  <c:v>795.48032000000001</c:v>
                </c:pt>
                <c:pt idx="192">
                  <c:v>800.39552000000003</c:v>
                </c:pt>
                <c:pt idx="193">
                  <c:v>806.29376000000002</c:v>
                </c:pt>
                <c:pt idx="194">
                  <c:v>811.20895999998993</c:v>
                </c:pt>
                <c:pt idx="195">
                  <c:v>817.10719999998992</c:v>
                </c:pt>
                <c:pt idx="196">
                  <c:v>823.0054399999899</c:v>
                </c:pt>
                <c:pt idx="197">
                  <c:v>827.92064000000005</c:v>
                </c:pt>
                <c:pt idx="198">
                  <c:v>832.83583999998996</c:v>
                </c:pt>
                <c:pt idx="199">
                  <c:v>838.73407999998994</c:v>
                </c:pt>
                <c:pt idx="200">
                  <c:v>843.64928000000009</c:v>
                </c:pt>
                <c:pt idx="201">
                  <c:v>848.56448</c:v>
                </c:pt>
                <c:pt idx="202">
                  <c:v>853.47967999998991</c:v>
                </c:pt>
                <c:pt idx="203">
                  <c:v>859.3779199999899</c:v>
                </c:pt>
                <c:pt idx="204">
                  <c:v>864.29312000000004</c:v>
                </c:pt>
                <c:pt idx="205">
                  <c:v>869.20831999998995</c:v>
                </c:pt>
                <c:pt idx="206">
                  <c:v>876.08960000000002</c:v>
                </c:pt>
                <c:pt idx="207">
                  <c:v>881.00479999998993</c:v>
                </c:pt>
                <c:pt idx="208">
                  <c:v>885.92000000000007</c:v>
                </c:pt>
                <c:pt idx="209">
                  <c:v>891.81824000000006</c:v>
                </c:pt>
                <c:pt idx="210">
                  <c:v>896.73343999998997</c:v>
                </c:pt>
                <c:pt idx="211">
                  <c:v>901.64863999999011</c:v>
                </c:pt>
                <c:pt idx="212">
                  <c:v>907.5468800000001</c:v>
                </c:pt>
                <c:pt idx="213">
                  <c:v>912.46208000000001</c:v>
                </c:pt>
                <c:pt idx="214">
                  <c:v>917.37727999998992</c:v>
                </c:pt>
                <c:pt idx="215">
                  <c:v>922.29248000000007</c:v>
                </c:pt>
                <c:pt idx="216">
                  <c:v>928.19072000000006</c:v>
                </c:pt>
                <c:pt idx="217">
                  <c:v>934.08896000000004</c:v>
                </c:pt>
                <c:pt idx="218">
                  <c:v>939.00415999998995</c:v>
                </c:pt>
                <c:pt idx="219">
                  <c:v>944.90239999998994</c:v>
                </c:pt>
                <c:pt idx="220">
                  <c:v>949.81760000000008</c:v>
                </c:pt>
                <c:pt idx="221">
                  <c:v>954.73279999998999</c:v>
                </c:pt>
                <c:pt idx="222">
                  <c:v>960.63103999998998</c:v>
                </c:pt>
                <c:pt idx="223">
                  <c:v>965.54623999998989</c:v>
                </c:pt>
                <c:pt idx="224">
                  <c:v>970.46144000000004</c:v>
                </c:pt>
                <c:pt idx="225">
                  <c:v>976.35968000000003</c:v>
                </c:pt>
                <c:pt idx="226">
                  <c:v>981.27487999998993</c:v>
                </c:pt>
                <c:pt idx="227">
                  <c:v>986.19008000000008</c:v>
                </c:pt>
                <c:pt idx="228">
                  <c:v>992.08832000000007</c:v>
                </c:pt>
                <c:pt idx="229">
                  <c:v>997.98656000000005</c:v>
                </c:pt>
                <c:pt idx="230">
                  <c:v>1002.90175999999</c:v>
                </c:pt>
                <c:pt idx="231">
                  <c:v>1007.8169600000001</c:v>
                </c:pt>
                <c:pt idx="232">
                  <c:v>1013.7152000000001</c:v>
                </c:pt>
                <c:pt idx="233">
                  <c:v>1018.6304</c:v>
                </c:pt>
                <c:pt idx="234">
                  <c:v>1023.5455999999899</c:v>
                </c:pt>
                <c:pt idx="235">
                  <c:v>1029.4438399999899</c:v>
                </c:pt>
                <c:pt idx="236">
                  <c:v>1035.3420799999899</c:v>
                </c:pt>
                <c:pt idx="237">
                  <c:v>1040.25728</c:v>
                </c:pt>
                <c:pt idx="238">
                  <c:v>1046.15552</c:v>
                </c:pt>
                <c:pt idx="239">
                  <c:v>1052.05376</c:v>
                </c:pt>
                <c:pt idx="240">
                  <c:v>1056.9689599999899</c:v>
                </c:pt>
                <c:pt idx="241">
                  <c:v>1062.8671999999899</c:v>
                </c:pt>
                <c:pt idx="242">
                  <c:v>1067.7824000000001</c:v>
                </c:pt>
                <c:pt idx="243">
                  <c:v>1072.69759999999</c:v>
                </c:pt>
                <c:pt idx="244">
                  <c:v>1077.6128000000001</c:v>
                </c:pt>
                <c:pt idx="245">
                  <c:v>1083.5110400000001</c:v>
                </c:pt>
                <c:pt idx="246">
                  <c:v>1088.42624</c:v>
                </c:pt>
                <c:pt idx="247">
                  <c:v>1093.3414399999899</c:v>
                </c:pt>
                <c:pt idx="248">
                  <c:v>1099.2396799999899</c:v>
                </c:pt>
                <c:pt idx="249">
                  <c:v>1104.15488</c:v>
                </c:pt>
                <c:pt idx="250">
                  <c:v>1110.05312</c:v>
                </c:pt>
                <c:pt idx="251">
                  <c:v>1115.95136</c:v>
                </c:pt>
                <c:pt idx="252">
                  <c:v>1120.8665599999899</c:v>
                </c:pt>
                <c:pt idx="253">
                  <c:v>1125.7817600000001</c:v>
                </c:pt>
                <c:pt idx="254">
                  <c:v>1131.68</c:v>
                </c:pt>
                <c:pt idx="255">
                  <c:v>1136.59519999999</c:v>
                </c:pt>
                <c:pt idx="256">
                  <c:v>1141.5103999999901</c:v>
                </c:pt>
                <c:pt idx="257">
                  <c:v>1146.4256</c:v>
                </c:pt>
                <c:pt idx="258">
                  <c:v>1152.32384</c:v>
                </c:pt>
                <c:pt idx="259">
                  <c:v>1157.2390399999899</c:v>
                </c:pt>
                <c:pt idx="260">
                  <c:v>1162.1542400000001</c:v>
                </c:pt>
                <c:pt idx="261">
                  <c:v>1169.0355199999899</c:v>
                </c:pt>
                <c:pt idx="262">
                  <c:v>1173.95072</c:v>
                </c:pt>
                <c:pt idx="263">
                  <c:v>1178.86591999999</c:v>
                </c:pt>
                <c:pt idx="264">
                  <c:v>1184.7641599999899</c:v>
                </c:pt>
                <c:pt idx="265">
                  <c:v>1189.6793600000001</c:v>
                </c:pt>
                <c:pt idx="266">
                  <c:v>1194.59456</c:v>
                </c:pt>
                <c:pt idx="267">
                  <c:v>1200.49279999999</c:v>
                </c:pt>
                <c:pt idx="268">
                  <c:v>1205.4079999999899</c:v>
                </c:pt>
                <c:pt idx="269">
                  <c:v>1210.3232</c:v>
                </c:pt>
                <c:pt idx="270">
                  <c:v>1215.23839999999</c:v>
                </c:pt>
                <c:pt idx="271">
                  <c:v>1222.11968</c:v>
                </c:pt>
                <c:pt idx="272">
                  <c:v>1227.0348799999899</c:v>
                </c:pt>
                <c:pt idx="273">
                  <c:v>1231.9500800000001</c:v>
                </c:pt>
                <c:pt idx="274">
                  <c:v>1237.8483200000001</c:v>
                </c:pt>
                <c:pt idx="275">
                  <c:v>1242.76351999999</c:v>
                </c:pt>
                <c:pt idx="276">
                  <c:v>1247.6787200000001</c:v>
                </c:pt>
                <c:pt idx="277">
                  <c:v>1253.5769600000001</c:v>
                </c:pt>
                <c:pt idx="278">
                  <c:v>1258.49216</c:v>
                </c:pt>
                <c:pt idx="279">
                  <c:v>1263.4073599999899</c:v>
                </c:pt>
                <c:pt idx="280">
                  <c:v>1269.3055999999899</c:v>
                </c:pt>
                <c:pt idx="281">
                  <c:v>1274.2208000000001</c:v>
                </c:pt>
                <c:pt idx="282">
                  <c:v>1280.11904</c:v>
                </c:pt>
                <c:pt idx="283">
                  <c:v>1286.01728</c:v>
                </c:pt>
                <c:pt idx="284">
                  <c:v>1290.9324799999899</c:v>
                </c:pt>
                <c:pt idx="285">
                  <c:v>1295.8476800000001</c:v>
                </c:pt>
                <c:pt idx="286">
                  <c:v>1300.76287999999</c:v>
                </c:pt>
                <c:pt idx="287">
                  <c:v>1306.66111999999</c:v>
                </c:pt>
                <c:pt idx="288">
                  <c:v>1311.5763199999899</c:v>
                </c:pt>
                <c:pt idx="289">
                  <c:v>1316.49152</c:v>
                </c:pt>
                <c:pt idx="290">
                  <c:v>1321.4067199999899</c:v>
                </c:pt>
                <c:pt idx="291">
                  <c:v>1327.3049599999899</c:v>
                </c:pt>
                <c:pt idx="292">
                  <c:v>1332.2201600000001</c:v>
                </c:pt>
                <c:pt idx="293">
                  <c:v>1339.1014399999899</c:v>
                </c:pt>
                <c:pt idx="294">
                  <c:v>1344.0166400000001</c:v>
                </c:pt>
                <c:pt idx="295">
                  <c:v>1348.93183999999</c:v>
                </c:pt>
                <c:pt idx="296">
                  <c:v>1354.8300799999899</c:v>
                </c:pt>
                <c:pt idx="297">
                  <c:v>1359.7452800000001</c:v>
                </c:pt>
                <c:pt idx="298">
                  <c:v>1364.66048</c:v>
                </c:pt>
                <c:pt idx="299">
                  <c:v>1369.5756799999899</c:v>
                </c:pt>
                <c:pt idx="300">
                  <c:v>1375.4739199999899</c:v>
                </c:pt>
                <c:pt idx="301">
                  <c:v>1380.38912</c:v>
                </c:pt>
                <c:pt idx="302">
                  <c:v>1385.30431999999</c:v>
                </c:pt>
                <c:pt idx="303">
                  <c:v>1391.2025599999899</c:v>
                </c:pt>
                <c:pt idx="304">
                  <c:v>1397.1007999999899</c:v>
                </c:pt>
                <c:pt idx="305">
                  <c:v>1402.0160000000001</c:v>
                </c:pt>
                <c:pt idx="306">
                  <c:v>1407.9142400000001</c:v>
                </c:pt>
                <c:pt idx="307">
                  <c:v>1412.82943999999</c:v>
                </c:pt>
                <c:pt idx="308">
                  <c:v>1417.7446399999901</c:v>
                </c:pt>
                <c:pt idx="309">
                  <c:v>1423.6428800000001</c:v>
                </c:pt>
                <c:pt idx="310">
                  <c:v>1428.55808</c:v>
                </c:pt>
              </c:numCache>
            </c:numRef>
          </c:xVal>
          <c:yVal>
            <c:numRef>
              <c:f>Feuil3!$G$3:$G$313</c:f>
              <c:numCache>
                <c:formatCode>0.00E+00</c:formatCode>
                <c:ptCount val="311"/>
                <c:pt idx="0">
                  <c:v>17.657101999999899</c:v>
                </c:pt>
                <c:pt idx="1">
                  <c:v>17.964672</c:v>
                </c:pt>
                <c:pt idx="2">
                  <c:v>18.6276299999999</c:v>
                </c:pt>
                <c:pt idx="3">
                  <c:v>19.249880000000001</c:v>
                </c:pt>
                <c:pt idx="4">
                  <c:v>20.686734000000001</c:v>
                </c:pt>
                <c:pt idx="5">
                  <c:v>22.952629000000002</c:v>
                </c:pt>
                <c:pt idx="6">
                  <c:v>25.1947049999999</c:v>
                </c:pt>
                <c:pt idx="7">
                  <c:v>27.1159999999999</c:v>
                </c:pt>
                <c:pt idx="8">
                  <c:v>28.802623000000001</c:v>
                </c:pt>
                <c:pt idx="9">
                  <c:v>30.668645000000001</c:v>
                </c:pt>
                <c:pt idx="10">
                  <c:v>32.559364000000002</c:v>
                </c:pt>
                <c:pt idx="11">
                  <c:v>34.187103</c:v>
                </c:pt>
                <c:pt idx="12">
                  <c:v>37.628725000000003</c:v>
                </c:pt>
                <c:pt idx="13">
                  <c:v>42.753611999999897</c:v>
                </c:pt>
                <c:pt idx="14">
                  <c:v>45.1748919999999</c:v>
                </c:pt>
                <c:pt idx="15">
                  <c:v>47.501567999999899</c:v>
                </c:pt>
                <c:pt idx="16">
                  <c:v>49.198090999999899</c:v>
                </c:pt>
                <c:pt idx="17">
                  <c:v>51.009458000000002</c:v>
                </c:pt>
                <c:pt idx="18">
                  <c:v>52.304786</c:v>
                </c:pt>
                <c:pt idx="19">
                  <c:v>53.074094000000002</c:v>
                </c:pt>
                <c:pt idx="20">
                  <c:v>53.709164999999899</c:v>
                </c:pt>
                <c:pt idx="21">
                  <c:v>54.269851000000003</c:v>
                </c:pt>
                <c:pt idx="22">
                  <c:v>54.769789000000003</c:v>
                </c:pt>
                <c:pt idx="23">
                  <c:v>55.022922000000001</c:v>
                </c:pt>
                <c:pt idx="24">
                  <c:v>55.364226000000002</c:v>
                </c:pt>
                <c:pt idx="25">
                  <c:v>55.716115000000002</c:v>
                </c:pt>
                <c:pt idx="26">
                  <c:v>55.920507000000001</c:v>
                </c:pt>
                <c:pt idx="27">
                  <c:v>56.219003999999899</c:v>
                </c:pt>
                <c:pt idx="28">
                  <c:v>56.497571000000001</c:v>
                </c:pt>
                <c:pt idx="29">
                  <c:v>56.6602269999999</c:v>
                </c:pt>
                <c:pt idx="30">
                  <c:v>56.850051000000001</c:v>
                </c:pt>
                <c:pt idx="31">
                  <c:v>57.1050129999999</c:v>
                </c:pt>
                <c:pt idx="32">
                  <c:v>57.136713</c:v>
                </c:pt>
                <c:pt idx="33">
                  <c:v>57.2949669999999</c:v>
                </c:pt>
                <c:pt idx="34">
                  <c:v>57.367789000000002</c:v>
                </c:pt>
                <c:pt idx="35">
                  <c:v>57.459640999999898</c:v>
                </c:pt>
                <c:pt idx="36">
                  <c:v>57.620359000000001</c:v>
                </c:pt>
                <c:pt idx="37">
                  <c:v>57.727894999999897</c:v>
                </c:pt>
                <c:pt idx="38">
                  <c:v>57.669398000000001</c:v>
                </c:pt>
                <c:pt idx="39">
                  <c:v>57.649790000000003</c:v>
                </c:pt>
                <c:pt idx="40">
                  <c:v>57.624133999999898</c:v>
                </c:pt>
                <c:pt idx="41">
                  <c:v>57.681612000000001</c:v>
                </c:pt>
                <c:pt idx="42">
                  <c:v>57.729444999999899</c:v>
                </c:pt>
                <c:pt idx="43">
                  <c:v>57.7640969999999</c:v>
                </c:pt>
                <c:pt idx="44">
                  <c:v>57.722234</c:v>
                </c:pt>
                <c:pt idx="45">
                  <c:v>57.652406999999897</c:v>
                </c:pt>
                <c:pt idx="46">
                  <c:v>57.599542999999898</c:v>
                </c:pt>
                <c:pt idx="47">
                  <c:v>57.2809829999999</c:v>
                </c:pt>
                <c:pt idx="48">
                  <c:v>57.002378999999898</c:v>
                </c:pt>
                <c:pt idx="49">
                  <c:v>56.660623000000001</c:v>
                </c:pt>
                <c:pt idx="50">
                  <c:v>56.6641219999999</c:v>
                </c:pt>
                <c:pt idx="51">
                  <c:v>55.961832999999899</c:v>
                </c:pt>
                <c:pt idx="52">
                  <c:v>55.324244999999898</c:v>
                </c:pt>
                <c:pt idx="53">
                  <c:v>55.131976000000002</c:v>
                </c:pt>
                <c:pt idx="54">
                  <c:v>54.597616000000002</c:v>
                </c:pt>
                <c:pt idx="55">
                  <c:v>54.444470000000003</c:v>
                </c:pt>
                <c:pt idx="56">
                  <c:v>54.278798000000002</c:v>
                </c:pt>
                <c:pt idx="57">
                  <c:v>54.305003999999897</c:v>
                </c:pt>
                <c:pt idx="58">
                  <c:v>54.187877</c:v>
                </c:pt>
                <c:pt idx="59">
                  <c:v>54.259732999999898</c:v>
                </c:pt>
                <c:pt idx="60">
                  <c:v>54.054519999999897</c:v>
                </c:pt>
                <c:pt idx="61">
                  <c:v>54.122978000000003</c:v>
                </c:pt>
                <c:pt idx="62">
                  <c:v>54.204160000000002</c:v>
                </c:pt>
                <c:pt idx="63">
                  <c:v>54.257753999999899</c:v>
                </c:pt>
                <c:pt idx="64">
                  <c:v>54.0508939999999</c:v>
                </c:pt>
                <c:pt idx="65">
                  <c:v>54.176355000000001</c:v>
                </c:pt>
                <c:pt idx="66">
                  <c:v>54.0907669999999</c:v>
                </c:pt>
                <c:pt idx="67">
                  <c:v>54.091194000000002</c:v>
                </c:pt>
                <c:pt idx="68">
                  <c:v>54.110511000000002</c:v>
                </c:pt>
                <c:pt idx="69">
                  <c:v>54.171208999999898</c:v>
                </c:pt>
                <c:pt idx="70">
                  <c:v>54.156550000000003</c:v>
                </c:pt>
                <c:pt idx="71">
                  <c:v>54.322775</c:v>
                </c:pt>
                <c:pt idx="72">
                  <c:v>54.3629829999999</c:v>
                </c:pt>
                <c:pt idx="73">
                  <c:v>54.312714999999898</c:v>
                </c:pt>
                <c:pt idx="74">
                  <c:v>54.350596000000003</c:v>
                </c:pt>
                <c:pt idx="75">
                  <c:v>54.446536000000002</c:v>
                </c:pt>
                <c:pt idx="76">
                  <c:v>54.513683999999898</c:v>
                </c:pt>
                <c:pt idx="77">
                  <c:v>54.5646389999999</c:v>
                </c:pt>
                <c:pt idx="78">
                  <c:v>54.600209999999898</c:v>
                </c:pt>
                <c:pt idx="79">
                  <c:v>54.762193000000003</c:v>
                </c:pt>
                <c:pt idx="80">
                  <c:v>54.810640999999897</c:v>
                </c:pt>
                <c:pt idx="81">
                  <c:v>54.88579</c:v>
                </c:pt>
                <c:pt idx="82">
                  <c:v>54.930633</c:v>
                </c:pt>
                <c:pt idx="83">
                  <c:v>55.032336999999899</c:v>
                </c:pt>
                <c:pt idx="84">
                  <c:v>55.138201000000002</c:v>
                </c:pt>
                <c:pt idx="85">
                  <c:v>55.181527000000003</c:v>
                </c:pt>
                <c:pt idx="86">
                  <c:v>55.208925999999899</c:v>
                </c:pt>
                <c:pt idx="87">
                  <c:v>55.246482</c:v>
                </c:pt>
                <c:pt idx="88">
                  <c:v>55.396614999999898</c:v>
                </c:pt>
                <c:pt idx="89">
                  <c:v>55.392409000000001</c:v>
                </c:pt>
                <c:pt idx="90">
                  <c:v>55.503103000000003</c:v>
                </c:pt>
                <c:pt idx="91">
                  <c:v>55.622061000000002</c:v>
                </c:pt>
                <c:pt idx="92">
                  <c:v>55.702911</c:v>
                </c:pt>
                <c:pt idx="93">
                  <c:v>55.736845000000002</c:v>
                </c:pt>
                <c:pt idx="94">
                  <c:v>55.862932999999899</c:v>
                </c:pt>
                <c:pt idx="95">
                  <c:v>55.815094000000002</c:v>
                </c:pt>
                <c:pt idx="96">
                  <c:v>55.828271000000001</c:v>
                </c:pt>
                <c:pt idx="97">
                  <c:v>55.919181000000002</c:v>
                </c:pt>
                <c:pt idx="98">
                  <c:v>55.8954769999999</c:v>
                </c:pt>
                <c:pt idx="99">
                  <c:v>55.996372000000001</c:v>
                </c:pt>
                <c:pt idx="100">
                  <c:v>56.149855000000002</c:v>
                </c:pt>
                <c:pt idx="101">
                  <c:v>56.2595659999999</c:v>
                </c:pt>
                <c:pt idx="102">
                  <c:v>56.2527439999999</c:v>
                </c:pt>
                <c:pt idx="103">
                  <c:v>56.288044999999897</c:v>
                </c:pt>
                <c:pt idx="104">
                  <c:v>56.443114999999899</c:v>
                </c:pt>
                <c:pt idx="105">
                  <c:v>56.406801000000002</c:v>
                </c:pt>
                <c:pt idx="106">
                  <c:v>56.424709</c:v>
                </c:pt>
                <c:pt idx="107">
                  <c:v>56.489131999999898</c:v>
                </c:pt>
                <c:pt idx="108">
                  <c:v>56.595619999999897</c:v>
                </c:pt>
                <c:pt idx="109">
                  <c:v>56.668098999999899</c:v>
                </c:pt>
                <c:pt idx="110">
                  <c:v>56.790376000000002</c:v>
                </c:pt>
                <c:pt idx="111">
                  <c:v>56.7552799999999</c:v>
                </c:pt>
                <c:pt idx="112">
                  <c:v>56.8653189999999</c:v>
                </c:pt>
                <c:pt idx="113">
                  <c:v>56.9106179999999</c:v>
                </c:pt>
                <c:pt idx="114">
                  <c:v>56.996996000000003</c:v>
                </c:pt>
                <c:pt idx="115">
                  <c:v>57.015267999999899</c:v>
                </c:pt>
                <c:pt idx="116">
                  <c:v>57.0803989999999</c:v>
                </c:pt>
                <c:pt idx="117">
                  <c:v>57.1618279999999</c:v>
                </c:pt>
                <c:pt idx="118">
                  <c:v>57.111035999999899</c:v>
                </c:pt>
                <c:pt idx="119">
                  <c:v>57.187620000000003</c:v>
                </c:pt>
                <c:pt idx="120">
                  <c:v>57.285338000000003</c:v>
                </c:pt>
                <c:pt idx="121">
                  <c:v>57.353763000000001</c:v>
                </c:pt>
                <c:pt idx="122">
                  <c:v>57.398105000000001</c:v>
                </c:pt>
                <c:pt idx="123">
                  <c:v>57.48216</c:v>
                </c:pt>
                <c:pt idx="124">
                  <c:v>57.551631999999898</c:v>
                </c:pt>
                <c:pt idx="125">
                  <c:v>57.481859999999898</c:v>
                </c:pt>
                <c:pt idx="126">
                  <c:v>57.601388999999898</c:v>
                </c:pt>
                <c:pt idx="127">
                  <c:v>57.5899169999999</c:v>
                </c:pt>
                <c:pt idx="128">
                  <c:v>57.687877</c:v>
                </c:pt>
                <c:pt idx="129">
                  <c:v>57.7223609999999</c:v>
                </c:pt>
                <c:pt idx="130">
                  <c:v>57.778466000000002</c:v>
                </c:pt>
                <c:pt idx="131">
                  <c:v>57.861885000000001</c:v>
                </c:pt>
                <c:pt idx="132">
                  <c:v>57.915911999999899</c:v>
                </c:pt>
                <c:pt idx="133">
                  <c:v>57.879395000000002</c:v>
                </c:pt>
                <c:pt idx="134">
                  <c:v>57.958064</c:v>
                </c:pt>
                <c:pt idx="135">
                  <c:v>57.937458999999897</c:v>
                </c:pt>
                <c:pt idx="136">
                  <c:v>58.003602999999899</c:v>
                </c:pt>
                <c:pt idx="137">
                  <c:v>58.091009999999898</c:v>
                </c:pt>
                <c:pt idx="138">
                  <c:v>58.073498000000001</c:v>
                </c:pt>
                <c:pt idx="139">
                  <c:v>58.117229000000002</c:v>
                </c:pt>
                <c:pt idx="140">
                  <c:v>58.142166000000003</c:v>
                </c:pt>
                <c:pt idx="141">
                  <c:v>58.292563000000001</c:v>
                </c:pt>
                <c:pt idx="142">
                  <c:v>58.2326329999999</c:v>
                </c:pt>
                <c:pt idx="143">
                  <c:v>58.328425000000003</c:v>
                </c:pt>
                <c:pt idx="144">
                  <c:v>58.335391000000001</c:v>
                </c:pt>
                <c:pt idx="145">
                  <c:v>58.330973</c:v>
                </c:pt>
                <c:pt idx="146">
                  <c:v>58.408800999999897</c:v>
                </c:pt>
                <c:pt idx="147">
                  <c:v>58.427432000000003</c:v>
                </c:pt>
                <c:pt idx="148">
                  <c:v>58.474125999999899</c:v>
                </c:pt>
                <c:pt idx="149">
                  <c:v>58.554298000000003</c:v>
                </c:pt>
                <c:pt idx="150">
                  <c:v>58.5666089999999</c:v>
                </c:pt>
                <c:pt idx="151">
                  <c:v>58.616219999999899</c:v>
                </c:pt>
                <c:pt idx="152">
                  <c:v>58.679679999999898</c:v>
                </c:pt>
                <c:pt idx="153">
                  <c:v>58.732971999999897</c:v>
                </c:pt>
                <c:pt idx="154">
                  <c:v>58.793312</c:v>
                </c:pt>
                <c:pt idx="155">
                  <c:v>58.802961000000003</c:v>
                </c:pt>
                <c:pt idx="156">
                  <c:v>58.791277999999899</c:v>
                </c:pt>
                <c:pt idx="157">
                  <c:v>58.834603000000001</c:v>
                </c:pt>
                <c:pt idx="158">
                  <c:v>58.887619999999899</c:v>
                </c:pt>
                <c:pt idx="159">
                  <c:v>58.948281000000001</c:v>
                </c:pt>
                <c:pt idx="160">
                  <c:v>59.0640959999999</c:v>
                </c:pt>
                <c:pt idx="161">
                  <c:v>59.095714999999899</c:v>
                </c:pt>
                <c:pt idx="162">
                  <c:v>59.041485000000002</c:v>
                </c:pt>
                <c:pt idx="163">
                  <c:v>59.105772000000002</c:v>
                </c:pt>
                <c:pt idx="164">
                  <c:v>59.119126000000001</c:v>
                </c:pt>
                <c:pt idx="165">
                  <c:v>59.184921000000003</c:v>
                </c:pt>
                <c:pt idx="166">
                  <c:v>59.207898</c:v>
                </c:pt>
                <c:pt idx="167">
                  <c:v>59.246296999999899</c:v>
                </c:pt>
                <c:pt idx="168">
                  <c:v>59.224429000000001</c:v>
                </c:pt>
                <c:pt idx="169">
                  <c:v>59.313220000000001</c:v>
                </c:pt>
                <c:pt idx="170">
                  <c:v>59.320746999999898</c:v>
                </c:pt>
                <c:pt idx="171">
                  <c:v>59.386100999999897</c:v>
                </c:pt>
                <c:pt idx="172">
                  <c:v>59.400562000000001</c:v>
                </c:pt>
                <c:pt idx="173">
                  <c:v>59.460075000000003</c:v>
                </c:pt>
                <c:pt idx="174">
                  <c:v>59.5461629999999</c:v>
                </c:pt>
                <c:pt idx="175">
                  <c:v>59.544699999999899</c:v>
                </c:pt>
                <c:pt idx="176">
                  <c:v>59.574919999999899</c:v>
                </c:pt>
                <c:pt idx="177">
                  <c:v>59.584868</c:v>
                </c:pt>
                <c:pt idx="178">
                  <c:v>59.579740999999899</c:v>
                </c:pt>
                <c:pt idx="179">
                  <c:v>59.621091999999898</c:v>
                </c:pt>
                <c:pt idx="180">
                  <c:v>59.662123999999899</c:v>
                </c:pt>
                <c:pt idx="181">
                  <c:v>59.6943809999999</c:v>
                </c:pt>
                <c:pt idx="182">
                  <c:v>59.727075999999897</c:v>
                </c:pt>
                <c:pt idx="183">
                  <c:v>59.7272719999999</c:v>
                </c:pt>
                <c:pt idx="184">
                  <c:v>59.815756999999898</c:v>
                </c:pt>
                <c:pt idx="185">
                  <c:v>59.792428999999899</c:v>
                </c:pt>
                <c:pt idx="186">
                  <c:v>59.823867999999898</c:v>
                </c:pt>
                <c:pt idx="187">
                  <c:v>59.835489000000003</c:v>
                </c:pt>
                <c:pt idx="188">
                  <c:v>59.865510999999898</c:v>
                </c:pt>
                <c:pt idx="189">
                  <c:v>59.927711000000002</c:v>
                </c:pt>
                <c:pt idx="190">
                  <c:v>59.941473000000002</c:v>
                </c:pt>
                <c:pt idx="191">
                  <c:v>59.972454999999897</c:v>
                </c:pt>
                <c:pt idx="192">
                  <c:v>59.961483000000001</c:v>
                </c:pt>
                <c:pt idx="193">
                  <c:v>60.0666089999999</c:v>
                </c:pt>
                <c:pt idx="194">
                  <c:v>60.084408000000003</c:v>
                </c:pt>
                <c:pt idx="195">
                  <c:v>59.996510999999899</c:v>
                </c:pt>
                <c:pt idx="196">
                  <c:v>60.062432000000001</c:v>
                </c:pt>
                <c:pt idx="197">
                  <c:v>60.087685999999898</c:v>
                </c:pt>
                <c:pt idx="198">
                  <c:v>60.181474000000001</c:v>
                </c:pt>
                <c:pt idx="199">
                  <c:v>60.184018000000002</c:v>
                </c:pt>
                <c:pt idx="200">
                  <c:v>60.173330999999898</c:v>
                </c:pt>
                <c:pt idx="201">
                  <c:v>60.197487000000002</c:v>
                </c:pt>
                <c:pt idx="202">
                  <c:v>60.201559000000003</c:v>
                </c:pt>
                <c:pt idx="203">
                  <c:v>60.259971</c:v>
                </c:pt>
                <c:pt idx="204">
                  <c:v>60.282634000000002</c:v>
                </c:pt>
                <c:pt idx="205">
                  <c:v>60.3066859999999</c:v>
                </c:pt>
                <c:pt idx="206">
                  <c:v>60.325271999999899</c:v>
                </c:pt>
                <c:pt idx="207">
                  <c:v>60.287716000000003</c:v>
                </c:pt>
                <c:pt idx="208">
                  <c:v>60.303915000000003</c:v>
                </c:pt>
                <c:pt idx="209">
                  <c:v>60.410241999999897</c:v>
                </c:pt>
                <c:pt idx="210">
                  <c:v>60.423383999999899</c:v>
                </c:pt>
                <c:pt idx="211">
                  <c:v>60.447743000000003</c:v>
                </c:pt>
                <c:pt idx="212">
                  <c:v>60.469802999999899</c:v>
                </c:pt>
                <c:pt idx="213">
                  <c:v>60.523355000000002</c:v>
                </c:pt>
                <c:pt idx="214">
                  <c:v>60.488224000000002</c:v>
                </c:pt>
                <c:pt idx="215">
                  <c:v>60.500480000000003</c:v>
                </c:pt>
                <c:pt idx="216">
                  <c:v>60.482484999999897</c:v>
                </c:pt>
                <c:pt idx="217">
                  <c:v>60.539667999999899</c:v>
                </c:pt>
                <c:pt idx="218">
                  <c:v>60.538443999999899</c:v>
                </c:pt>
                <c:pt idx="219">
                  <c:v>60.6104559999999</c:v>
                </c:pt>
                <c:pt idx="220">
                  <c:v>60.63438</c:v>
                </c:pt>
                <c:pt idx="221">
                  <c:v>60.666468000000002</c:v>
                </c:pt>
                <c:pt idx="222">
                  <c:v>60.6496789999999</c:v>
                </c:pt>
                <c:pt idx="223">
                  <c:v>60.698200999999898</c:v>
                </c:pt>
                <c:pt idx="224">
                  <c:v>60.722805999999899</c:v>
                </c:pt>
                <c:pt idx="225">
                  <c:v>60.7492939999999</c:v>
                </c:pt>
                <c:pt idx="226">
                  <c:v>60.832901999999898</c:v>
                </c:pt>
                <c:pt idx="227">
                  <c:v>60.855618999999898</c:v>
                </c:pt>
                <c:pt idx="228">
                  <c:v>60.838332999999899</c:v>
                </c:pt>
                <c:pt idx="229">
                  <c:v>60.794522999999899</c:v>
                </c:pt>
                <c:pt idx="230">
                  <c:v>60.793356000000003</c:v>
                </c:pt>
                <c:pt idx="231">
                  <c:v>60.834890999999899</c:v>
                </c:pt>
                <c:pt idx="232">
                  <c:v>60.800375999999901</c:v>
                </c:pt>
                <c:pt idx="233">
                  <c:v>60.9103479999999</c:v>
                </c:pt>
                <c:pt idx="234">
                  <c:v>60.8915709999999</c:v>
                </c:pt>
                <c:pt idx="235">
                  <c:v>60.895031000000003</c:v>
                </c:pt>
                <c:pt idx="236">
                  <c:v>60.920310999999899</c:v>
                </c:pt>
                <c:pt idx="237">
                  <c:v>60.921405</c:v>
                </c:pt>
                <c:pt idx="238">
                  <c:v>60.9403959999999</c:v>
                </c:pt>
                <c:pt idx="239">
                  <c:v>60.990617</c:v>
                </c:pt>
                <c:pt idx="240">
                  <c:v>61.051580000000001</c:v>
                </c:pt>
                <c:pt idx="241">
                  <c:v>61.016897999999898</c:v>
                </c:pt>
                <c:pt idx="242">
                  <c:v>61.004434000000003</c:v>
                </c:pt>
                <c:pt idx="243">
                  <c:v>61.0240849999999</c:v>
                </c:pt>
                <c:pt idx="244">
                  <c:v>61.028315999999897</c:v>
                </c:pt>
                <c:pt idx="245">
                  <c:v>61.023381999999899</c:v>
                </c:pt>
                <c:pt idx="246">
                  <c:v>61.0486229999999</c:v>
                </c:pt>
                <c:pt idx="247">
                  <c:v>61.080964000000002</c:v>
                </c:pt>
                <c:pt idx="248">
                  <c:v>61.1319009999999</c:v>
                </c:pt>
                <c:pt idx="249">
                  <c:v>61.098019999999899</c:v>
                </c:pt>
                <c:pt idx="250">
                  <c:v>61.169958999999899</c:v>
                </c:pt>
                <c:pt idx="251">
                  <c:v>61.183754999999898</c:v>
                </c:pt>
                <c:pt idx="252">
                  <c:v>61.1329169999999</c:v>
                </c:pt>
                <c:pt idx="253">
                  <c:v>61.222324</c:v>
                </c:pt>
                <c:pt idx="254">
                  <c:v>61.216977999999898</c:v>
                </c:pt>
                <c:pt idx="255">
                  <c:v>61.228386999999898</c:v>
                </c:pt>
                <c:pt idx="256">
                  <c:v>61.240693</c:v>
                </c:pt>
                <c:pt idx="257">
                  <c:v>61.312097999999899</c:v>
                </c:pt>
                <c:pt idx="258">
                  <c:v>61.306964999999899</c:v>
                </c:pt>
                <c:pt idx="259">
                  <c:v>61.357590000000002</c:v>
                </c:pt>
                <c:pt idx="260">
                  <c:v>61.264389000000001</c:v>
                </c:pt>
                <c:pt idx="261">
                  <c:v>61.283459000000001</c:v>
                </c:pt>
                <c:pt idx="262">
                  <c:v>61.357097000000003</c:v>
                </c:pt>
                <c:pt idx="263">
                  <c:v>61.364125999999899</c:v>
                </c:pt>
                <c:pt idx="264">
                  <c:v>61.346082000000003</c:v>
                </c:pt>
                <c:pt idx="265">
                  <c:v>61.372605999999898</c:v>
                </c:pt>
                <c:pt idx="266">
                  <c:v>61.429887000000001</c:v>
                </c:pt>
                <c:pt idx="267">
                  <c:v>61.390168000000003</c:v>
                </c:pt>
                <c:pt idx="268">
                  <c:v>61.442464000000001</c:v>
                </c:pt>
                <c:pt idx="269">
                  <c:v>61.478141999999899</c:v>
                </c:pt>
                <c:pt idx="270">
                  <c:v>61.5095179999999</c:v>
                </c:pt>
                <c:pt idx="271">
                  <c:v>61.513297999999899</c:v>
                </c:pt>
                <c:pt idx="272">
                  <c:v>61.499011000000003</c:v>
                </c:pt>
                <c:pt idx="273">
                  <c:v>61.516561000000003</c:v>
                </c:pt>
                <c:pt idx="274">
                  <c:v>61.528545999999899</c:v>
                </c:pt>
                <c:pt idx="275">
                  <c:v>61.584288000000001</c:v>
                </c:pt>
                <c:pt idx="276">
                  <c:v>61.626649999999898</c:v>
                </c:pt>
                <c:pt idx="277">
                  <c:v>61.581046000000001</c:v>
                </c:pt>
                <c:pt idx="278">
                  <c:v>61.647604999999899</c:v>
                </c:pt>
                <c:pt idx="279">
                  <c:v>61.655728000000003</c:v>
                </c:pt>
                <c:pt idx="280">
                  <c:v>61.661408000000002</c:v>
                </c:pt>
                <c:pt idx="281">
                  <c:v>61.680554000000001</c:v>
                </c:pt>
                <c:pt idx="282">
                  <c:v>61.709356999999898</c:v>
                </c:pt>
                <c:pt idx="283">
                  <c:v>61.7903769999999</c:v>
                </c:pt>
                <c:pt idx="284">
                  <c:v>61.760846000000001</c:v>
                </c:pt>
                <c:pt idx="285">
                  <c:v>61.765329999999899</c:v>
                </c:pt>
                <c:pt idx="286">
                  <c:v>61.7593519999999</c:v>
                </c:pt>
                <c:pt idx="287">
                  <c:v>61.8282939999999</c:v>
                </c:pt>
                <c:pt idx="288">
                  <c:v>61.768900000000002</c:v>
                </c:pt>
                <c:pt idx="289">
                  <c:v>61.795504000000001</c:v>
                </c:pt>
                <c:pt idx="290">
                  <c:v>61.849182999999897</c:v>
                </c:pt>
                <c:pt idx="291">
                  <c:v>61.869976999999899</c:v>
                </c:pt>
                <c:pt idx="292">
                  <c:v>61.837586000000002</c:v>
                </c:pt>
                <c:pt idx="293">
                  <c:v>61.914909000000002</c:v>
                </c:pt>
                <c:pt idx="294">
                  <c:v>62.002330000000001</c:v>
                </c:pt>
                <c:pt idx="295">
                  <c:v>62.044502999999899</c:v>
                </c:pt>
                <c:pt idx="296">
                  <c:v>62.006529999999898</c:v>
                </c:pt>
                <c:pt idx="297">
                  <c:v>62.012487999999898</c:v>
                </c:pt>
                <c:pt idx="298">
                  <c:v>62.013648000000003</c:v>
                </c:pt>
                <c:pt idx="299">
                  <c:v>62.061343999999899</c:v>
                </c:pt>
                <c:pt idx="300">
                  <c:v>62.093491999999898</c:v>
                </c:pt>
                <c:pt idx="301">
                  <c:v>62.064615000000003</c:v>
                </c:pt>
                <c:pt idx="302">
                  <c:v>62.0832079999999</c:v>
                </c:pt>
                <c:pt idx="303">
                  <c:v>62.101556000000002</c:v>
                </c:pt>
                <c:pt idx="304">
                  <c:v>62.1186399999999</c:v>
                </c:pt>
                <c:pt idx="305">
                  <c:v>62.100800999999898</c:v>
                </c:pt>
                <c:pt idx="306">
                  <c:v>62.169879000000002</c:v>
                </c:pt>
                <c:pt idx="307">
                  <c:v>62.1551159999999</c:v>
                </c:pt>
                <c:pt idx="308">
                  <c:v>62.166753999999898</c:v>
                </c:pt>
                <c:pt idx="309">
                  <c:v>62.174990000000001</c:v>
                </c:pt>
                <c:pt idx="310">
                  <c:v>62.172617000000002</c:v>
                </c:pt>
              </c:numCache>
            </c:numRef>
          </c:yVal>
          <c:smooth val="1"/>
          <c:extLst xmlns:c16r2="http://schemas.microsoft.com/office/drawing/2015/06/chart">
            <c:ext xmlns:c16="http://schemas.microsoft.com/office/drawing/2014/chart" uri="{C3380CC4-5D6E-409C-BE32-E72D297353CC}">
              <c16:uniqueId val="{00000004-6B44-405C-AF8B-8B8120FD1EF9}"/>
            </c:ext>
          </c:extLst>
        </c:ser>
        <c:ser>
          <c:idx val="4"/>
          <c:order val="5"/>
          <c:tx>
            <c:v>RT1 num with ME</c:v>
          </c:tx>
          <c:spPr>
            <a:ln w="34925" cap="rnd">
              <a:solidFill>
                <a:srgbClr val="0070C0"/>
              </a:solidFill>
              <a:round/>
            </a:ln>
            <a:effectLst/>
          </c:spPr>
          <c:marker>
            <c:symbol val="none"/>
          </c:marker>
          <c:xVal>
            <c:numRef>
              <c:f>Feuil3!$I$3:$I$1625</c:f>
              <c:numCache>
                <c:formatCode>0.00E+00</c:formatCode>
                <c:ptCount val="1623"/>
                <c:pt idx="0">
                  <c:v>0.85714285714285698</c:v>
                </c:pt>
                <c:pt idx="1">
                  <c:v>1.71428571428571</c:v>
                </c:pt>
                <c:pt idx="2">
                  <c:v>2.5714285714285698</c:v>
                </c:pt>
                <c:pt idx="3">
                  <c:v>3.4285714285714199</c:v>
                </c:pt>
                <c:pt idx="4">
                  <c:v>4.2857142857142803</c:v>
                </c:pt>
                <c:pt idx="5">
                  <c:v>5.1428571428571397</c:v>
                </c:pt>
                <c:pt idx="6">
                  <c:v>6</c:v>
                </c:pt>
                <c:pt idx="7">
                  <c:v>6.8571428571428497</c:v>
                </c:pt>
                <c:pt idx="8">
                  <c:v>7.71428571428571</c:v>
                </c:pt>
                <c:pt idx="9">
                  <c:v>8.5714285714285694</c:v>
                </c:pt>
                <c:pt idx="10">
                  <c:v>9.4285714285714306</c:v>
                </c:pt>
                <c:pt idx="11">
                  <c:v>10.285714285714199</c:v>
                </c:pt>
                <c:pt idx="12">
                  <c:v>11.1428571428571</c:v>
                </c:pt>
                <c:pt idx="13">
                  <c:v>12</c:v>
                </c:pt>
                <c:pt idx="14">
                  <c:v>12.857142857142801</c:v>
                </c:pt>
                <c:pt idx="15">
                  <c:v>13.714285714285699</c:v>
                </c:pt>
                <c:pt idx="16">
                  <c:v>14.5714285714285</c:v>
                </c:pt>
                <c:pt idx="17">
                  <c:v>15.4285714285714</c:v>
                </c:pt>
                <c:pt idx="18">
                  <c:v>16.285714285714199</c:v>
                </c:pt>
                <c:pt idx="19">
                  <c:v>17.1428571428571</c:v>
                </c:pt>
                <c:pt idx="20">
                  <c:v>18</c:v>
                </c:pt>
                <c:pt idx="21">
                  <c:v>18.857142857142801</c:v>
                </c:pt>
                <c:pt idx="22">
                  <c:v>19.714285714285701</c:v>
                </c:pt>
                <c:pt idx="23">
                  <c:v>20.571428571428498</c:v>
                </c:pt>
                <c:pt idx="24">
                  <c:v>21.428571428571399</c:v>
                </c:pt>
                <c:pt idx="25">
                  <c:v>22.285714285714199</c:v>
                </c:pt>
                <c:pt idx="26">
                  <c:v>23.1428571428571</c:v>
                </c:pt>
                <c:pt idx="27">
                  <c:v>24</c:v>
                </c:pt>
                <c:pt idx="28">
                  <c:v>24.857142857142801</c:v>
                </c:pt>
                <c:pt idx="29">
                  <c:v>25.714285714285701</c:v>
                </c:pt>
                <c:pt idx="30">
                  <c:v>26.571428571428498</c:v>
                </c:pt>
                <c:pt idx="31">
                  <c:v>27.428571428571399</c:v>
                </c:pt>
                <c:pt idx="32">
                  <c:v>28.285714285714199</c:v>
                </c:pt>
                <c:pt idx="33">
                  <c:v>29.1428571428571</c:v>
                </c:pt>
                <c:pt idx="34">
                  <c:v>30</c:v>
                </c:pt>
                <c:pt idx="35">
                  <c:v>30.857142857142801</c:v>
                </c:pt>
                <c:pt idx="36">
                  <c:v>31.714285714285701</c:v>
                </c:pt>
                <c:pt idx="37">
                  <c:v>32.571428571428498</c:v>
                </c:pt>
                <c:pt idx="38">
                  <c:v>33.428571428571402</c:v>
                </c:pt>
                <c:pt idx="39">
                  <c:v>34.285714285714199</c:v>
                </c:pt>
                <c:pt idx="40">
                  <c:v>35.142857142857103</c:v>
                </c:pt>
                <c:pt idx="41">
                  <c:v>36</c:v>
                </c:pt>
                <c:pt idx="42">
                  <c:v>36.857142857142797</c:v>
                </c:pt>
                <c:pt idx="43">
                  <c:v>37.714285714285701</c:v>
                </c:pt>
                <c:pt idx="44">
                  <c:v>38.571428571428498</c:v>
                </c:pt>
                <c:pt idx="45">
                  <c:v>39.428571428571402</c:v>
                </c:pt>
                <c:pt idx="46">
                  <c:v>40.285714285714199</c:v>
                </c:pt>
                <c:pt idx="47">
                  <c:v>41.142857142857103</c:v>
                </c:pt>
                <c:pt idx="48">
                  <c:v>42</c:v>
                </c:pt>
                <c:pt idx="49">
                  <c:v>42.857142857142797</c:v>
                </c:pt>
                <c:pt idx="50">
                  <c:v>43.714285714285701</c:v>
                </c:pt>
                <c:pt idx="51">
                  <c:v>44.571428571428498</c:v>
                </c:pt>
                <c:pt idx="52">
                  <c:v>45.428571428571402</c:v>
                </c:pt>
                <c:pt idx="53">
                  <c:v>46.285714285714199</c:v>
                </c:pt>
                <c:pt idx="54">
                  <c:v>47.142857142857103</c:v>
                </c:pt>
                <c:pt idx="55">
                  <c:v>48</c:v>
                </c:pt>
                <c:pt idx="56">
                  <c:v>48.857142857142797</c:v>
                </c:pt>
                <c:pt idx="57">
                  <c:v>49.714285714285701</c:v>
                </c:pt>
                <c:pt idx="58">
                  <c:v>50.571428571428498</c:v>
                </c:pt>
                <c:pt idx="59">
                  <c:v>51.428571428571402</c:v>
                </c:pt>
                <c:pt idx="60">
                  <c:v>52.285714285714199</c:v>
                </c:pt>
                <c:pt idx="61">
                  <c:v>53.142857142857103</c:v>
                </c:pt>
                <c:pt idx="62">
                  <c:v>54</c:v>
                </c:pt>
                <c:pt idx="63">
                  <c:v>54.857142857142797</c:v>
                </c:pt>
                <c:pt idx="64">
                  <c:v>55.714285714285701</c:v>
                </c:pt>
                <c:pt idx="65">
                  <c:v>56.571428571428498</c:v>
                </c:pt>
                <c:pt idx="66">
                  <c:v>57.428571428571402</c:v>
                </c:pt>
                <c:pt idx="67">
                  <c:v>58.285714285714199</c:v>
                </c:pt>
                <c:pt idx="68">
                  <c:v>59.142857142857103</c:v>
                </c:pt>
                <c:pt idx="69">
                  <c:v>60</c:v>
                </c:pt>
                <c:pt idx="70">
                  <c:v>60.857142857142797</c:v>
                </c:pt>
                <c:pt idx="71">
                  <c:v>61.714285714285701</c:v>
                </c:pt>
                <c:pt idx="72">
                  <c:v>62.571428571428498</c:v>
                </c:pt>
                <c:pt idx="73">
                  <c:v>63.428571428571402</c:v>
                </c:pt>
                <c:pt idx="74">
                  <c:v>64.285714285714207</c:v>
                </c:pt>
                <c:pt idx="75">
                  <c:v>65.142857142857096</c:v>
                </c:pt>
                <c:pt idx="76">
                  <c:v>66</c:v>
                </c:pt>
                <c:pt idx="77">
                  <c:v>66.857142857142804</c:v>
                </c:pt>
                <c:pt idx="78">
                  <c:v>67.714285714285694</c:v>
                </c:pt>
                <c:pt idx="79">
                  <c:v>68.571428571428498</c:v>
                </c:pt>
                <c:pt idx="80">
                  <c:v>69.428571428571402</c:v>
                </c:pt>
                <c:pt idx="81">
                  <c:v>70.285714285714207</c:v>
                </c:pt>
                <c:pt idx="82">
                  <c:v>71.142857142857096</c:v>
                </c:pt>
                <c:pt idx="83">
                  <c:v>72</c:v>
                </c:pt>
                <c:pt idx="84">
                  <c:v>72.857142857142804</c:v>
                </c:pt>
                <c:pt idx="85">
                  <c:v>73.714285714285694</c:v>
                </c:pt>
                <c:pt idx="86">
                  <c:v>74.571428571428498</c:v>
                </c:pt>
                <c:pt idx="87">
                  <c:v>75.428571428571402</c:v>
                </c:pt>
                <c:pt idx="88">
                  <c:v>76.285714285714207</c:v>
                </c:pt>
                <c:pt idx="89">
                  <c:v>77.142857142857096</c:v>
                </c:pt>
                <c:pt idx="90">
                  <c:v>78</c:v>
                </c:pt>
                <c:pt idx="91">
                  <c:v>78.857142857142804</c:v>
                </c:pt>
                <c:pt idx="92">
                  <c:v>79.714285714285694</c:v>
                </c:pt>
                <c:pt idx="93">
                  <c:v>80.571428571428498</c:v>
                </c:pt>
                <c:pt idx="94">
                  <c:v>81.428571428571402</c:v>
                </c:pt>
                <c:pt idx="95">
                  <c:v>82.285714285714207</c:v>
                </c:pt>
                <c:pt idx="96">
                  <c:v>83.142857142857096</c:v>
                </c:pt>
                <c:pt idx="97">
                  <c:v>84</c:v>
                </c:pt>
                <c:pt idx="98">
                  <c:v>84.857142857142804</c:v>
                </c:pt>
                <c:pt idx="99">
                  <c:v>85.714285714285694</c:v>
                </c:pt>
                <c:pt idx="100">
                  <c:v>86.571428571428498</c:v>
                </c:pt>
                <c:pt idx="101">
                  <c:v>87.428571428571402</c:v>
                </c:pt>
                <c:pt idx="102">
                  <c:v>88.285714285714207</c:v>
                </c:pt>
                <c:pt idx="103">
                  <c:v>89.142857142857096</c:v>
                </c:pt>
                <c:pt idx="104">
                  <c:v>90</c:v>
                </c:pt>
                <c:pt idx="105">
                  <c:v>90.857142857142804</c:v>
                </c:pt>
                <c:pt idx="106">
                  <c:v>91.714285714285694</c:v>
                </c:pt>
                <c:pt idx="107">
                  <c:v>92.571428571428498</c:v>
                </c:pt>
                <c:pt idx="108">
                  <c:v>93.428571428571402</c:v>
                </c:pt>
                <c:pt idx="109">
                  <c:v>94.285714285714207</c:v>
                </c:pt>
                <c:pt idx="110">
                  <c:v>95.142857142857096</c:v>
                </c:pt>
                <c:pt idx="111">
                  <c:v>96</c:v>
                </c:pt>
                <c:pt idx="112">
                  <c:v>96.857142857142804</c:v>
                </c:pt>
                <c:pt idx="113">
                  <c:v>97.714285714285694</c:v>
                </c:pt>
                <c:pt idx="114">
                  <c:v>98.571428571428498</c:v>
                </c:pt>
                <c:pt idx="115">
                  <c:v>99.428571428571402</c:v>
                </c:pt>
                <c:pt idx="116">
                  <c:v>100.28571428571399</c:v>
                </c:pt>
                <c:pt idx="117">
                  <c:v>101.142857142857</c:v>
                </c:pt>
                <c:pt idx="118">
                  <c:v>102</c:v>
                </c:pt>
                <c:pt idx="119">
                  <c:v>102.85714285714199</c:v>
                </c:pt>
                <c:pt idx="120">
                  <c:v>103.714285714285</c:v>
                </c:pt>
                <c:pt idx="121">
                  <c:v>104.571428571428</c:v>
                </c:pt>
                <c:pt idx="122">
                  <c:v>105.428571428571</c:v>
                </c:pt>
                <c:pt idx="123">
                  <c:v>106.28571428571399</c:v>
                </c:pt>
                <c:pt idx="124">
                  <c:v>107.142857142857</c:v>
                </c:pt>
                <c:pt idx="125">
                  <c:v>108</c:v>
                </c:pt>
                <c:pt idx="126">
                  <c:v>108.85714285714199</c:v>
                </c:pt>
                <c:pt idx="127">
                  <c:v>109.714285714285</c:v>
                </c:pt>
                <c:pt idx="128">
                  <c:v>110.571428571428</c:v>
                </c:pt>
                <c:pt idx="129">
                  <c:v>111.428571428571</c:v>
                </c:pt>
                <c:pt idx="130">
                  <c:v>112.28571428571399</c:v>
                </c:pt>
                <c:pt idx="131">
                  <c:v>113.142857142857</c:v>
                </c:pt>
                <c:pt idx="132">
                  <c:v>114</c:v>
                </c:pt>
                <c:pt idx="133">
                  <c:v>114.85714285714199</c:v>
                </c:pt>
                <c:pt idx="134">
                  <c:v>115.714285714285</c:v>
                </c:pt>
                <c:pt idx="135">
                  <c:v>116.571428571428</c:v>
                </c:pt>
                <c:pt idx="136">
                  <c:v>117.428571428571</c:v>
                </c:pt>
                <c:pt idx="137">
                  <c:v>118.28571428571399</c:v>
                </c:pt>
                <c:pt idx="138">
                  <c:v>119.142857142857</c:v>
                </c:pt>
                <c:pt idx="139">
                  <c:v>120</c:v>
                </c:pt>
                <c:pt idx="140">
                  <c:v>120.85714285714199</c:v>
                </c:pt>
                <c:pt idx="141">
                  <c:v>121.714285714285</c:v>
                </c:pt>
                <c:pt idx="142">
                  <c:v>122.571428571428</c:v>
                </c:pt>
                <c:pt idx="143">
                  <c:v>123.428571428571</c:v>
                </c:pt>
                <c:pt idx="144">
                  <c:v>124.28571428571399</c:v>
                </c:pt>
                <c:pt idx="145">
                  <c:v>125.142857142857</c:v>
                </c:pt>
                <c:pt idx="146">
                  <c:v>126</c:v>
                </c:pt>
                <c:pt idx="147">
                  <c:v>126.85714285714199</c:v>
                </c:pt>
                <c:pt idx="148">
                  <c:v>127.714285714285</c:v>
                </c:pt>
                <c:pt idx="149">
                  <c:v>128.57142857142799</c:v>
                </c:pt>
                <c:pt idx="150">
                  <c:v>129.42857142857099</c:v>
                </c:pt>
                <c:pt idx="151">
                  <c:v>130.28571428571399</c:v>
                </c:pt>
                <c:pt idx="152">
                  <c:v>131.142857142857</c:v>
                </c:pt>
                <c:pt idx="153">
                  <c:v>132</c:v>
                </c:pt>
                <c:pt idx="154">
                  <c:v>132.85714285714201</c:v>
                </c:pt>
                <c:pt idx="155">
                  <c:v>133.71428571428501</c:v>
                </c:pt>
                <c:pt idx="156">
                  <c:v>134.57142857142799</c:v>
                </c:pt>
                <c:pt idx="157">
                  <c:v>135.42857142857099</c:v>
                </c:pt>
                <c:pt idx="158">
                  <c:v>136.28571428571399</c:v>
                </c:pt>
                <c:pt idx="159">
                  <c:v>137.142857142857</c:v>
                </c:pt>
                <c:pt idx="160">
                  <c:v>138</c:v>
                </c:pt>
                <c:pt idx="161">
                  <c:v>138.85714285714201</c:v>
                </c:pt>
                <c:pt idx="162">
                  <c:v>139.71428571428501</c:v>
                </c:pt>
                <c:pt idx="163">
                  <c:v>140.57142857142799</c:v>
                </c:pt>
                <c:pt idx="164">
                  <c:v>141.42857142857099</c:v>
                </c:pt>
                <c:pt idx="165">
                  <c:v>142.28571428571399</c:v>
                </c:pt>
                <c:pt idx="166">
                  <c:v>143.142857142857</c:v>
                </c:pt>
                <c:pt idx="167">
                  <c:v>144</c:v>
                </c:pt>
                <c:pt idx="168">
                  <c:v>144.85714285714201</c:v>
                </c:pt>
                <c:pt idx="169">
                  <c:v>145.71428571428501</c:v>
                </c:pt>
                <c:pt idx="170">
                  <c:v>146.57142857142799</c:v>
                </c:pt>
                <c:pt idx="171">
                  <c:v>147.42857142857099</c:v>
                </c:pt>
                <c:pt idx="172">
                  <c:v>148.28571428571399</c:v>
                </c:pt>
                <c:pt idx="173">
                  <c:v>149.142857142857</c:v>
                </c:pt>
                <c:pt idx="174">
                  <c:v>150</c:v>
                </c:pt>
                <c:pt idx="175">
                  <c:v>150.85714285714201</c:v>
                </c:pt>
                <c:pt idx="176">
                  <c:v>151.71428571428501</c:v>
                </c:pt>
                <c:pt idx="177">
                  <c:v>152.57142857142799</c:v>
                </c:pt>
                <c:pt idx="178">
                  <c:v>153.42857142857099</c:v>
                </c:pt>
                <c:pt idx="179">
                  <c:v>154.28571428571399</c:v>
                </c:pt>
                <c:pt idx="180">
                  <c:v>155.142857142857</c:v>
                </c:pt>
                <c:pt idx="181">
                  <c:v>156</c:v>
                </c:pt>
                <c:pt idx="182">
                  <c:v>156.85714285714201</c:v>
                </c:pt>
                <c:pt idx="183">
                  <c:v>157.71428571428501</c:v>
                </c:pt>
                <c:pt idx="184">
                  <c:v>158.57142857142799</c:v>
                </c:pt>
                <c:pt idx="185">
                  <c:v>159.42857142857099</c:v>
                </c:pt>
                <c:pt idx="186">
                  <c:v>160.28571428571399</c:v>
                </c:pt>
                <c:pt idx="187">
                  <c:v>161.142857142857</c:v>
                </c:pt>
                <c:pt idx="188">
                  <c:v>162</c:v>
                </c:pt>
                <c:pt idx="189">
                  <c:v>162.85714285714201</c:v>
                </c:pt>
                <c:pt idx="190">
                  <c:v>163.71428571428501</c:v>
                </c:pt>
                <c:pt idx="191">
                  <c:v>164.57142857142799</c:v>
                </c:pt>
                <c:pt idx="192">
                  <c:v>165.42857142857099</c:v>
                </c:pt>
                <c:pt idx="193">
                  <c:v>166.28571428571399</c:v>
                </c:pt>
                <c:pt idx="194">
                  <c:v>167.142857142857</c:v>
                </c:pt>
                <c:pt idx="195">
                  <c:v>168</c:v>
                </c:pt>
                <c:pt idx="196">
                  <c:v>168.85714285714201</c:v>
                </c:pt>
                <c:pt idx="197">
                  <c:v>169.71428571428501</c:v>
                </c:pt>
                <c:pt idx="198">
                  <c:v>170.57142857142799</c:v>
                </c:pt>
                <c:pt idx="199">
                  <c:v>171.42857142857099</c:v>
                </c:pt>
                <c:pt idx="200">
                  <c:v>172.28571428571399</c:v>
                </c:pt>
                <c:pt idx="201">
                  <c:v>173.142857142857</c:v>
                </c:pt>
                <c:pt idx="202">
                  <c:v>174</c:v>
                </c:pt>
                <c:pt idx="203">
                  <c:v>174.85714285714201</c:v>
                </c:pt>
                <c:pt idx="204">
                  <c:v>175.71428571428501</c:v>
                </c:pt>
                <c:pt idx="205">
                  <c:v>176.57142857142799</c:v>
                </c:pt>
                <c:pt idx="206">
                  <c:v>177.42857142857099</c:v>
                </c:pt>
                <c:pt idx="207">
                  <c:v>178.28571428571399</c:v>
                </c:pt>
                <c:pt idx="208">
                  <c:v>179.142857142857</c:v>
                </c:pt>
                <c:pt idx="209">
                  <c:v>180</c:v>
                </c:pt>
                <c:pt idx="210">
                  <c:v>180.85714285714201</c:v>
                </c:pt>
                <c:pt idx="211">
                  <c:v>181.71428571428501</c:v>
                </c:pt>
                <c:pt idx="212">
                  <c:v>182.57142857142799</c:v>
                </c:pt>
                <c:pt idx="213">
                  <c:v>183.42857142857099</c:v>
                </c:pt>
                <c:pt idx="214">
                  <c:v>184.28571428571399</c:v>
                </c:pt>
                <c:pt idx="215">
                  <c:v>185.142857142857</c:v>
                </c:pt>
                <c:pt idx="216">
                  <c:v>186</c:v>
                </c:pt>
                <c:pt idx="217">
                  <c:v>186.85714285714201</c:v>
                </c:pt>
                <c:pt idx="218">
                  <c:v>187.71428571428501</c:v>
                </c:pt>
                <c:pt idx="219">
                  <c:v>188.57142857142799</c:v>
                </c:pt>
                <c:pt idx="220">
                  <c:v>189.42857142857099</c:v>
                </c:pt>
                <c:pt idx="221">
                  <c:v>190.28571428571399</c:v>
                </c:pt>
                <c:pt idx="222">
                  <c:v>191.142857142857</c:v>
                </c:pt>
                <c:pt idx="223">
                  <c:v>192</c:v>
                </c:pt>
                <c:pt idx="224">
                  <c:v>192.85714285714201</c:v>
                </c:pt>
                <c:pt idx="225">
                  <c:v>193.71428571428501</c:v>
                </c:pt>
                <c:pt idx="226">
                  <c:v>194.57142857142799</c:v>
                </c:pt>
                <c:pt idx="227">
                  <c:v>195.42857142857099</c:v>
                </c:pt>
                <c:pt idx="228">
                  <c:v>196.28571428571399</c:v>
                </c:pt>
                <c:pt idx="229">
                  <c:v>197.142857142857</c:v>
                </c:pt>
                <c:pt idx="230">
                  <c:v>198</c:v>
                </c:pt>
                <c:pt idx="231">
                  <c:v>198.85714285714201</c:v>
                </c:pt>
                <c:pt idx="232">
                  <c:v>199.71428571428501</c:v>
                </c:pt>
                <c:pt idx="233">
                  <c:v>200.57142857142799</c:v>
                </c:pt>
                <c:pt idx="234">
                  <c:v>201.42857142857099</c:v>
                </c:pt>
                <c:pt idx="235">
                  <c:v>202.28571428571399</c:v>
                </c:pt>
                <c:pt idx="236">
                  <c:v>203.142857142857</c:v>
                </c:pt>
                <c:pt idx="237">
                  <c:v>204</c:v>
                </c:pt>
                <c:pt idx="238">
                  <c:v>204.85714285714201</c:v>
                </c:pt>
                <c:pt idx="239">
                  <c:v>205.71428571428501</c:v>
                </c:pt>
                <c:pt idx="240">
                  <c:v>206.57142857142799</c:v>
                </c:pt>
                <c:pt idx="241">
                  <c:v>207.42857142857099</c:v>
                </c:pt>
                <c:pt idx="242">
                  <c:v>208.28571428571399</c:v>
                </c:pt>
                <c:pt idx="243">
                  <c:v>209.142857142857</c:v>
                </c:pt>
                <c:pt idx="244">
                  <c:v>210</c:v>
                </c:pt>
                <c:pt idx="245">
                  <c:v>210.85714285714201</c:v>
                </c:pt>
                <c:pt idx="246">
                  <c:v>211.71428571428501</c:v>
                </c:pt>
                <c:pt idx="247">
                  <c:v>212.57142857142799</c:v>
                </c:pt>
                <c:pt idx="248">
                  <c:v>213.42857142857099</c:v>
                </c:pt>
                <c:pt idx="249">
                  <c:v>214.28571428571399</c:v>
                </c:pt>
                <c:pt idx="250">
                  <c:v>215.142857142857</c:v>
                </c:pt>
                <c:pt idx="251">
                  <c:v>216</c:v>
                </c:pt>
                <c:pt idx="252">
                  <c:v>216.85714285714201</c:v>
                </c:pt>
                <c:pt idx="253">
                  <c:v>217.71428571428501</c:v>
                </c:pt>
                <c:pt idx="254">
                  <c:v>218.57142857142799</c:v>
                </c:pt>
                <c:pt idx="255">
                  <c:v>219.42857142857099</c:v>
                </c:pt>
                <c:pt idx="256">
                  <c:v>220.28571428571399</c:v>
                </c:pt>
                <c:pt idx="257">
                  <c:v>221.142857142857</c:v>
                </c:pt>
                <c:pt idx="258">
                  <c:v>222</c:v>
                </c:pt>
                <c:pt idx="259">
                  <c:v>222.85714285714201</c:v>
                </c:pt>
                <c:pt idx="260">
                  <c:v>223.71428571428501</c:v>
                </c:pt>
                <c:pt idx="261">
                  <c:v>224.57142857142799</c:v>
                </c:pt>
                <c:pt idx="262">
                  <c:v>225.42857142857099</c:v>
                </c:pt>
                <c:pt idx="263">
                  <c:v>226.28571428571399</c:v>
                </c:pt>
                <c:pt idx="264">
                  <c:v>227.142857142857</c:v>
                </c:pt>
                <c:pt idx="265">
                  <c:v>228</c:v>
                </c:pt>
                <c:pt idx="266">
                  <c:v>228.85714285714201</c:v>
                </c:pt>
                <c:pt idx="267">
                  <c:v>229.71428571428501</c:v>
                </c:pt>
                <c:pt idx="268">
                  <c:v>230.57142857142799</c:v>
                </c:pt>
                <c:pt idx="269">
                  <c:v>231.42857142857099</c:v>
                </c:pt>
                <c:pt idx="270">
                  <c:v>232.28571428571399</c:v>
                </c:pt>
                <c:pt idx="271">
                  <c:v>233.142857142857</c:v>
                </c:pt>
                <c:pt idx="272">
                  <c:v>234</c:v>
                </c:pt>
                <c:pt idx="273">
                  <c:v>234.85714285714201</c:v>
                </c:pt>
                <c:pt idx="274">
                  <c:v>235.71428571428501</c:v>
                </c:pt>
                <c:pt idx="275">
                  <c:v>236.57142857142799</c:v>
                </c:pt>
                <c:pt idx="276">
                  <c:v>237.42857142857099</c:v>
                </c:pt>
                <c:pt idx="277">
                  <c:v>238.28571428571399</c:v>
                </c:pt>
                <c:pt idx="278">
                  <c:v>239.142857142857</c:v>
                </c:pt>
                <c:pt idx="279">
                  <c:v>240</c:v>
                </c:pt>
                <c:pt idx="280">
                  <c:v>240.85714285714201</c:v>
                </c:pt>
                <c:pt idx="281">
                  <c:v>241.71428571428501</c:v>
                </c:pt>
                <c:pt idx="282">
                  <c:v>242.57142857142799</c:v>
                </c:pt>
                <c:pt idx="283">
                  <c:v>243.42857142857099</c:v>
                </c:pt>
                <c:pt idx="284">
                  <c:v>244.28571428571399</c:v>
                </c:pt>
                <c:pt idx="285">
                  <c:v>245.142857142857</c:v>
                </c:pt>
                <c:pt idx="286">
                  <c:v>246</c:v>
                </c:pt>
                <c:pt idx="287">
                  <c:v>246.85714285714201</c:v>
                </c:pt>
                <c:pt idx="288">
                  <c:v>247.71428571428501</c:v>
                </c:pt>
                <c:pt idx="289">
                  <c:v>248.57142857142799</c:v>
                </c:pt>
                <c:pt idx="290">
                  <c:v>249.42857142857099</c:v>
                </c:pt>
                <c:pt idx="291">
                  <c:v>250.28571428571399</c:v>
                </c:pt>
                <c:pt idx="292">
                  <c:v>251.142857142857</c:v>
                </c:pt>
                <c:pt idx="293">
                  <c:v>252</c:v>
                </c:pt>
                <c:pt idx="294">
                  <c:v>252.85714285714201</c:v>
                </c:pt>
                <c:pt idx="295">
                  <c:v>253.71428571428501</c:v>
                </c:pt>
                <c:pt idx="296">
                  <c:v>254.57142857142799</c:v>
                </c:pt>
                <c:pt idx="297">
                  <c:v>255.42857142857099</c:v>
                </c:pt>
                <c:pt idx="298">
                  <c:v>256.28571428571399</c:v>
                </c:pt>
                <c:pt idx="299">
                  <c:v>257.142857142857</c:v>
                </c:pt>
                <c:pt idx="300">
                  <c:v>258</c:v>
                </c:pt>
                <c:pt idx="301">
                  <c:v>258.85714285714198</c:v>
                </c:pt>
                <c:pt idx="302">
                  <c:v>259.71428571428498</c:v>
                </c:pt>
                <c:pt idx="303">
                  <c:v>260.57142857142799</c:v>
                </c:pt>
                <c:pt idx="304">
                  <c:v>261.42857142857099</c:v>
                </c:pt>
                <c:pt idx="305">
                  <c:v>262.28571428571399</c:v>
                </c:pt>
                <c:pt idx="306">
                  <c:v>263.142857142857</c:v>
                </c:pt>
                <c:pt idx="307">
                  <c:v>264</c:v>
                </c:pt>
                <c:pt idx="308">
                  <c:v>264.85714285714198</c:v>
                </c:pt>
                <c:pt idx="309">
                  <c:v>265.71428571428498</c:v>
                </c:pt>
                <c:pt idx="310">
                  <c:v>266.57142857142799</c:v>
                </c:pt>
                <c:pt idx="311">
                  <c:v>267.42857142857099</c:v>
                </c:pt>
                <c:pt idx="312">
                  <c:v>268.28571428571399</c:v>
                </c:pt>
                <c:pt idx="313">
                  <c:v>269.142857142857</c:v>
                </c:pt>
                <c:pt idx="314">
                  <c:v>270</c:v>
                </c:pt>
                <c:pt idx="315">
                  <c:v>270.85714285714198</c:v>
                </c:pt>
                <c:pt idx="316">
                  <c:v>271.71428571428498</c:v>
                </c:pt>
                <c:pt idx="317">
                  <c:v>272.57142857142799</c:v>
                </c:pt>
                <c:pt idx="318">
                  <c:v>273.42857142857099</c:v>
                </c:pt>
                <c:pt idx="319">
                  <c:v>274.28571428571399</c:v>
                </c:pt>
                <c:pt idx="320">
                  <c:v>275.142857142857</c:v>
                </c:pt>
                <c:pt idx="321">
                  <c:v>276</c:v>
                </c:pt>
                <c:pt idx="322">
                  <c:v>276.85714285714198</c:v>
                </c:pt>
                <c:pt idx="323">
                  <c:v>277.71428571428498</c:v>
                </c:pt>
                <c:pt idx="324">
                  <c:v>278.57142857142799</c:v>
                </c:pt>
                <c:pt idx="325">
                  <c:v>279.42857142857099</c:v>
                </c:pt>
                <c:pt idx="326">
                  <c:v>280.28571428571399</c:v>
                </c:pt>
                <c:pt idx="327">
                  <c:v>281.142857142857</c:v>
                </c:pt>
                <c:pt idx="328">
                  <c:v>282</c:v>
                </c:pt>
                <c:pt idx="329">
                  <c:v>282.85714285714198</c:v>
                </c:pt>
                <c:pt idx="330">
                  <c:v>283.71428571428498</c:v>
                </c:pt>
                <c:pt idx="331">
                  <c:v>284.57142857142799</c:v>
                </c:pt>
                <c:pt idx="332">
                  <c:v>285.42857142857099</c:v>
                </c:pt>
                <c:pt idx="333">
                  <c:v>286.28571428571399</c:v>
                </c:pt>
                <c:pt idx="334">
                  <c:v>287.142857142857</c:v>
                </c:pt>
                <c:pt idx="335">
                  <c:v>288</c:v>
                </c:pt>
                <c:pt idx="336">
                  <c:v>288.85714285714198</c:v>
                </c:pt>
                <c:pt idx="337">
                  <c:v>289.71428571428498</c:v>
                </c:pt>
                <c:pt idx="338">
                  <c:v>290.57142857142799</c:v>
                </c:pt>
                <c:pt idx="339">
                  <c:v>291.42857142857099</c:v>
                </c:pt>
                <c:pt idx="340">
                  <c:v>292.28571428571399</c:v>
                </c:pt>
                <c:pt idx="341">
                  <c:v>293.142857142857</c:v>
                </c:pt>
                <c:pt idx="342">
                  <c:v>294</c:v>
                </c:pt>
                <c:pt idx="343">
                  <c:v>294.85714285714198</c:v>
                </c:pt>
                <c:pt idx="344">
                  <c:v>295.71428571428498</c:v>
                </c:pt>
                <c:pt idx="345">
                  <c:v>296.57142857142799</c:v>
                </c:pt>
                <c:pt idx="346">
                  <c:v>297.42857142857099</c:v>
                </c:pt>
                <c:pt idx="347">
                  <c:v>298.28571428571399</c:v>
                </c:pt>
                <c:pt idx="348">
                  <c:v>299.142857142857</c:v>
                </c:pt>
                <c:pt idx="349">
                  <c:v>300</c:v>
                </c:pt>
                <c:pt idx="350">
                  <c:v>300.85714285714198</c:v>
                </c:pt>
                <c:pt idx="351">
                  <c:v>301.71428571428498</c:v>
                </c:pt>
                <c:pt idx="352">
                  <c:v>302.57142857142799</c:v>
                </c:pt>
                <c:pt idx="353">
                  <c:v>303.42857142857099</c:v>
                </c:pt>
                <c:pt idx="354">
                  <c:v>304.28571428571399</c:v>
                </c:pt>
                <c:pt idx="355">
                  <c:v>305.142857142857</c:v>
                </c:pt>
                <c:pt idx="356">
                  <c:v>306</c:v>
                </c:pt>
                <c:pt idx="357">
                  <c:v>306.85714285714198</c:v>
                </c:pt>
                <c:pt idx="358">
                  <c:v>307.71428571428498</c:v>
                </c:pt>
                <c:pt idx="359">
                  <c:v>308.57142857142799</c:v>
                </c:pt>
                <c:pt idx="360">
                  <c:v>309.42857142857099</c:v>
                </c:pt>
                <c:pt idx="361">
                  <c:v>310.28571428571399</c:v>
                </c:pt>
                <c:pt idx="362">
                  <c:v>311.142857142857</c:v>
                </c:pt>
                <c:pt idx="363">
                  <c:v>312</c:v>
                </c:pt>
                <c:pt idx="364">
                  <c:v>312.85714285714198</c:v>
                </c:pt>
                <c:pt idx="365">
                  <c:v>313.71428571428498</c:v>
                </c:pt>
                <c:pt idx="366">
                  <c:v>314.57142857142799</c:v>
                </c:pt>
                <c:pt idx="367">
                  <c:v>315.42857142857099</c:v>
                </c:pt>
                <c:pt idx="368">
                  <c:v>316.28571428571399</c:v>
                </c:pt>
                <c:pt idx="369">
                  <c:v>317.142857142857</c:v>
                </c:pt>
                <c:pt idx="370">
                  <c:v>318</c:v>
                </c:pt>
                <c:pt idx="371">
                  <c:v>318.85714285714198</c:v>
                </c:pt>
                <c:pt idx="372">
                  <c:v>319.71428571428498</c:v>
                </c:pt>
                <c:pt idx="373">
                  <c:v>320.57142857142799</c:v>
                </c:pt>
                <c:pt idx="374">
                  <c:v>321.42857142857099</c:v>
                </c:pt>
                <c:pt idx="375">
                  <c:v>322.28571428571399</c:v>
                </c:pt>
                <c:pt idx="376">
                  <c:v>323.142857142857</c:v>
                </c:pt>
                <c:pt idx="377">
                  <c:v>324</c:v>
                </c:pt>
                <c:pt idx="378">
                  <c:v>324.85714285714198</c:v>
                </c:pt>
                <c:pt idx="379">
                  <c:v>325.71428571428498</c:v>
                </c:pt>
                <c:pt idx="380">
                  <c:v>326.57142857142799</c:v>
                </c:pt>
                <c:pt idx="381">
                  <c:v>327.42857142857099</c:v>
                </c:pt>
                <c:pt idx="382">
                  <c:v>328.28571428571399</c:v>
                </c:pt>
                <c:pt idx="383">
                  <c:v>329.142857142857</c:v>
                </c:pt>
                <c:pt idx="384">
                  <c:v>330</c:v>
                </c:pt>
                <c:pt idx="385">
                  <c:v>330.85714285714198</c:v>
                </c:pt>
                <c:pt idx="386">
                  <c:v>331.71428571428498</c:v>
                </c:pt>
                <c:pt idx="387">
                  <c:v>332.57142857142799</c:v>
                </c:pt>
                <c:pt idx="388">
                  <c:v>333.42857142857099</c:v>
                </c:pt>
                <c:pt idx="389">
                  <c:v>334.28571428571399</c:v>
                </c:pt>
                <c:pt idx="390">
                  <c:v>335.142857142857</c:v>
                </c:pt>
                <c:pt idx="391">
                  <c:v>336</c:v>
                </c:pt>
                <c:pt idx="392">
                  <c:v>336.85714285714198</c:v>
                </c:pt>
                <c:pt idx="393">
                  <c:v>337.71428571428498</c:v>
                </c:pt>
                <c:pt idx="394">
                  <c:v>338.57142857142799</c:v>
                </c:pt>
                <c:pt idx="395">
                  <c:v>339.42857142857099</c:v>
                </c:pt>
                <c:pt idx="396">
                  <c:v>340.28571428571399</c:v>
                </c:pt>
                <c:pt idx="397">
                  <c:v>341.142857142857</c:v>
                </c:pt>
                <c:pt idx="398">
                  <c:v>342</c:v>
                </c:pt>
                <c:pt idx="399">
                  <c:v>342.85714285714198</c:v>
                </c:pt>
                <c:pt idx="400">
                  <c:v>343.71428571428498</c:v>
                </c:pt>
                <c:pt idx="401">
                  <c:v>344.57142857142799</c:v>
                </c:pt>
                <c:pt idx="402">
                  <c:v>345.42857142857099</c:v>
                </c:pt>
                <c:pt idx="403">
                  <c:v>346.28571428571399</c:v>
                </c:pt>
                <c:pt idx="404">
                  <c:v>347.142857142857</c:v>
                </c:pt>
                <c:pt idx="405">
                  <c:v>348</c:v>
                </c:pt>
                <c:pt idx="406">
                  <c:v>348.85714285714198</c:v>
                </c:pt>
                <c:pt idx="407">
                  <c:v>349.71428571428498</c:v>
                </c:pt>
                <c:pt idx="408">
                  <c:v>350.57142857142799</c:v>
                </c:pt>
                <c:pt idx="409">
                  <c:v>351.42857142857099</c:v>
                </c:pt>
                <c:pt idx="410">
                  <c:v>352.28571428571399</c:v>
                </c:pt>
                <c:pt idx="411">
                  <c:v>353.142857142857</c:v>
                </c:pt>
                <c:pt idx="412">
                  <c:v>354</c:v>
                </c:pt>
                <c:pt idx="413">
                  <c:v>354.85714285714198</c:v>
                </c:pt>
                <c:pt idx="414">
                  <c:v>355.71428571428498</c:v>
                </c:pt>
                <c:pt idx="415">
                  <c:v>356.57142857142799</c:v>
                </c:pt>
                <c:pt idx="416">
                  <c:v>357.42857142857099</c:v>
                </c:pt>
                <c:pt idx="417">
                  <c:v>358.28571428571399</c:v>
                </c:pt>
                <c:pt idx="418">
                  <c:v>359.142857142857</c:v>
                </c:pt>
                <c:pt idx="419">
                  <c:v>360</c:v>
                </c:pt>
                <c:pt idx="420">
                  <c:v>360.85714285714198</c:v>
                </c:pt>
                <c:pt idx="421">
                  <c:v>361.71428571428498</c:v>
                </c:pt>
                <c:pt idx="422">
                  <c:v>362.57142857142799</c:v>
                </c:pt>
                <c:pt idx="423">
                  <c:v>363.42857142857099</c:v>
                </c:pt>
                <c:pt idx="424">
                  <c:v>364.28571428571399</c:v>
                </c:pt>
                <c:pt idx="425">
                  <c:v>365.142857142857</c:v>
                </c:pt>
                <c:pt idx="426">
                  <c:v>366</c:v>
                </c:pt>
                <c:pt idx="427">
                  <c:v>366.85714285714198</c:v>
                </c:pt>
                <c:pt idx="428">
                  <c:v>367.71428571428498</c:v>
                </c:pt>
                <c:pt idx="429">
                  <c:v>368.57142857142799</c:v>
                </c:pt>
                <c:pt idx="430">
                  <c:v>369.42857142857099</c:v>
                </c:pt>
                <c:pt idx="431">
                  <c:v>370.28571428571399</c:v>
                </c:pt>
                <c:pt idx="432">
                  <c:v>371.142857142857</c:v>
                </c:pt>
                <c:pt idx="433">
                  <c:v>372</c:v>
                </c:pt>
                <c:pt idx="434">
                  <c:v>372.85714285714198</c:v>
                </c:pt>
                <c:pt idx="435">
                  <c:v>373.71428571428498</c:v>
                </c:pt>
                <c:pt idx="436">
                  <c:v>374.57142857142799</c:v>
                </c:pt>
                <c:pt idx="437">
                  <c:v>375.42857142857099</c:v>
                </c:pt>
                <c:pt idx="438">
                  <c:v>376.28571428571399</c:v>
                </c:pt>
                <c:pt idx="439">
                  <c:v>377.142857142857</c:v>
                </c:pt>
                <c:pt idx="440">
                  <c:v>378</c:v>
                </c:pt>
                <c:pt idx="441">
                  <c:v>378.85714285714198</c:v>
                </c:pt>
                <c:pt idx="442">
                  <c:v>379.71428571428498</c:v>
                </c:pt>
                <c:pt idx="443">
                  <c:v>380.57142857142799</c:v>
                </c:pt>
                <c:pt idx="444">
                  <c:v>381.42857142857099</c:v>
                </c:pt>
                <c:pt idx="445">
                  <c:v>382.28571428571399</c:v>
                </c:pt>
                <c:pt idx="446">
                  <c:v>383.142857142857</c:v>
                </c:pt>
                <c:pt idx="447">
                  <c:v>384</c:v>
                </c:pt>
                <c:pt idx="448">
                  <c:v>384.85714285714198</c:v>
                </c:pt>
                <c:pt idx="449">
                  <c:v>385.71428571428498</c:v>
                </c:pt>
                <c:pt idx="450">
                  <c:v>386.57142857142799</c:v>
                </c:pt>
                <c:pt idx="451">
                  <c:v>387.42857142857099</c:v>
                </c:pt>
                <c:pt idx="452">
                  <c:v>388.28571428571399</c:v>
                </c:pt>
                <c:pt idx="453">
                  <c:v>389.142857142857</c:v>
                </c:pt>
                <c:pt idx="454">
                  <c:v>390</c:v>
                </c:pt>
                <c:pt idx="455">
                  <c:v>390.85714285714198</c:v>
                </c:pt>
                <c:pt idx="456">
                  <c:v>391.71428571428498</c:v>
                </c:pt>
                <c:pt idx="457">
                  <c:v>392.57142857142799</c:v>
                </c:pt>
                <c:pt idx="458">
                  <c:v>393.42857142857099</c:v>
                </c:pt>
                <c:pt idx="459">
                  <c:v>394.28571428571399</c:v>
                </c:pt>
                <c:pt idx="460">
                  <c:v>395.142857142857</c:v>
                </c:pt>
                <c:pt idx="461">
                  <c:v>396</c:v>
                </c:pt>
                <c:pt idx="462">
                  <c:v>396.85714285714198</c:v>
                </c:pt>
                <c:pt idx="463">
                  <c:v>397.71428571428498</c:v>
                </c:pt>
                <c:pt idx="464">
                  <c:v>398.57142857142799</c:v>
                </c:pt>
                <c:pt idx="465">
                  <c:v>399.42857142857099</c:v>
                </c:pt>
                <c:pt idx="466">
                  <c:v>400.28571428571399</c:v>
                </c:pt>
                <c:pt idx="467">
                  <c:v>401.142857142857</c:v>
                </c:pt>
                <c:pt idx="468">
                  <c:v>402</c:v>
                </c:pt>
                <c:pt idx="469">
                  <c:v>402.85714285714198</c:v>
                </c:pt>
                <c:pt idx="470">
                  <c:v>403.71428571428498</c:v>
                </c:pt>
                <c:pt idx="471">
                  <c:v>404.57142857142799</c:v>
                </c:pt>
                <c:pt idx="472">
                  <c:v>405.42857142857099</c:v>
                </c:pt>
                <c:pt idx="473">
                  <c:v>406.28571428571399</c:v>
                </c:pt>
                <c:pt idx="474">
                  <c:v>407.142857142857</c:v>
                </c:pt>
                <c:pt idx="475">
                  <c:v>408</c:v>
                </c:pt>
                <c:pt idx="476">
                  <c:v>408.85714285714198</c:v>
                </c:pt>
                <c:pt idx="477">
                  <c:v>409.71428571428498</c:v>
                </c:pt>
                <c:pt idx="478">
                  <c:v>410.57142857142799</c:v>
                </c:pt>
                <c:pt idx="479">
                  <c:v>411.42857142857099</c:v>
                </c:pt>
                <c:pt idx="480">
                  <c:v>412.28571428571399</c:v>
                </c:pt>
                <c:pt idx="481">
                  <c:v>413.142857142857</c:v>
                </c:pt>
                <c:pt idx="482">
                  <c:v>414</c:v>
                </c:pt>
                <c:pt idx="483">
                  <c:v>414.85714285714198</c:v>
                </c:pt>
                <c:pt idx="484">
                  <c:v>415.71428571428498</c:v>
                </c:pt>
                <c:pt idx="485">
                  <c:v>416.57142857142799</c:v>
                </c:pt>
                <c:pt idx="486">
                  <c:v>417.42857142857099</c:v>
                </c:pt>
                <c:pt idx="487">
                  <c:v>418.28571428571399</c:v>
                </c:pt>
                <c:pt idx="488">
                  <c:v>419.142857142857</c:v>
                </c:pt>
                <c:pt idx="489">
                  <c:v>420</c:v>
                </c:pt>
                <c:pt idx="490">
                  <c:v>420.85714285714198</c:v>
                </c:pt>
                <c:pt idx="491">
                  <c:v>421.71428571428498</c:v>
                </c:pt>
                <c:pt idx="492">
                  <c:v>422.57142857142799</c:v>
                </c:pt>
                <c:pt idx="493">
                  <c:v>423.42857142857099</c:v>
                </c:pt>
                <c:pt idx="494">
                  <c:v>424.28571428571399</c:v>
                </c:pt>
                <c:pt idx="495">
                  <c:v>425.142857142857</c:v>
                </c:pt>
                <c:pt idx="496">
                  <c:v>426</c:v>
                </c:pt>
                <c:pt idx="497">
                  <c:v>426.85714285714198</c:v>
                </c:pt>
                <c:pt idx="498">
                  <c:v>427.71428571428498</c:v>
                </c:pt>
                <c:pt idx="499">
                  <c:v>428.57142857142799</c:v>
                </c:pt>
                <c:pt idx="500">
                  <c:v>429.42857142857099</c:v>
                </c:pt>
                <c:pt idx="501">
                  <c:v>430.28571428571399</c:v>
                </c:pt>
                <c:pt idx="502">
                  <c:v>431.142857142857</c:v>
                </c:pt>
                <c:pt idx="503">
                  <c:v>432</c:v>
                </c:pt>
                <c:pt idx="504">
                  <c:v>432.85714285714198</c:v>
                </c:pt>
                <c:pt idx="505">
                  <c:v>433.71428571428498</c:v>
                </c:pt>
                <c:pt idx="506">
                  <c:v>434.57142857142799</c:v>
                </c:pt>
                <c:pt idx="507">
                  <c:v>435.42857142857099</c:v>
                </c:pt>
                <c:pt idx="508">
                  <c:v>436.28571428571399</c:v>
                </c:pt>
                <c:pt idx="509">
                  <c:v>437.142857142857</c:v>
                </c:pt>
                <c:pt idx="510">
                  <c:v>438</c:v>
                </c:pt>
                <c:pt idx="511">
                  <c:v>438.85714285714198</c:v>
                </c:pt>
                <c:pt idx="512">
                  <c:v>439.71428571428498</c:v>
                </c:pt>
                <c:pt idx="513">
                  <c:v>440.57142857142799</c:v>
                </c:pt>
                <c:pt idx="514">
                  <c:v>441.42857142857099</c:v>
                </c:pt>
                <c:pt idx="515">
                  <c:v>442.28571428571399</c:v>
                </c:pt>
                <c:pt idx="516">
                  <c:v>443.142857142857</c:v>
                </c:pt>
                <c:pt idx="517">
                  <c:v>444</c:v>
                </c:pt>
                <c:pt idx="518">
                  <c:v>444.85714285714198</c:v>
                </c:pt>
                <c:pt idx="519">
                  <c:v>445.71428571428498</c:v>
                </c:pt>
                <c:pt idx="520">
                  <c:v>446.57142857142799</c:v>
                </c:pt>
                <c:pt idx="521">
                  <c:v>447.42857142857099</c:v>
                </c:pt>
                <c:pt idx="522">
                  <c:v>448.28571428571399</c:v>
                </c:pt>
                <c:pt idx="523">
                  <c:v>449.142857142857</c:v>
                </c:pt>
                <c:pt idx="524">
                  <c:v>450</c:v>
                </c:pt>
                <c:pt idx="525">
                  <c:v>450.85714285714198</c:v>
                </c:pt>
                <c:pt idx="526">
                  <c:v>451.71428571428498</c:v>
                </c:pt>
                <c:pt idx="527">
                  <c:v>452.57142857142799</c:v>
                </c:pt>
                <c:pt idx="528">
                  <c:v>453.42857142857099</c:v>
                </c:pt>
                <c:pt idx="529">
                  <c:v>454.28571428571399</c:v>
                </c:pt>
                <c:pt idx="530">
                  <c:v>455.142857142857</c:v>
                </c:pt>
                <c:pt idx="531">
                  <c:v>456</c:v>
                </c:pt>
                <c:pt idx="532">
                  <c:v>456.85714285714198</c:v>
                </c:pt>
                <c:pt idx="533">
                  <c:v>457.71428571428498</c:v>
                </c:pt>
                <c:pt idx="534">
                  <c:v>458.57142857142799</c:v>
                </c:pt>
                <c:pt idx="535">
                  <c:v>459.42857142857099</c:v>
                </c:pt>
                <c:pt idx="536">
                  <c:v>460.28571428571399</c:v>
                </c:pt>
                <c:pt idx="537">
                  <c:v>461.142857142857</c:v>
                </c:pt>
                <c:pt idx="538">
                  <c:v>462</c:v>
                </c:pt>
                <c:pt idx="539">
                  <c:v>462.85714285714198</c:v>
                </c:pt>
                <c:pt idx="540">
                  <c:v>463.71428571428498</c:v>
                </c:pt>
                <c:pt idx="541">
                  <c:v>464.57142857142799</c:v>
                </c:pt>
                <c:pt idx="542">
                  <c:v>465.42857142857099</c:v>
                </c:pt>
                <c:pt idx="543">
                  <c:v>466.28571428571399</c:v>
                </c:pt>
                <c:pt idx="544">
                  <c:v>467.142857142857</c:v>
                </c:pt>
                <c:pt idx="545">
                  <c:v>468</c:v>
                </c:pt>
                <c:pt idx="546">
                  <c:v>468.85714285714198</c:v>
                </c:pt>
                <c:pt idx="547">
                  <c:v>469.71428571428498</c:v>
                </c:pt>
                <c:pt idx="548">
                  <c:v>470.57142857142799</c:v>
                </c:pt>
                <c:pt idx="549">
                  <c:v>471.42857142857099</c:v>
                </c:pt>
                <c:pt idx="550">
                  <c:v>472.28571428571399</c:v>
                </c:pt>
                <c:pt idx="551">
                  <c:v>473.142857142857</c:v>
                </c:pt>
                <c:pt idx="552">
                  <c:v>474</c:v>
                </c:pt>
                <c:pt idx="553">
                  <c:v>474.85714285714198</c:v>
                </c:pt>
                <c:pt idx="554">
                  <c:v>475.71428571428498</c:v>
                </c:pt>
                <c:pt idx="555">
                  <c:v>476.57142857142799</c:v>
                </c:pt>
                <c:pt idx="556">
                  <c:v>477.42857142857099</c:v>
                </c:pt>
                <c:pt idx="557">
                  <c:v>478.28571428571399</c:v>
                </c:pt>
                <c:pt idx="558">
                  <c:v>479.142857142857</c:v>
                </c:pt>
                <c:pt idx="559">
                  <c:v>480</c:v>
                </c:pt>
                <c:pt idx="560">
                  <c:v>480.85714285714198</c:v>
                </c:pt>
                <c:pt idx="561">
                  <c:v>481.71428571428498</c:v>
                </c:pt>
                <c:pt idx="562">
                  <c:v>482.57142857142799</c:v>
                </c:pt>
                <c:pt idx="563">
                  <c:v>483.42857142857099</c:v>
                </c:pt>
                <c:pt idx="564">
                  <c:v>484.28571428571399</c:v>
                </c:pt>
                <c:pt idx="565">
                  <c:v>485.142857142857</c:v>
                </c:pt>
                <c:pt idx="566">
                  <c:v>486</c:v>
                </c:pt>
                <c:pt idx="567">
                  <c:v>486.85714285714198</c:v>
                </c:pt>
                <c:pt idx="568">
                  <c:v>487.71428571428498</c:v>
                </c:pt>
                <c:pt idx="569">
                  <c:v>488.57142857142799</c:v>
                </c:pt>
                <c:pt idx="570">
                  <c:v>489.42857142857099</c:v>
                </c:pt>
                <c:pt idx="571">
                  <c:v>490.28571428571399</c:v>
                </c:pt>
                <c:pt idx="572">
                  <c:v>491.142857142857</c:v>
                </c:pt>
                <c:pt idx="573">
                  <c:v>492</c:v>
                </c:pt>
                <c:pt idx="574">
                  <c:v>492.85714285714198</c:v>
                </c:pt>
                <c:pt idx="575">
                  <c:v>493.71428571428498</c:v>
                </c:pt>
                <c:pt idx="576">
                  <c:v>494.57142857142799</c:v>
                </c:pt>
                <c:pt idx="577">
                  <c:v>495.42857142857099</c:v>
                </c:pt>
                <c:pt idx="578">
                  <c:v>496.28571428571399</c:v>
                </c:pt>
                <c:pt idx="579">
                  <c:v>497.142857142857</c:v>
                </c:pt>
                <c:pt idx="580">
                  <c:v>498</c:v>
                </c:pt>
                <c:pt idx="581">
                  <c:v>498.85714285714198</c:v>
                </c:pt>
                <c:pt idx="582">
                  <c:v>499.71428571428498</c:v>
                </c:pt>
                <c:pt idx="583">
                  <c:v>500.57142857142799</c:v>
                </c:pt>
                <c:pt idx="584">
                  <c:v>501.42857142857099</c:v>
                </c:pt>
                <c:pt idx="585">
                  <c:v>502.28571428571399</c:v>
                </c:pt>
                <c:pt idx="586">
                  <c:v>503.142857142857</c:v>
                </c:pt>
                <c:pt idx="587">
                  <c:v>504</c:v>
                </c:pt>
                <c:pt idx="588">
                  <c:v>504.85714285714198</c:v>
                </c:pt>
                <c:pt idx="589">
                  <c:v>505.71428571428498</c:v>
                </c:pt>
                <c:pt idx="590">
                  <c:v>506.57142857142799</c:v>
                </c:pt>
                <c:pt idx="591">
                  <c:v>507.42857142857099</c:v>
                </c:pt>
                <c:pt idx="592">
                  <c:v>508.28571428571399</c:v>
                </c:pt>
                <c:pt idx="593">
                  <c:v>509.142857142857</c:v>
                </c:pt>
                <c:pt idx="594">
                  <c:v>510</c:v>
                </c:pt>
                <c:pt idx="595">
                  <c:v>510.85714285714198</c:v>
                </c:pt>
                <c:pt idx="596">
                  <c:v>511.71428571428498</c:v>
                </c:pt>
                <c:pt idx="597">
                  <c:v>512.57142857142799</c:v>
                </c:pt>
                <c:pt idx="598">
                  <c:v>513.42857142857099</c:v>
                </c:pt>
                <c:pt idx="599">
                  <c:v>514.28571428571399</c:v>
                </c:pt>
                <c:pt idx="600">
                  <c:v>515.142857142857</c:v>
                </c:pt>
                <c:pt idx="601">
                  <c:v>516</c:v>
                </c:pt>
                <c:pt idx="602">
                  <c:v>516.85714285714198</c:v>
                </c:pt>
                <c:pt idx="603">
                  <c:v>517.71428571428498</c:v>
                </c:pt>
                <c:pt idx="604">
                  <c:v>518.57142857142799</c:v>
                </c:pt>
                <c:pt idx="605">
                  <c:v>519.42857142857099</c:v>
                </c:pt>
                <c:pt idx="606">
                  <c:v>520.28571428571399</c:v>
                </c:pt>
                <c:pt idx="607">
                  <c:v>521.142857142857</c:v>
                </c:pt>
                <c:pt idx="608">
                  <c:v>522</c:v>
                </c:pt>
                <c:pt idx="609">
                  <c:v>522.85714285714198</c:v>
                </c:pt>
                <c:pt idx="610">
                  <c:v>523.71428571428498</c:v>
                </c:pt>
                <c:pt idx="611">
                  <c:v>524.57142857142799</c:v>
                </c:pt>
                <c:pt idx="612">
                  <c:v>525.42857142857099</c:v>
                </c:pt>
                <c:pt idx="613">
                  <c:v>526.28571428571399</c:v>
                </c:pt>
                <c:pt idx="614">
                  <c:v>527.142857142857</c:v>
                </c:pt>
                <c:pt idx="615">
                  <c:v>528</c:v>
                </c:pt>
                <c:pt idx="616">
                  <c:v>528.85714285714198</c:v>
                </c:pt>
                <c:pt idx="617">
                  <c:v>529.71428571428498</c:v>
                </c:pt>
                <c:pt idx="618">
                  <c:v>530.57142857142799</c:v>
                </c:pt>
                <c:pt idx="619">
                  <c:v>531.42857142857099</c:v>
                </c:pt>
                <c:pt idx="620">
                  <c:v>532.28571428571399</c:v>
                </c:pt>
                <c:pt idx="621">
                  <c:v>533.142857142857</c:v>
                </c:pt>
                <c:pt idx="622">
                  <c:v>534</c:v>
                </c:pt>
                <c:pt idx="623">
                  <c:v>534.85714285714198</c:v>
                </c:pt>
                <c:pt idx="624">
                  <c:v>535.71428571428498</c:v>
                </c:pt>
                <c:pt idx="625">
                  <c:v>536.57142857142799</c:v>
                </c:pt>
                <c:pt idx="626">
                  <c:v>537.42857142857099</c:v>
                </c:pt>
                <c:pt idx="627">
                  <c:v>538.28571428571399</c:v>
                </c:pt>
                <c:pt idx="628">
                  <c:v>539.142857142857</c:v>
                </c:pt>
                <c:pt idx="629">
                  <c:v>540</c:v>
                </c:pt>
                <c:pt idx="630">
                  <c:v>540.85714285714198</c:v>
                </c:pt>
                <c:pt idx="631">
                  <c:v>541.71428571428498</c:v>
                </c:pt>
                <c:pt idx="632">
                  <c:v>542.57142857142799</c:v>
                </c:pt>
                <c:pt idx="633">
                  <c:v>543.42857142857099</c:v>
                </c:pt>
                <c:pt idx="634">
                  <c:v>544.28571428571399</c:v>
                </c:pt>
                <c:pt idx="635">
                  <c:v>545.142857142857</c:v>
                </c:pt>
                <c:pt idx="636">
                  <c:v>546</c:v>
                </c:pt>
                <c:pt idx="637">
                  <c:v>546.85714285714198</c:v>
                </c:pt>
                <c:pt idx="638">
                  <c:v>547.71428571428498</c:v>
                </c:pt>
                <c:pt idx="639">
                  <c:v>548.57142857142799</c:v>
                </c:pt>
                <c:pt idx="640">
                  <c:v>549.42857142857099</c:v>
                </c:pt>
                <c:pt idx="641">
                  <c:v>550.28571428571399</c:v>
                </c:pt>
                <c:pt idx="642">
                  <c:v>551.142857142857</c:v>
                </c:pt>
                <c:pt idx="643">
                  <c:v>552</c:v>
                </c:pt>
                <c:pt idx="644">
                  <c:v>552.85714285714198</c:v>
                </c:pt>
                <c:pt idx="645">
                  <c:v>553.71428571428498</c:v>
                </c:pt>
                <c:pt idx="646">
                  <c:v>554.57142857142799</c:v>
                </c:pt>
                <c:pt idx="647">
                  <c:v>555.42857142857099</c:v>
                </c:pt>
                <c:pt idx="648">
                  <c:v>556.28571428571399</c:v>
                </c:pt>
                <c:pt idx="649">
                  <c:v>557.142857142857</c:v>
                </c:pt>
                <c:pt idx="650">
                  <c:v>558</c:v>
                </c:pt>
                <c:pt idx="651">
                  <c:v>558.85714285714198</c:v>
                </c:pt>
                <c:pt idx="652">
                  <c:v>559.71428571428498</c:v>
                </c:pt>
                <c:pt idx="653">
                  <c:v>560.57142857142799</c:v>
                </c:pt>
                <c:pt idx="654">
                  <c:v>561.42857142857099</c:v>
                </c:pt>
                <c:pt idx="655">
                  <c:v>562.28571428571399</c:v>
                </c:pt>
                <c:pt idx="656">
                  <c:v>563.142857142857</c:v>
                </c:pt>
                <c:pt idx="657">
                  <c:v>564</c:v>
                </c:pt>
                <c:pt idx="658">
                  <c:v>564.85714285714198</c:v>
                </c:pt>
                <c:pt idx="659">
                  <c:v>565.71428571428498</c:v>
                </c:pt>
                <c:pt idx="660">
                  <c:v>566.57142857142799</c:v>
                </c:pt>
                <c:pt idx="661">
                  <c:v>567.42857142857099</c:v>
                </c:pt>
                <c:pt idx="662">
                  <c:v>568.28571428571399</c:v>
                </c:pt>
                <c:pt idx="663">
                  <c:v>569.142857142857</c:v>
                </c:pt>
                <c:pt idx="664">
                  <c:v>570</c:v>
                </c:pt>
                <c:pt idx="665">
                  <c:v>570.85714285714198</c:v>
                </c:pt>
                <c:pt idx="666">
                  <c:v>571.71428571428498</c:v>
                </c:pt>
                <c:pt idx="667">
                  <c:v>572.57142857142799</c:v>
                </c:pt>
                <c:pt idx="668">
                  <c:v>573.42857142857099</c:v>
                </c:pt>
                <c:pt idx="669">
                  <c:v>574.28571428571399</c:v>
                </c:pt>
                <c:pt idx="670">
                  <c:v>575.142857142857</c:v>
                </c:pt>
                <c:pt idx="671">
                  <c:v>576</c:v>
                </c:pt>
                <c:pt idx="672">
                  <c:v>576.85714285714198</c:v>
                </c:pt>
                <c:pt idx="673">
                  <c:v>577.71428571428498</c:v>
                </c:pt>
                <c:pt idx="674">
                  <c:v>578.57142857142799</c:v>
                </c:pt>
                <c:pt idx="675">
                  <c:v>579.42857142857099</c:v>
                </c:pt>
                <c:pt idx="676">
                  <c:v>580.28571428571399</c:v>
                </c:pt>
                <c:pt idx="677">
                  <c:v>581.142857142857</c:v>
                </c:pt>
                <c:pt idx="678">
                  <c:v>582</c:v>
                </c:pt>
                <c:pt idx="679">
                  <c:v>582.85714285714198</c:v>
                </c:pt>
                <c:pt idx="680">
                  <c:v>583.71428571428498</c:v>
                </c:pt>
                <c:pt idx="681">
                  <c:v>584.57142857142799</c:v>
                </c:pt>
                <c:pt idx="682">
                  <c:v>585.42857142857099</c:v>
                </c:pt>
                <c:pt idx="683">
                  <c:v>586.28571428571399</c:v>
                </c:pt>
                <c:pt idx="684">
                  <c:v>587.142857142857</c:v>
                </c:pt>
                <c:pt idx="685">
                  <c:v>588</c:v>
                </c:pt>
                <c:pt idx="686">
                  <c:v>588.85714285714198</c:v>
                </c:pt>
                <c:pt idx="687">
                  <c:v>589.71428571428498</c:v>
                </c:pt>
                <c:pt idx="688">
                  <c:v>590.57142857142799</c:v>
                </c:pt>
                <c:pt idx="689">
                  <c:v>591.42857142857099</c:v>
                </c:pt>
                <c:pt idx="690">
                  <c:v>592.28571428571399</c:v>
                </c:pt>
                <c:pt idx="691">
                  <c:v>593.142857142857</c:v>
                </c:pt>
                <c:pt idx="692">
                  <c:v>594</c:v>
                </c:pt>
                <c:pt idx="693">
                  <c:v>594.85714285714198</c:v>
                </c:pt>
                <c:pt idx="694">
                  <c:v>595.71428571428498</c:v>
                </c:pt>
                <c:pt idx="695">
                  <c:v>596.57142857142799</c:v>
                </c:pt>
                <c:pt idx="696">
                  <c:v>597.42857142857099</c:v>
                </c:pt>
                <c:pt idx="697">
                  <c:v>598.28571428571399</c:v>
                </c:pt>
                <c:pt idx="698">
                  <c:v>599.142857142857</c:v>
                </c:pt>
                <c:pt idx="699">
                  <c:v>600</c:v>
                </c:pt>
                <c:pt idx="700">
                  <c:v>600.85714285714198</c:v>
                </c:pt>
                <c:pt idx="701">
                  <c:v>601.71428571428498</c:v>
                </c:pt>
                <c:pt idx="702">
                  <c:v>602.57142857142799</c:v>
                </c:pt>
                <c:pt idx="703">
                  <c:v>603.42857142857099</c:v>
                </c:pt>
                <c:pt idx="704">
                  <c:v>604.28571428571399</c:v>
                </c:pt>
                <c:pt idx="705">
                  <c:v>605.142857142857</c:v>
                </c:pt>
                <c:pt idx="706">
                  <c:v>606</c:v>
                </c:pt>
                <c:pt idx="707">
                  <c:v>606.85714285714198</c:v>
                </c:pt>
                <c:pt idx="708">
                  <c:v>607.71428571428498</c:v>
                </c:pt>
                <c:pt idx="709">
                  <c:v>608.57142857142799</c:v>
                </c:pt>
                <c:pt idx="710">
                  <c:v>609.42857142857099</c:v>
                </c:pt>
                <c:pt idx="711">
                  <c:v>610.28571428571399</c:v>
                </c:pt>
                <c:pt idx="712">
                  <c:v>611.142857142857</c:v>
                </c:pt>
                <c:pt idx="713">
                  <c:v>612</c:v>
                </c:pt>
                <c:pt idx="714">
                  <c:v>612.85714285714198</c:v>
                </c:pt>
                <c:pt idx="715">
                  <c:v>613.71428571428498</c:v>
                </c:pt>
                <c:pt idx="716">
                  <c:v>614.57142857142799</c:v>
                </c:pt>
                <c:pt idx="717">
                  <c:v>615.42857142857099</c:v>
                </c:pt>
                <c:pt idx="718">
                  <c:v>616.28571428571399</c:v>
                </c:pt>
                <c:pt idx="719">
                  <c:v>617.142857142857</c:v>
                </c:pt>
                <c:pt idx="720">
                  <c:v>618</c:v>
                </c:pt>
                <c:pt idx="721">
                  <c:v>618.85714285714198</c:v>
                </c:pt>
                <c:pt idx="722">
                  <c:v>619.71428571428498</c:v>
                </c:pt>
                <c:pt idx="723">
                  <c:v>620.57142857142799</c:v>
                </c:pt>
                <c:pt idx="724">
                  <c:v>621.42857142857099</c:v>
                </c:pt>
                <c:pt idx="725">
                  <c:v>622.28571428571399</c:v>
                </c:pt>
                <c:pt idx="726">
                  <c:v>623.142857142857</c:v>
                </c:pt>
                <c:pt idx="727">
                  <c:v>624</c:v>
                </c:pt>
                <c:pt idx="728">
                  <c:v>624.85714285714198</c:v>
                </c:pt>
                <c:pt idx="729">
                  <c:v>625.71428571428498</c:v>
                </c:pt>
                <c:pt idx="730">
                  <c:v>626.57142857142799</c:v>
                </c:pt>
                <c:pt idx="731">
                  <c:v>627.42857142857099</c:v>
                </c:pt>
                <c:pt idx="732">
                  <c:v>628.28571428571399</c:v>
                </c:pt>
                <c:pt idx="733">
                  <c:v>629.142857142857</c:v>
                </c:pt>
                <c:pt idx="734">
                  <c:v>630</c:v>
                </c:pt>
                <c:pt idx="735">
                  <c:v>630.85714285714198</c:v>
                </c:pt>
                <c:pt idx="736">
                  <c:v>631.71428571428498</c:v>
                </c:pt>
                <c:pt idx="737">
                  <c:v>632.57142857142799</c:v>
                </c:pt>
                <c:pt idx="738">
                  <c:v>633.42857142857099</c:v>
                </c:pt>
                <c:pt idx="739">
                  <c:v>634.28571428571399</c:v>
                </c:pt>
                <c:pt idx="740">
                  <c:v>635.142857142857</c:v>
                </c:pt>
                <c:pt idx="741">
                  <c:v>636</c:v>
                </c:pt>
                <c:pt idx="742">
                  <c:v>636.85714285714198</c:v>
                </c:pt>
                <c:pt idx="743">
                  <c:v>637.71428571428498</c:v>
                </c:pt>
                <c:pt idx="744">
                  <c:v>638.57142857142799</c:v>
                </c:pt>
                <c:pt idx="745">
                  <c:v>639.42857142857099</c:v>
                </c:pt>
                <c:pt idx="746">
                  <c:v>640.28571428571399</c:v>
                </c:pt>
                <c:pt idx="747">
                  <c:v>641.142857142857</c:v>
                </c:pt>
                <c:pt idx="748">
                  <c:v>642</c:v>
                </c:pt>
                <c:pt idx="749">
                  <c:v>642.85714285714198</c:v>
                </c:pt>
                <c:pt idx="750">
                  <c:v>643.71428571428498</c:v>
                </c:pt>
                <c:pt idx="751">
                  <c:v>644.57142857142799</c:v>
                </c:pt>
                <c:pt idx="752">
                  <c:v>645.42857142857099</c:v>
                </c:pt>
                <c:pt idx="753">
                  <c:v>646.28571428571399</c:v>
                </c:pt>
                <c:pt idx="754">
                  <c:v>647.142857142857</c:v>
                </c:pt>
                <c:pt idx="755">
                  <c:v>648</c:v>
                </c:pt>
                <c:pt idx="756">
                  <c:v>648.85714285714198</c:v>
                </c:pt>
                <c:pt idx="757">
                  <c:v>649.71428571428498</c:v>
                </c:pt>
                <c:pt idx="758">
                  <c:v>650.57142857142799</c:v>
                </c:pt>
                <c:pt idx="759">
                  <c:v>651.42857142857099</c:v>
                </c:pt>
                <c:pt idx="760">
                  <c:v>652.28571428571399</c:v>
                </c:pt>
                <c:pt idx="761">
                  <c:v>653.142857142857</c:v>
                </c:pt>
                <c:pt idx="762">
                  <c:v>654</c:v>
                </c:pt>
                <c:pt idx="763">
                  <c:v>654.85714285714198</c:v>
                </c:pt>
                <c:pt idx="764">
                  <c:v>655.71428571428498</c:v>
                </c:pt>
                <c:pt idx="765">
                  <c:v>656.57142857142799</c:v>
                </c:pt>
                <c:pt idx="766">
                  <c:v>657.42857142857099</c:v>
                </c:pt>
                <c:pt idx="767">
                  <c:v>658.28571428571399</c:v>
                </c:pt>
                <c:pt idx="768">
                  <c:v>659.142857142857</c:v>
                </c:pt>
                <c:pt idx="769">
                  <c:v>660</c:v>
                </c:pt>
                <c:pt idx="770">
                  <c:v>660.85714285714198</c:v>
                </c:pt>
                <c:pt idx="771">
                  <c:v>661.71428571428498</c:v>
                </c:pt>
                <c:pt idx="772">
                  <c:v>662.57142857142799</c:v>
                </c:pt>
                <c:pt idx="773">
                  <c:v>663.42857142857099</c:v>
                </c:pt>
                <c:pt idx="774">
                  <c:v>664.28571428571399</c:v>
                </c:pt>
                <c:pt idx="775">
                  <c:v>665.142857142857</c:v>
                </c:pt>
                <c:pt idx="776">
                  <c:v>666</c:v>
                </c:pt>
                <c:pt idx="777">
                  <c:v>666.85714285714198</c:v>
                </c:pt>
                <c:pt idx="778">
                  <c:v>667.71428571428498</c:v>
                </c:pt>
                <c:pt idx="779">
                  <c:v>668.57142857142799</c:v>
                </c:pt>
                <c:pt idx="780">
                  <c:v>669.42857142857099</c:v>
                </c:pt>
                <c:pt idx="781">
                  <c:v>670.28571428571399</c:v>
                </c:pt>
                <c:pt idx="782">
                  <c:v>671.142857142857</c:v>
                </c:pt>
                <c:pt idx="783">
                  <c:v>672</c:v>
                </c:pt>
                <c:pt idx="784">
                  <c:v>672.85714285714198</c:v>
                </c:pt>
                <c:pt idx="785">
                  <c:v>673.71428571428498</c:v>
                </c:pt>
                <c:pt idx="786">
                  <c:v>674.57142857142799</c:v>
                </c:pt>
                <c:pt idx="787">
                  <c:v>675.42857142857099</c:v>
                </c:pt>
                <c:pt idx="788">
                  <c:v>676.28571428571399</c:v>
                </c:pt>
                <c:pt idx="789">
                  <c:v>677.142857142857</c:v>
                </c:pt>
                <c:pt idx="790">
                  <c:v>678</c:v>
                </c:pt>
                <c:pt idx="791">
                  <c:v>678.85714285714198</c:v>
                </c:pt>
                <c:pt idx="792">
                  <c:v>679.71428571428498</c:v>
                </c:pt>
                <c:pt idx="793">
                  <c:v>680.57142857142799</c:v>
                </c:pt>
                <c:pt idx="794">
                  <c:v>681.42857142857099</c:v>
                </c:pt>
                <c:pt idx="795">
                  <c:v>682.28571428571399</c:v>
                </c:pt>
                <c:pt idx="796">
                  <c:v>683.142857142857</c:v>
                </c:pt>
                <c:pt idx="797">
                  <c:v>684</c:v>
                </c:pt>
                <c:pt idx="798">
                  <c:v>684.85714285714198</c:v>
                </c:pt>
                <c:pt idx="799">
                  <c:v>685.71428571428498</c:v>
                </c:pt>
                <c:pt idx="800">
                  <c:v>686.57142857142799</c:v>
                </c:pt>
                <c:pt idx="801">
                  <c:v>687.42857142857099</c:v>
                </c:pt>
                <c:pt idx="802">
                  <c:v>688.28571428571399</c:v>
                </c:pt>
                <c:pt idx="803">
                  <c:v>689.142857142857</c:v>
                </c:pt>
                <c:pt idx="804">
                  <c:v>690</c:v>
                </c:pt>
                <c:pt idx="805">
                  <c:v>690.85714285714198</c:v>
                </c:pt>
                <c:pt idx="806">
                  <c:v>691.71428571428498</c:v>
                </c:pt>
                <c:pt idx="807">
                  <c:v>692.57142857142799</c:v>
                </c:pt>
                <c:pt idx="808">
                  <c:v>693.42857142857099</c:v>
                </c:pt>
                <c:pt idx="809">
                  <c:v>694.28571428571399</c:v>
                </c:pt>
                <c:pt idx="810">
                  <c:v>695.142857142857</c:v>
                </c:pt>
                <c:pt idx="811">
                  <c:v>696</c:v>
                </c:pt>
                <c:pt idx="812">
                  <c:v>696.85714285714198</c:v>
                </c:pt>
                <c:pt idx="813">
                  <c:v>697.71428571428498</c:v>
                </c:pt>
                <c:pt idx="814">
                  <c:v>698.57142857142799</c:v>
                </c:pt>
                <c:pt idx="815">
                  <c:v>699.42857142857099</c:v>
                </c:pt>
                <c:pt idx="816">
                  <c:v>700.28571428571399</c:v>
                </c:pt>
                <c:pt idx="817">
                  <c:v>701.142857142857</c:v>
                </c:pt>
                <c:pt idx="818">
                  <c:v>702</c:v>
                </c:pt>
                <c:pt idx="819">
                  <c:v>702.85714285714198</c:v>
                </c:pt>
                <c:pt idx="820">
                  <c:v>703.71428571428498</c:v>
                </c:pt>
                <c:pt idx="821">
                  <c:v>704.57142857142799</c:v>
                </c:pt>
                <c:pt idx="822">
                  <c:v>705.42857142857099</c:v>
                </c:pt>
                <c:pt idx="823">
                  <c:v>706.28571428571399</c:v>
                </c:pt>
                <c:pt idx="824">
                  <c:v>707.142857142857</c:v>
                </c:pt>
                <c:pt idx="825">
                  <c:v>708</c:v>
                </c:pt>
                <c:pt idx="826">
                  <c:v>708.85714285714198</c:v>
                </c:pt>
                <c:pt idx="827">
                  <c:v>709.71428571428498</c:v>
                </c:pt>
                <c:pt idx="828">
                  <c:v>710.57142857142799</c:v>
                </c:pt>
                <c:pt idx="829">
                  <c:v>711.42857142857099</c:v>
                </c:pt>
                <c:pt idx="830">
                  <c:v>712.28571428571399</c:v>
                </c:pt>
                <c:pt idx="831">
                  <c:v>713.142857142857</c:v>
                </c:pt>
                <c:pt idx="832">
                  <c:v>714</c:v>
                </c:pt>
                <c:pt idx="833">
                  <c:v>714.85714285714198</c:v>
                </c:pt>
                <c:pt idx="834">
                  <c:v>715.71428571428498</c:v>
                </c:pt>
                <c:pt idx="835">
                  <c:v>716.57142857142799</c:v>
                </c:pt>
                <c:pt idx="836">
                  <c:v>717.42857142857099</c:v>
                </c:pt>
                <c:pt idx="837">
                  <c:v>718.28571428571399</c:v>
                </c:pt>
                <c:pt idx="838">
                  <c:v>719.142857142857</c:v>
                </c:pt>
                <c:pt idx="839">
                  <c:v>720</c:v>
                </c:pt>
                <c:pt idx="840">
                  <c:v>720.85714285714198</c:v>
                </c:pt>
                <c:pt idx="841">
                  <c:v>721.71428571428498</c:v>
                </c:pt>
                <c:pt idx="842">
                  <c:v>722.57142857142799</c:v>
                </c:pt>
                <c:pt idx="843">
                  <c:v>723.42857142857099</c:v>
                </c:pt>
                <c:pt idx="844">
                  <c:v>724.28571428571399</c:v>
                </c:pt>
                <c:pt idx="845">
                  <c:v>725.142857142857</c:v>
                </c:pt>
                <c:pt idx="846">
                  <c:v>726</c:v>
                </c:pt>
                <c:pt idx="847">
                  <c:v>726.85714285714198</c:v>
                </c:pt>
                <c:pt idx="848">
                  <c:v>727.71428571428498</c:v>
                </c:pt>
                <c:pt idx="849">
                  <c:v>728.57142857142799</c:v>
                </c:pt>
                <c:pt idx="850">
                  <c:v>729.42857142857099</c:v>
                </c:pt>
                <c:pt idx="851">
                  <c:v>730.28571428571399</c:v>
                </c:pt>
                <c:pt idx="852">
                  <c:v>731.142857142857</c:v>
                </c:pt>
                <c:pt idx="853">
                  <c:v>732</c:v>
                </c:pt>
                <c:pt idx="854">
                  <c:v>732.85714285714198</c:v>
                </c:pt>
                <c:pt idx="855">
                  <c:v>733.71428571428498</c:v>
                </c:pt>
                <c:pt idx="856">
                  <c:v>734.57142857142799</c:v>
                </c:pt>
                <c:pt idx="857">
                  <c:v>735.42857142857099</c:v>
                </c:pt>
                <c:pt idx="858">
                  <c:v>736.28571428571399</c:v>
                </c:pt>
                <c:pt idx="859">
                  <c:v>737.142857142857</c:v>
                </c:pt>
                <c:pt idx="860">
                  <c:v>738</c:v>
                </c:pt>
                <c:pt idx="861">
                  <c:v>738.85714285714198</c:v>
                </c:pt>
                <c:pt idx="862">
                  <c:v>739.71428571428498</c:v>
                </c:pt>
                <c:pt idx="863">
                  <c:v>740.57142857142799</c:v>
                </c:pt>
                <c:pt idx="864">
                  <c:v>741.42857142857099</c:v>
                </c:pt>
                <c:pt idx="865">
                  <c:v>742.28571428571399</c:v>
                </c:pt>
                <c:pt idx="866">
                  <c:v>743.142857142857</c:v>
                </c:pt>
                <c:pt idx="867">
                  <c:v>744</c:v>
                </c:pt>
                <c:pt idx="868">
                  <c:v>744.85714285714198</c:v>
                </c:pt>
                <c:pt idx="869">
                  <c:v>745.71428571428498</c:v>
                </c:pt>
                <c:pt idx="870">
                  <c:v>746.57142857142799</c:v>
                </c:pt>
                <c:pt idx="871">
                  <c:v>747.42857142857099</c:v>
                </c:pt>
                <c:pt idx="872">
                  <c:v>748.28571428571399</c:v>
                </c:pt>
                <c:pt idx="873">
                  <c:v>749.142857142857</c:v>
                </c:pt>
                <c:pt idx="874">
                  <c:v>750</c:v>
                </c:pt>
                <c:pt idx="875">
                  <c:v>750.85714285714198</c:v>
                </c:pt>
                <c:pt idx="876">
                  <c:v>751.71428571428498</c:v>
                </c:pt>
                <c:pt idx="877">
                  <c:v>752.57142857142799</c:v>
                </c:pt>
                <c:pt idx="878">
                  <c:v>753.42857142857099</c:v>
                </c:pt>
                <c:pt idx="879">
                  <c:v>754.28571428571399</c:v>
                </c:pt>
                <c:pt idx="880">
                  <c:v>755.142857142857</c:v>
                </c:pt>
                <c:pt idx="881">
                  <c:v>756</c:v>
                </c:pt>
                <c:pt idx="882">
                  <c:v>756.85714285714198</c:v>
                </c:pt>
                <c:pt idx="883">
                  <c:v>757.71428571428498</c:v>
                </c:pt>
                <c:pt idx="884">
                  <c:v>758.57142857142799</c:v>
                </c:pt>
                <c:pt idx="885">
                  <c:v>759.42857142857099</c:v>
                </c:pt>
                <c:pt idx="886">
                  <c:v>760.28571428571399</c:v>
                </c:pt>
                <c:pt idx="887">
                  <c:v>761.142857142857</c:v>
                </c:pt>
                <c:pt idx="888">
                  <c:v>762</c:v>
                </c:pt>
                <c:pt idx="889">
                  <c:v>762.85714285714198</c:v>
                </c:pt>
                <c:pt idx="890">
                  <c:v>763.71428571428498</c:v>
                </c:pt>
                <c:pt idx="891">
                  <c:v>764.57142857142799</c:v>
                </c:pt>
                <c:pt idx="892">
                  <c:v>765.42857142857099</c:v>
                </c:pt>
                <c:pt idx="893">
                  <c:v>766.28571428571399</c:v>
                </c:pt>
                <c:pt idx="894">
                  <c:v>767.142857142857</c:v>
                </c:pt>
                <c:pt idx="895">
                  <c:v>768</c:v>
                </c:pt>
                <c:pt idx="896">
                  <c:v>768.85714285714198</c:v>
                </c:pt>
                <c:pt idx="897">
                  <c:v>769.71428571428498</c:v>
                </c:pt>
                <c:pt idx="898">
                  <c:v>770.57142857142799</c:v>
                </c:pt>
                <c:pt idx="899">
                  <c:v>771.42857142857099</c:v>
                </c:pt>
                <c:pt idx="900">
                  <c:v>772.28571428571399</c:v>
                </c:pt>
                <c:pt idx="901">
                  <c:v>773.142857142857</c:v>
                </c:pt>
                <c:pt idx="902">
                  <c:v>774</c:v>
                </c:pt>
                <c:pt idx="903">
                  <c:v>774.85714285714198</c:v>
                </c:pt>
                <c:pt idx="904">
                  <c:v>775.71428571428498</c:v>
                </c:pt>
                <c:pt idx="905">
                  <c:v>776.57142857142799</c:v>
                </c:pt>
                <c:pt idx="906">
                  <c:v>777.42857142857099</c:v>
                </c:pt>
                <c:pt idx="907">
                  <c:v>778.28571428571399</c:v>
                </c:pt>
                <c:pt idx="908">
                  <c:v>779.142857142857</c:v>
                </c:pt>
                <c:pt idx="909">
                  <c:v>780</c:v>
                </c:pt>
                <c:pt idx="910">
                  <c:v>780.85714285714198</c:v>
                </c:pt>
                <c:pt idx="911">
                  <c:v>781.71428571428498</c:v>
                </c:pt>
                <c:pt idx="912">
                  <c:v>782.57142857142799</c:v>
                </c:pt>
                <c:pt idx="913">
                  <c:v>783.42857142857099</c:v>
                </c:pt>
                <c:pt idx="914">
                  <c:v>784.28571428571399</c:v>
                </c:pt>
                <c:pt idx="915">
                  <c:v>785.142857142857</c:v>
                </c:pt>
                <c:pt idx="916">
                  <c:v>786</c:v>
                </c:pt>
                <c:pt idx="917">
                  <c:v>786.85714285714198</c:v>
                </c:pt>
                <c:pt idx="918">
                  <c:v>787.71428571428498</c:v>
                </c:pt>
                <c:pt idx="919">
                  <c:v>788.57142857142799</c:v>
                </c:pt>
                <c:pt idx="920">
                  <c:v>789.42857142857099</c:v>
                </c:pt>
                <c:pt idx="921">
                  <c:v>790.28571428571399</c:v>
                </c:pt>
                <c:pt idx="922">
                  <c:v>791.142857142857</c:v>
                </c:pt>
                <c:pt idx="923">
                  <c:v>792</c:v>
                </c:pt>
                <c:pt idx="924">
                  <c:v>792.85714285714198</c:v>
                </c:pt>
                <c:pt idx="925">
                  <c:v>793.71428571428498</c:v>
                </c:pt>
                <c:pt idx="926">
                  <c:v>794.57142857142799</c:v>
                </c:pt>
                <c:pt idx="927">
                  <c:v>795.42857142857099</c:v>
                </c:pt>
                <c:pt idx="928">
                  <c:v>796.28571428571399</c:v>
                </c:pt>
                <c:pt idx="929">
                  <c:v>797.142857142857</c:v>
                </c:pt>
                <c:pt idx="930">
                  <c:v>798</c:v>
                </c:pt>
                <c:pt idx="931">
                  <c:v>798.85714285714198</c:v>
                </c:pt>
                <c:pt idx="932">
                  <c:v>799.71428571428498</c:v>
                </c:pt>
                <c:pt idx="933">
                  <c:v>800.57142857142799</c:v>
                </c:pt>
                <c:pt idx="934">
                  <c:v>801.42857142857099</c:v>
                </c:pt>
                <c:pt idx="935">
                  <c:v>802.28571428571399</c:v>
                </c:pt>
                <c:pt idx="936">
                  <c:v>803.142857142857</c:v>
                </c:pt>
                <c:pt idx="937">
                  <c:v>804</c:v>
                </c:pt>
                <c:pt idx="938">
                  <c:v>804.85714285714198</c:v>
                </c:pt>
                <c:pt idx="939">
                  <c:v>805.71428571428498</c:v>
                </c:pt>
                <c:pt idx="940">
                  <c:v>806.57142857142799</c:v>
                </c:pt>
                <c:pt idx="941">
                  <c:v>807.42857142857099</c:v>
                </c:pt>
                <c:pt idx="942">
                  <c:v>808.28571428571399</c:v>
                </c:pt>
                <c:pt idx="943">
                  <c:v>809.142857142857</c:v>
                </c:pt>
                <c:pt idx="944">
                  <c:v>810</c:v>
                </c:pt>
                <c:pt idx="945">
                  <c:v>810.85714285714198</c:v>
                </c:pt>
                <c:pt idx="946">
                  <c:v>811.71428571428498</c:v>
                </c:pt>
                <c:pt idx="947">
                  <c:v>812.57142857142799</c:v>
                </c:pt>
                <c:pt idx="948">
                  <c:v>813.42857142857099</c:v>
                </c:pt>
                <c:pt idx="949">
                  <c:v>814.28571428571399</c:v>
                </c:pt>
                <c:pt idx="950">
                  <c:v>815.142857142857</c:v>
                </c:pt>
                <c:pt idx="951">
                  <c:v>816</c:v>
                </c:pt>
                <c:pt idx="952">
                  <c:v>816.85714285714198</c:v>
                </c:pt>
                <c:pt idx="953">
                  <c:v>817.71428571428498</c:v>
                </c:pt>
                <c:pt idx="954">
                  <c:v>818.57142857142799</c:v>
                </c:pt>
                <c:pt idx="955">
                  <c:v>819.42857142857099</c:v>
                </c:pt>
                <c:pt idx="956">
                  <c:v>820.28571428571399</c:v>
                </c:pt>
                <c:pt idx="957">
                  <c:v>821.142857142857</c:v>
                </c:pt>
                <c:pt idx="958">
                  <c:v>822</c:v>
                </c:pt>
                <c:pt idx="959">
                  <c:v>822.85714285714198</c:v>
                </c:pt>
                <c:pt idx="960">
                  <c:v>823.71428571428498</c:v>
                </c:pt>
                <c:pt idx="961">
                  <c:v>824.57142857142799</c:v>
                </c:pt>
                <c:pt idx="962">
                  <c:v>825.42857142857099</c:v>
                </c:pt>
                <c:pt idx="963">
                  <c:v>826.28571428571399</c:v>
                </c:pt>
                <c:pt idx="964">
                  <c:v>827.142857142857</c:v>
                </c:pt>
                <c:pt idx="965">
                  <c:v>828</c:v>
                </c:pt>
                <c:pt idx="966">
                  <c:v>828.85714285714198</c:v>
                </c:pt>
                <c:pt idx="967">
                  <c:v>829.71428571428498</c:v>
                </c:pt>
                <c:pt idx="968">
                  <c:v>830.57142857142799</c:v>
                </c:pt>
                <c:pt idx="969">
                  <c:v>831.42857142857099</c:v>
                </c:pt>
                <c:pt idx="970">
                  <c:v>832.28571428571399</c:v>
                </c:pt>
                <c:pt idx="971">
                  <c:v>833.142857142857</c:v>
                </c:pt>
                <c:pt idx="972">
                  <c:v>834</c:v>
                </c:pt>
                <c:pt idx="973">
                  <c:v>834.85714285714198</c:v>
                </c:pt>
                <c:pt idx="974">
                  <c:v>835.71428571428498</c:v>
                </c:pt>
                <c:pt idx="975">
                  <c:v>836.57142857142799</c:v>
                </c:pt>
                <c:pt idx="976">
                  <c:v>837.42857142857099</c:v>
                </c:pt>
                <c:pt idx="977">
                  <c:v>838.28571428571399</c:v>
                </c:pt>
                <c:pt idx="978">
                  <c:v>839.142857142857</c:v>
                </c:pt>
                <c:pt idx="979">
                  <c:v>840</c:v>
                </c:pt>
                <c:pt idx="980">
                  <c:v>840.85714285714198</c:v>
                </c:pt>
                <c:pt idx="981">
                  <c:v>841.71428571428498</c:v>
                </c:pt>
                <c:pt idx="982">
                  <c:v>842.57142857142799</c:v>
                </c:pt>
                <c:pt idx="983">
                  <c:v>843.42857142857099</c:v>
                </c:pt>
                <c:pt idx="984">
                  <c:v>844.28571428571399</c:v>
                </c:pt>
                <c:pt idx="985">
                  <c:v>845.142857142857</c:v>
                </c:pt>
                <c:pt idx="986">
                  <c:v>846</c:v>
                </c:pt>
                <c:pt idx="987">
                  <c:v>846.85714285714198</c:v>
                </c:pt>
                <c:pt idx="988">
                  <c:v>847.71428571428498</c:v>
                </c:pt>
                <c:pt idx="989">
                  <c:v>848.57142857142799</c:v>
                </c:pt>
                <c:pt idx="990">
                  <c:v>849.42857142857099</c:v>
                </c:pt>
                <c:pt idx="991">
                  <c:v>850.28571428571399</c:v>
                </c:pt>
                <c:pt idx="992">
                  <c:v>851.142857142857</c:v>
                </c:pt>
                <c:pt idx="993">
                  <c:v>852</c:v>
                </c:pt>
                <c:pt idx="994">
                  <c:v>852.85714285714198</c:v>
                </c:pt>
                <c:pt idx="995">
                  <c:v>853.71428571428498</c:v>
                </c:pt>
                <c:pt idx="996">
                  <c:v>854.57142857142799</c:v>
                </c:pt>
                <c:pt idx="997">
                  <c:v>855.42857142857099</c:v>
                </c:pt>
                <c:pt idx="998">
                  <c:v>856.28571428571399</c:v>
                </c:pt>
                <c:pt idx="999">
                  <c:v>857.142857142857</c:v>
                </c:pt>
                <c:pt idx="1000">
                  <c:v>858</c:v>
                </c:pt>
                <c:pt idx="1001">
                  <c:v>858.85714285714198</c:v>
                </c:pt>
                <c:pt idx="1002">
                  <c:v>859.71428571428498</c:v>
                </c:pt>
                <c:pt idx="1003">
                  <c:v>860.57142857142799</c:v>
                </c:pt>
                <c:pt idx="1004">
                  <c:v>861.42857142857099</c:v>
                </c:pt>
                <c:pt idx="1005">
                  <c:v>862.28571428571399</c:v>
                </c:pt>
                <c:pt idx="1006">
                  <c:v>863.142857142857</c:v>
                </c:pt>
                <c:pt idx="1007">
                  <c:v>864</c:v>
                </c:pt>
                <c:pt idx="1008">
                  <c:v>864.85714285714198</c:v>
                </c:pt>
                <c:pt idx="1009">
                  <c:v>865.71428571428498</c:v>
                </c:pt>
                <c:pt idx="1010">
                  <c:v>866.57142857142799</c:v>
                </c:pt>
                <c:pt idx="1011">
                  <c:v>867.42857142857099</c:v>
                </c:pt>
                <c:pt idx="1012">
                  <c:v>868.28571428571399</c:v>
                </c:pt>
                <c:pt idx="1013">
                  <c:v>869.142857142857</c:v>
                </c:pt>
                <c:pt idx="1014">
                  <c:v>870</c:v>
                </c:pt>
                <c:pt idx="1015">
                  <c:v>870.85714285714198</c:v>
                </c:pt>
                <c:pt idx="1016">
                  <c:v>871.71428571428498</c:v>
                </c:pt>
                <c:pt idx="1017">
                  <c:v>872.57142857142799</c:v>
                </c:pt>
                <c:pt idx="1018">
                  <c:v>873.42857142857099</c:v>
                </c:pt>
                <c:pt idx="1019">
                  <c:v>874.28571428571399</c:v>
                </c:pt>
                <c:pt idx="1020">
                  <c:v>875.142857142857</c:v>
                </c:pt>
                <c:pt idx="1021">
                  <c:v>876</c:v>
                </c:pt>
                <c:pt idx="1022">
                  <c:v>876.85714285714198</c:v>
                </c:pt>
                <c:pt idx="1023">
                  <c:v>877.71428571428498</c:v>
                </c:pt>
                <c:pt idx="1024">
                  <c:v>878.57142857142799</c:v>
                </c:pt>
                <c:pt idx="1025">
                  <c:v>879.42857142857099</c:v>
                </c:pt>
                <c:pt idx="1026">
                  <c:v>880.28571428571399</c:v>
                </c:pt>
                <c:pt idx="1027">
                  <c:v>881.142857142857</c:v>
                </c:pt>
                <c:pt idx="1028">
                  <c:v>882</c:v>
                </c:pt>
                <c:pt idx="1029">
                  <c:v>882.85714285714198</c:v>
                </c:pt>
                <c:pt idx="1030">
                  <c:v>883.71428571428498</c:v>
                </c:pt>
                <c:pt idx="1031">
                  <c:v>884.57142857142799</c:v>
                </c:pt>
                <c:pt idx="1032">
                  <c:v>885.42857142857099</c:v>
                </c:pt>
                <c:pt idx="1033">
                  <c:v>886.28571428571399</c:v>
                </c:pt>
                <c:pt idx="1034">
                  <c:v>887.142857142857</c:v>
                </c:pt>
                <c:pt idx="1035">
                  <c:v>888</c:v>
                </c:pt>
                <c:pt idx="1036">
                  <c:v>888.85714285714198</c:v>
                </c:pt>
                <c:pt idx="1037">
                  <c:v>889.71428571428498</c:v>
                </c:pt>
                <c:pt idx="1038">
                  <c:v>890.57142857142799</c:v>
                </c:pt>
                <c:pt idx="1039">
                  <c:v>891.42857142857099</c:v>
                </c:pt>
                <c:pt idx="1040">
                  <c:v>892.28571428571399</c:v>
                </c:pt>
                <c:pt idx="1041">
                  <c:v>893.142857142857</c:v>
                </c:pt>
                <c:pt idx="1042">
                  <c:v>894</c:v>
                </c:pt>
                <c:pt idx="1043">
                  <c:v>894.85714285714198</c:v>
                </c:pt>
                <c:pt idx="1044">
                  <c:v>895.71428571428498</c:v>
                </c:pt>
                <c:pt idx="1045">
                  <c:v>896.57142857142799</c:v>
                </c:pt>
                <c:pt idx="1046">
                  <c:v>897.42857142857099</c:v>
                </c:pt>
                <c:pt idx="1047">
                  <c:v>898.28571428571399</c:v>
                </c:pt>
                <c:pt idx="1048">
                  <c:v>899.142857142857</c:v>
                </c:pt>
                <c:pt idx="1049">
                  <c:v>900</c:v>
                </c:pt>
                <c:pt idx="1050">
                  <c:v>900.85714285714198</c:v>
                </c:pt>
                <c:pt idx="1051">
                  <c:v>901.71428571428498</c:v>
                </c:pt>
                <c:pt idx="1052">
                  <c:v>902.57142857142799</c:v>
                </c:pt>
                <c:pt idx="1053">
                  <c:v>903.42857142857099</c:v>
                </c:pt>
                <c:pt idx="1054">
                  <c:v>904.28571428571399</c:v>
                </c:pt>
                <c:pt idx="1055">
                  <c:v>905.142857142857</c:v>
                </c:pt>
                <c:pt idx="1056">
                  <c:v>906</c:v>
                </c:pt>
                <c:pt idx="1057">
                  <c:v>906.85714285714198</c:v>
                </c:pt>
                <c:pt idx="1058">
                  <c:v>907.71428571428498</c:v>
                </c:pt>
                <c:pt idx="1059">
                  <c:v>908.57142857142799</c:v>
                </c:pt>
                <c:pt idx="1060">
                  <c:v>909.42857142857099</c:v>
                </c:pt>
                <c:pt idx="1061">
                  <c:v>910.28571428571399</c:v>
                </c:pt>
                <c:pt idx="1062">
                  <c:v>911.142857142857</c:v>
                </c:pt>
                <c:pt idx="1063">
                  <c:v>912</c:v>
                </c:pt>
                <c:pt idx="1064">
                  <c:v>912.85714285714198</c:v>
                </c:pt>
                <c:pt idx="1065">
                  <c:v>913.71428571428498</c:v>
                </c:pt>
                <c:pt idx="1066">
                  <c:v>914.57142857142799</c:v>
                </c:pt>
                <c:pt idx="1067">
                  <c:v>915.42857142857099</c:v>
                </c:pt>
                <c:pt idx="1068">
                  <c:v>916.28571428571399</c:v>
                </c:pt>
                <c:pt idx="1069">
                  <c:v>917.142857142857</c:v>
                </c:pt>
                <c:pt idx="1070">
                  <c:v>918</c:v>
                </c:pt>
                <c:pt idx="1071">
                  <c:v>918.85714285714198</c:v>
                </c:pt>
                <c:pt idx="1072">
                  <c:v>919.71428571428498</c:v>
                </c:pt>
                <c:pt idx="1073">
                  <c:v>920.57142857142799</c:v>
                </c:pt>
                <c:pt idx="1074">
                  <c:v>921.42857142857099</c:v>
                </c:pt>
                <c:pt idx="1075">
                  <c:v>922.28571428571399</c:v>
                </c:pt>
                <c:pt idx="1076">
                  <c:v>923.142857142857</c:v>
                </c:pt>
                <c:pt idx="1077">
                  <c:v>924</c:v>
                </c:pt>
                <c:pt idx="1078">
                  <c:v>924.85714285714198</c:v>
                </c:pt>
                <c:pt idx="1079">
                  <c:v>925.71428571428498</c:v>
                </c:pt>
                <c:pt idx="1080">
                  <c:v>926.57142857142799</c:v>
                </c:pt>
                <c:pt idx="1081">
                  <c:v>927.42857142857099</c:v>
                </c:pt>
                <c:pt idx="1082">
                  <c:v>928.28571428571399</c:v>
                </c:pt>
                <c:pt idx="1083">
                  <c:v>929.142857142857</c:v>
                </c:pt>
                <c:pt idx="1084">
                  <c:v>930</c:v>
                </c:pt>
                <c:pt idx="1085">
                  <c:v>930.85714285714198</c:v>
                </c:pt>
                <c:pt idx="1086">
                  <c:v>931.71428571428498</c:v>
                </c:pt>
                <c:pt idx="1087">
                  <c:v>932.57142857142799</c:v>
                </c:pt>
                <c:pt idx="1088">
                  <c:v>933.42857142857099</c:v>
                </c:pt>
                <c:pt idx="1089">
                  <c:v>934.28571428571399</c:v>
                </c:pt>
                <c:pt idx="1090">
                  <c:v>935.142857142857</c:v>
                </c:pt>
                <c:pt idx="1091">
                  <c:v>936</c:v>
                </c:pt>
                <c:pt idx="1092">
                  <c:v>936.85714285714198</c:v>
                </c:pt>
                <c:pt idx="1093">
                  <c:v>937.71428571428498</c:v>
                </c:pt>
                <c:pt idx="1094">
                  <c:v>938.57142857142799</c:v>
                </c:pt>
                <c:pt idx="1095">
                  <c:v>939.42857142857099</c:v>
                </c:pt>
                <c:pt idx="1096">
                  <c:v>940.28571428571399</c:v>
                </c:pt>
                <c:pt idx="1097">
                  <c:v>941.142857142857</c:v>
                </c:pt>
                <c:pt idx="1098">
                  <c:v>942</c:v>
                </c:pt>
                <c:pt idx="1099">
                  <c:v>942.85714285714198</c:v>
                </c:pt>
                <c:pt idx="1100">
                  <c:v>943.71428571428498</c:v>
                </c:pt>
                <c:pt idx="1101">
                  <c:v>944.57142857142799</c:v>
                </c:pt>
                <c:pt idx="1102">
                  <c:v>945.42857142857099</c:v>
                </c:pt>
                <c:pt idx="1103">
                  <c:v>946.28571428571399</c:v>
                </c:pt>
                <c:pt idx="1104">
                  <c:v>947.142857142857</c:v>
                </c:pt>
                <c:pt idx="1105">
                  <c:v>948</c:v>
                </c:pt>
                <c:pt idx="1106">
                  <c:v>948.85714285714198</c:v>
                </c:pt>
                <c:pt idx="1107">
                  <c:v>949.71428571428498</c:v>
                </c:pt>
                <c:pt idx="1108">
                  <c:v>950.57142857142799</c:v>
                </c:pt>
                <c:pt idx="1109">
                  <c:v>951.42857142857099</c:v>
                </c:pt>
                <c:pt idx="1110">
                  <c:v>952.28571428571399</c:v>
                </c:pt>
                <c:pt idx="1111">
                  <c:v>953.142857142857</c:v>
                </c:pt>
                <c:pt idx="1112">
                  <c:v>954</c:v>
                </c:pt>
                <c:pt idx="1113">
                  <c:v>954.85714285714198</c:v>
                </c:pt>
                <c:pt idx="1114">
                  <c:v>955.71428571428498</c:v>
                </c:pt>
                <c:pt idx="1115">
                  <c:v>956.57142857142799</c:v>
                </c:pt>
                <c:pt idx="1116">
                  <c:v>957.42857142857099</c:v>
                </c:pt>
                <c:pt idx="1117">
                  <c:v>958.28571428571399</c:v>
                </c:pt>
                <c:pt idx="1118">
                  <c:v>959.142857142857</c:v>
                </c:pt>
                <c:pt idx="1119">
                  <c:v>960</c:v>
                </c:pt>
                <c:pt idx="1120">
                  <c:v>960.85714285714198</c:v>
                </c:pt>
                <c:pt idx="1121">
                  <c:v>961.71428571428498</c:v>
                </c:pt>
                <c:pt idx="1122">
                  <c:v>962.57142857142799</c:v>
                </c:pt>
                <c:pt idx="1123">
                  <c:v>963.42857142857099</c:v>
                </c:pt>
                <c:pt idx="1124">
                  <c:v>964.28571428571399</c:v>
                </c:pt>
                <c:pt idx="1125">
                  <c:v>965.142857142857</c:v>
                </c:pt>
                <c:pt idx="1126">
                  <c:v>966</c:v>
                </c:pt>
                <c:pt idx="1127">
                  <c:v>966.85714285714198</c:v>
                </c:pt>
                <c:pt idx="1128">
                  <c:v>967.71428571428498</c:v>
                </c:pt>
                <c:pt idx="1129">
                  <c:v>968.57142857142799</c:v>
                </c:pt>
                <c:pt idx="1130">
                  <c:v>969.42857142857099</c:v>
                </c:pt>
                <c:pt idx="1131">
                  <c:v>970.28571428571399</c:v>
                </c:pt>
                <c:pt idx="1132">
                  <c:v>971.142857142857</c:v>
                </c:pt>
                <c:pt idx="1133">
                  <c:v>972</c:v>
                </c:pt>
                <c:pt idx="1134">
                  <c:v>972.85714285714198</c:v>
                </c:pt>
                <c:pt idx="1135">
                  <c:v>973.71428571428498</c:v>
                </c:pt>
                <c:pt idx="1136">
                  <c:v>974.57142857142799</c:v>
                </c:pt>
                <c:pt idx="1137">
                  <c:v>975.42857142857099</c:v>
                </c:pt>
                <c:pt idx="1138">
                  <c:v>976.28571428571399</c:v>
                </c:pt>
                <c:pt idx="1139">
                  <c:v>977.142857142857</c:v>
                </c:pt>
                <c:pt idx="1140">
                  <c:v>978</c:v>
                </c:pt>
                <c:pt idx="1141">
                  <c:v>978.85714285714198</c:v>
                </c:pt>
                <c:pt idx="1142">
                  <c:v>979.71428571428498</c:v>
                </c:pt>
                <c:pt idx="1143">
                  <c:v>980.57142857142799</c:v>
                </c:pt>
                <c:pt idx="1144">
                  <c:v>981.42857142857099</c:v>
                </c:pt>
                <c:pt idx="1145">
                  <c:v>982.28571428571399</c:v>
                </c:pt>
                <c:pt idx="1146">
                  <c:v>983.142857142857</c:v>
                </c:pt>
                <c:pt idx="1147">
                  <c:v>984</c:v>
                </c:pt>
                <c:pt idx="1148">
                  <c:v>984.85714285714198</c:v>
                </c:pt>
                <c:pt idx="1149">
                  <c:v>985.71428571428498</c:v>
                </c:pt>
                <c:pt idx="1150">
                  <c:v>986.57142857142799</c:v>
                </c:pt>
                <c:pt idx="1151">
                  <c:v>987.42857142857099</c:v>
                </c:pt>
                <c:pt idx="1152">
                  <c:v>988.28571428571399</c:v>
                </c:pt>
                <c:pt idx="1153">
                  <c:v>989.142857142857</c:v>
                </c:pt>
                <c:pt idx="1154">
                  <c:v>990</c:v>
                </c:pt>
                <c:pt idx="1155">
                  <c:v>990.85714285714198</c:v>
                </c:pt>
                <c:pt idx="1156">
                  <c:v>991.71428571428498</c:v>
                </c:pt>
                <c:pt idx="1157">
                  <c:v>992.57142857142799</c:v>
                </c:pt>
                <c:pt idx="1158">
                  <c:v>993.42857142857099</c:v>
                </c:pt>
                <c:pt idx="1159">
                  <c:v>994.28571428571399</c:v>
                </c:pt>
                <c:pt idx="1160">
                  <c:v>995.142857142857</c:v>
                </c:pt>
                <c:pt idx="1161">
                  <c:v>996</c:v>
                </c:pt>
                <c:pt idx="1162">
                  <c:v>996.85714285714198</c:v>
                </c:pt>
                <c:pt idx="1163">
                  <c:v>997.71428571428498</c:v>
                </c:pt>
                <c:pt idx="1164">
                  <c:v>998.57142857142799</c:v>
                </c:pt>
                <c:pt idx="1165">
                  <c:v>999.42857142857099</c:v>
                </c:pt>
                <c:pt idx="1166">
                  <c:v>1000.28571428571</c:v>
                </c:pt>
                <c:pt idx="1167">
                  <c:v>1001.1428571428499</c:v>
                </c:pt>
                <c:pt idx="1168">
                  <c:v>1002</c:v>
                </c:pt>
                <c:pt idx="1169">
                  <c:v>1002.85714285714</c:v>
                </c:pt>
                <c:pt idx="1170">
                  <c:v>1003.71428571428</c:v>
                </c:pt>
                <c:pt idx="1171">
                  <c:v>1004.57142857142</c:v>
                </c:pt>
                <c:pt idx="1172">
                  <c:v>1005.42857142856</c:v>
                </c:pt>
                <c:pt idx="1173">
                  <c:v>1006.2857142857</c:v>
                </c:pt>
                <c:pt idx="1174">
                  <c:v>1007.1428571428399</c:v>
                </c:pt>
                <c:pt idx="1175">
                  <c:v>1007.99999999998</c:v>
                </c:pt>
                <c:pt idx="1176">
                  <c:v>1008.85714285712</c:v>
                </c:pt>
                <c:pt idx="1177">
                  <c:v>1009.71428571426</c:v>
                </c:pt>
                <c:pt idx="1178">
                  <c:v>1010.5714285714</c:v>
                </c:pt>
                <c:pt idx="1179">
                  <c:v>1011.42857142854</c:v>
                </c:pt>
                <c:pt idx="1180">
                  <c:v>1012.28571428568</c:v>
                </c:pt>
                <c:pt idx="1181">
                  <c:v>1013.14285714282</c:v>
                </c:pt>
                <c:pt idx="1182">
                  <c:v>1013.99999999996</c:v>
                </c:pt>
                <c:pt idx="1183">
                  <c:v>1014.8571428571</c:v>
                </c:pt>
                <c:pt idx="1184">
                  <c:v>1015.71428571424</c:v>
                </c:pt>
                <c:pt idx="1185">
                  <c:v>1016.57142857138</c:v>
                </c:pt>
                <c:pt idx="1186">
                  <c:v>1017.4285714285199</c:v>
                </c:pt>
                <c:pt idx="1187">
                  <c:v>1018.28571428566</c:v>
                </c:pt>
                <c:pt idx="1188">
                  <c:v>1019.1428571428</c:v>
                </c:pt>
                <c:pt idx="1189">
                  <c:v>1019.99999999994</c:v>
                </c:pt>
                <c:pt idx="1190">
                  <c:v>1020.85714285708</c:v>
                </c:pt>
                <c:pt idx="1191">
                  <c:v>1021.71428571422</c:v>
                </c:pt>
                <c:pt idx="1192">
                  <c:v>1022.57142857136</c:v>
                </c:pt>
                <c:pt idx="1193">
                  <c:v>1023.4285714285</c:v>
                </c:pt>
                <c:pt idx="1194">
                  <c:v>1024.2857142856401</c:v>
                </c:pt>
                <c:pt idx="1195">
                  <c:v>1025.14285714278</c:v>
                </c:pt>
                <c:pt idx="1196">
                  <c:v>1025.99999999992</c:v>
                </c:pt>
                <c:pt idx="1197">
                  <c:v>1026.8571428570599</c:v>
                </c:pt>
                <c:pt idx="1198">
                  <c:v>1027.7142857142001</c:v>
                </c:pt>
                <c:pt idx="1199">
                  <c:v>1028.57142857134</c:v>
                </c:pt>
                <c:pt idx="1200">
                  <c:v>1029.4285714284799</c:v>
                </c:pt>
                <c:pt idx="1201">
                  <c:v>1030.2857142856201</c:v>
                </c:pt>
                <c:pt idx="1202">
                  <c:v>1031.14285714276</c:v>
                </c:pt>
                <c:pt idx="1203">
                  <c:v>1031.9999999999</c:v>
                </c:pt>
                <c:pt idx="1204">
                  <c:v>1032.8571428570399</c:v>
                </c:pt>
                <c:pt idx="1205">
                  <c:v>1033.7142857141801</c:v>
                </c:pt>
                <c:pt idx="1206">
                  <c:v>1034.57142857132</c:v>
                </c:pt>
                <c:pt idx="1207">
                  <c:v>1035.4285714284599</c:v>
                </c:pt>
                <c:pt idx="1208">
                  <c:v>1036.2857142856001</c:v>
                </c:pt>
                <c:pt idx="1209">
                  <c:v>1037.14285714274</c:v>
                </c:pt>
                <c:pt idx="1210">
                  <c:v>1037.9999999998799</c:v>
                </c:pt>
                <c:pt idx="1211">
                  <c:v>1038.8571428570201</c:v>
                </c:pt>
                <c:pt idx="1212">
                  <c:v>1039.71428571416</c:v>
                </c:pt>
                <c:pt idx="1213">
                  <c:v>1040.5714285713</c:v>
                </c:pt>
                <c:pt idx="1214">
                  <c:v>1041.4285714284399</c:v>
                </c:pt>
                <c:pt idx="1215">
                  <c:v>1042.2857142855801</c:v>
                </c:pt>
                <c:pt idx="1216">
                  <c:v>1043.14285714272</c:v>
                </c:pt>
                <c:pt idx="1217">
                  <c:v>1043.9999999998599</c:v>
                </c:pt>
                <c:pt idx="1218">
                  <c:v>1044.8571428570001</c:v>
                </c:pt>
                <c:pt idx="1219">
                  <c:v>1045.71428571414</c:v>
                </c:pt>
                <c:pt idx="1220">
                  <c:v>1046.57142857128</c:v>
                </c:pt>
                <c:pt idx="1221">
                  <c:v>1047.4285714284199</c:v>
                </c:pt>
                <c:pt idx="1222">
                  <c:v>1048.2857142855601</c:v>
                </c:pt>
                <c:pt idx="1223">
                  <c:v>1049.1428571427</c:v>
                </c:pt>
                <c:pt idx="1224">
                  <c:v>1049.9999999998399</c:v>
                </c:pt>
                <c:pt idx="1225">
                  <c:v>1050.8571428569801</c:v>
                </c:pt>
                <c:pt idx="1226">
                  <c:v>1051.71428571412</c:v>
                </c:pt>
                <c:pt idx="1227">
                  <c:v>1052.57142857126</c:v>
                </c:pt>
                <c:pt idx="1228">
                  <c:v>1053.4285714283999</c:v>
                </c:pt>
                <c:pt idx="1229">
                  <c:v>1054.2857142855401</c:v>
                </c:pt>
                <c:pt idx="1230">
                  <c:v>1055.14285714268</c:v>
                </c:pt>
                <c:pt idx="1231">
                  <c:v>1055.9999999998199</c:v>
                </c:pt>
                <c:pt idx="1232">
                  <c:v>1056.8571428569601</c:v>
                </c:pt>
                <c:pt idx="1233">
                  <c:v>1057.7142857141</c:v>
                </c:pt>
                <c:pt idx="1234">
                  <c:v>1058.5714285712399</c:v>
                </c:pt>
                <c:pt idx="1235">
                  <c:v>1059.4285714283801</c:v>
                </c:pt>
                <c:pt idx="1236">
                  <c:v>1060.28571428552</c:v>
                </c:pt>
                <c:pt idx="1237">
                  <c:v>1061.14285714266</c:v>
                </c:pt>
                <c:pt idx="1238">
                  <c:v>1061.9999999997999</c:v>
                </c:pt>
                <c:pt idx="1239">
                  <c:v>1062.8571428569401</c:v>
                </c:pt>
                <c:pt idx="1240">
                  <c:v>1063.71428571408</c:v>
                </c:pt>
                <c:pt idx="1241">
                  <c:v>1064.5714285712199</c:v>
                </c:pt>
                <c:pt idx="1242">
                  <c:v>1065.4285714283601</c:v>
                </c:pt>
                <c:pt idx="1243">
                  <c:v>1066.2857142855</c:v>
                </c:pt>
                <c:pt idx="1244">
                  <c:v>1067.14285714264</c:v>
                </c:pt>
                <c:pt idx="1245">
                  <c:v>1067.9999999997799</c:v>
                </c:pt>
                <c:pt idx="1246">
                  <c:v>1068.8571428569201</c:v>
                </c:pt>
                <c:pt idx="1247">
                  <c:v>1069.71428571406</c:v>
                </c:pt>
                <c:pt idx="1248">
                  <c:v>1070.5714285711999</c:v>
                </c:pt>
                <c:pt idx="1249">
                  <c:v>1071.4285714283401</c:v>
                </c:pt>
                <c:pt idx="1250">
                  <c:v>1072.28571428548</c:v>
                </c:pt>
                <c:pt idx="1251">
                  <c:v>1073.14285714262</c:v>
                </c:pt>
                <c:pt idx="1252">
                  <c:v>1073.9999999997599</c:v>
                </c:pt>
                <c:pt idx="1253">
                  <c:v>1074.8571428569001</c:v>
                </c:pt>
                <c:pt idx="1254">
                  <c:v>1075.71428571404</c:v>
                </c:pt>
                <c:pt idx="1255">
                  <c:v>1076.5714285711799</c:v>
                </c:pt>
                <c:pt idx="1256">
                  <c:v>1077.4285714283201</c:v>
                </c:pt>
                <c:pt idx="1257">
                  <c:v>1078.28571428546</c:v>
                </c:pt>
                <c:pt idx="1258">
                  <c:v>1079.1428571426</c:v>
                </c:pt>
                <c:pt idx="1259">
                  <c:v>1079.9999999997401</c:v>
                </c:pt>
                <c:pt idx="1260">
                  <c:v>1080.85714285688</c:v>
                </c:pt>
                <c:pt idx="1261">
                  <c:v>1081.71428571402</c:v>
                </c:pt>
                <c:pt idx="1262">
                  <c:v>1082.5714285711599</c:v>
                </c:pt>
                <c:pt idx="1263">
                  <c:v>1083.4285714283001</c:v>
                </c:pt>
                <c:pt idx="1264">
                  <c:v>1084.28571428544</c:v>
                </c:pt>
                <c:pt idx="1265">
                  <c:v>1085.1428571425799</c:v>
                </c:pt>
                <c:pt idx="1266">
                  <c:v>1085.9999999997201</c:v>
                </c:pt>
                <c:pt idx="1267">
                  <c:v>1086.85714285686</c:v>
                </c:pt>
                <c:pt idx="1268">
                  <c:v>1087.714285714</c:v>
                </c:pt>
                <c:pt idx="1269">
                  <c:v>1088.5714285711399</c:v>
                </c:pt>
                <c:pt idx="1270">
                  <c:v>1089.4285714282801</c:v>
                </c:pt>
                <c:pt idx="1271">
                  <c:v>1090.28571428543</c:v>
                </c:pt>
                <c:pt idx="1272">
                  <c:v>1091.1428571425599</c:v>
                </c:pt>
                <c:pt idx="1273">
                  <c:v>1091.9999999997101</c:v>
                </c:pt>
                <c:pt idx="1274">
                  <c:v>1092.85714285685</c:v>
                </c:pt>
                <c:pt idx="1275">
                  <c:v>1093.71428571399</c:v>
                </c:pt>
                <c:pt idx="1276">
                  <c:v>1094.5714285711299</c:v>
                </c:pt>
                <c:pt idx="1277">
                  <c:v>1095.4285714282701</c:v>
                </c:pt>
                <c:pt idx="1278">
                  <c:v>1096.28571428541</c:v>
                </c:pt>
                <c:pt idx="1279">
                  <c:v>1097.1428571425499</c:v>
                </c:pt>
                <c:pt idx="1280">
                  <c:v>1097.9999999996901</c:v>
                </c:pt>
                <c:pt idx="1281">
                  <c:v>1098.85714285683</c:v>
                </c:pt>
                <c:pt idx="1282">
                  <c:v>1099.71428571397</c:v>
                </c:pt>
                <c:pt idx="1283">
                  <c:v>1100.5714285711099</c:v>
                </c:pt>
                <c:pt idx="1284">
                  <c:v>1101.4285714282501</c:v>
                </c:pt>
                <c:pt idx="1285">
                  <c:v>1102.28571428539</c:v>
                </c:pt>
                <c:pt idx="1286">
                  <c:v>1103.1428571425299</c:v>
                </c:pt>
                <c:pt idx="1287">
                  <c:v>1103.9999999996701</c:v>
                </c:pt>
                <c:pt idx="1288">
                  <c:v>1104.85714285681</c:v>
                </c:pt>
                <c:pt idx="1289">
                  <c:v>1105.7142857139499</c:v>
                </c:pt>
                <c:pt idx="1290">
                  <c:v>1106.5714285710901</c:v>
                </c:pt>
                <c:pt idx="1291">
                  <c:v>1107.42857142823</c:v>
                </c:pt>
                <c:pt idx="1292">
                  <c:v>1108.28571428537</c:v>
                </c:pt>
                <c:pt idx="1293">
                  <c:v>1109.1428571425099</c:v>
                </c:pt>
                <c:pt idx="1294">
                  <c:v>1109.9999999996501</c:v>
                </c:pt>
                <c:pt idx="1295">
                  <c:v>1110.85714285679</c:v>
                </c:pt>
                <c:pt idx="1296">
                  <c:v>1111.7142857139299</c:v>
                </c:pt>
                <c:pt idx="1297">
                  <c:v>1112.5714285710701</c:v>
                </c:pt>
                <c:pt idx="1298">
                  <c:v>1113.42857142821</c:v>
                </c:pt>
                <c:pt idx="1299">
                  <c:v>1114.28571428535</c:v>
                </c:pt>
                <c:pt idx="1300">
                  <c:v>1115.1428571424899</c:v>
                </c:pt>
                <c:pt idx="1301">
                  <c:v>1115.9999999996301</c:v>
                </c:pt>
                <c:pt idx="1302">
                  <c:v>1116.85714285677</c:v>
                </c:pt>
                <c:pt idx="1303">
                  <c:v>1117.7142857139099</c:v>
                </c:pt>
                <c:pt idx="1304">
                  <c:v>1118.5714285710501</c:v>
                </c:pt>
                <c:pt idx="1305">
                  <c:v>1119.42857142819</c:v>
                </c:pt>
                <c:pt idx="1306">
                  <c:v>1120.28571428533</c:v>
                </c:pt>
                <c:pt idx="1307">
                  <c:v>1121.1428571424699</c:v>
                </c:pt>
                <c:pt idx="1308">
                  <c:v>1121.9999999996101</c:v>
                </c:pt>
                <c:pt idx="1309">
                  <c:v>1122.85714285675</c:v>
                </c:pt>
                <c:pt idx="1310">
                  <c:v>1123.7142857138899</c:v>
                </c:pt>
                <c:pt idx="1311">
                  <c:v>1124.5714285710301</c:v>
                </c:pt>
                <c:pt idx="1312">
                  <c:v>1125.42857142817</c:v>
                </c:pt>
                <c:pt idx="1313">
                  <c:v>1126.28571428531</c:v>
                </c:pt>
                <c:pt idx="1314">
                  <c:v>1127.1428571424501</c:v>
                </c:pt>
                <c:pt idx="1315">
                  <c:v>1127.99999999959</c:v>
                </c:pt>
                <c:pt idx="1316">
                  <c:v>1128.85714285673</c:v>
                </c:pt>
                <c:pt idx="1317">
                  <c:v>1129.7142857138699</c:v>
                </c:pt>
                <c:pt idx="1318">
                  <c:v>1130.5714285710101</c:v>
                </c:pt>
                <c:pt idx="1319">
                  <c:v>1131.42857142815</c:v>
                </c:pt>
                <c:pt idx="1320">
                  <c:v>1132.2857142852899</c:v>
                </c:pt>
                <c:pt idx="1321">
                  <c:v>1133.1428571424301</c:v>
                </c:pt>
                <c:pt idx="1322">
                  <c:v>1133.99999999957</c:v>
                </c:pt>
                <c:pt idx="1323">
                  <c:v>1134.85714285671</c:v>
                </c:pt>
                <c:pt idx="1324">
                  <c:v>1135.7142857138499</c:v>
                </c:pt>
                <c:pt idx="1325">
                  <c:v>1136.5714285709901</c:v>
                </c:pt>
                <c:pt idx="1326">
                  <c:v>1137.42857142813</c:v>
                </c:pt>
                <c:pt idx="1327">
                  <c:v>1138.2857142852699</c:v>
                </c:pt>
                <c:pt idx="1328">
                  <c:v>1139.1428571424101</c:v>
                </c:pt>
                <c:pt idx="1329">
                  <c:v>1139.99999999955</c:v>
                </c:pt>
                <c:pt idx="1330">
                  <c:v>1140.85714285669</c:v>
                </c:pt>
                <c:pt idx="1331">
                  <c:v>1141.7142857138299</c:v>
                </c:pt>
                <c:pt idx="1332">
                  <c:v>1142.5714285709701</c:v>
                </c:pt>
                <c:pt idx="1333">
                  <c:v>1143.42857142811</c:v>
                </c:pt>
                <c:pt idx="1334">
                  <c:v>1144.2857142852499</c:v>
                </c:pt>
                <c:pt idx="1335">
                  <c:v>1145.1428571423901</c:v>
                </c:pt>
                <c:pt idx="1336">
                  <c:v>1145.99999999953</c:v>
                </c:pt>
                <c:pt idx="1337">
                  <c:v>1146.85714285667</c:v>
                </c:pt>
                <c:pt idx="1338">
                  <c:v>1147.7142857138101</c:v>
                </c:pt>
                <c:pt idx="1339">
                  <c:v>1148.57142857095</c:v>
                </c:pt>
                <c:pt idx="1340">
                  <c:v>1149.42857142809</c:v>
                </c:pt>
                <c:pt idx="1341">
                  <c:v>1150.2857142852299</c:v>
                </c:pt>
                <c:pt idx="1342">
                  <c:v>1151.1428571423701</c:v>
                </c:pt>
                <c:pt idx="1343">
                  <c:v>1151.99999999951</c:v>
                </c:pt>
                <c:pt idx="1344">
                  <c:v>1152.8571428566499</c:v>
                </c:pt>
                <c:pt idx="1345">
                  <c:v>1153.7142857137901</c:v>
                </c:pt>
                <c:pt idx="1346">
                  <c:v>1154.57142857093</c:v>
                </c:pt>
                <c:pt idx="1347">
                  <c:v>1155.42857142807</c:v>
                </c:pt>
                <c:pt idx="1348">
                  <c:v>1156.2857142852099</c:v>
                </c:pt>
                <c:pt idx="1349">
                  <c:v>1157.1428571423501</c:v>
                </c:pt>
                <c:pt idx="1350">
                  <c:v>1157.99999999949</c:v>
                </c:pt>
                <c:pt idx="1351">
                  <c:v>1158.8571428566299</c:v>
                </c:pt>
                <c:pt idx="1352">
                  <c:v>1159.7142857137701</c:v>
                </c:pt>
                <c:pt idx="1353">
                  <c:v>1160.57142857091</c:v>
                </c:pt>
                <c:pt idx="1354">
                  <c:v>1161.42857142805</c:v>
                </c:pt>
                <c:pt idx="1355">
                  <c:v>1162.2857142851899</c:v>
                </c:pt>
                <c:pt idx="1356">
                  <c:v>1163.1428571423301</c:v>
                </c:pt>
                <c:pt idx="1357">
                  <c:v>1163.99999999947</c:v>
                </c:pt>
                <c:pt idx="1358">
                  <c:v>1164.8571428566099</c:v>
                </c:pt>
                <c:pt idx="1359">
                  <c:v>1165.7142857137501</c:v>
                </c:pt>
                <c:pt idx="1360">
                  <c:v>1166.57142857089</c:v>
                </c:pt>
                <c:pt idx="1361">
                  <c:v>1167.42857142803</c:v>
                </c:pt>
                <c:pt idx="1362">
                  <c:v>1168.2857142851699</c:v>
                </c:pt>
                <c:pt idx="1363">
                  <c:v>1169.14285714231</c:v>
                </c:pt>
                <c:pt idx="1364">
                  <c:v>1169.99999999945</c:v>
                </c:pt>
                <c:pt idx="1365">
                  <c:v>1170.8571428565899</c:v>
                </c:pt>
                <c:pt idx="1366">
                  <c:v>1171.7142857137301</c:v>
                </c:pt>
                <c:pt idx="1367">
                  <c:v>1172.57142857087</c:v>
                </c:pt>
                <c:pt idx="1368">
                  <c:v>1173.4285714280099</c:v>
                </c:pt>
                <c:pt idx="1369">
                  <c:v>1174.2857142851501</c:v>
                </c:pt>
                <c:pt idx="1370">
                  <c:v>1175.14285714229</c:v>
                </c:pt>
                <c:pt idx="1371">
                  <c:v>1175.99999999943</c:v>
                </c:pt>
                <c:pt idx="1372">
                  <c:v>1176.8571428565699</c:v>
                </c:pt>
                <c:pt idx="1373">
                  <c:v>1177.7142857137101</c:v>
                </c:pt>
                <c:pt idx="1374">
                  <c:v>1178.57142857085</c:v>
                </c:pt>
                <c:pt idx="1375">
                  <c:v>1179.4285714279899</c:v>
                </c:pt>
                <c:pt idx="1376">
                  <c:v>1180.2857142851301</c:v>
                </c:pt>
                <c:pt idx="1377">
                  <c:v>1181.14285714227</c:v>
                </c:pt>
                <c:pt idx="1378">
                  <c:v>1181.99999999941</c:v>
                </c:pt>
                <c:pt idx="1379">
                  <c:v>1182.8571428565499</c:v>
                </c:pt>
                <c:pt idx="1380">
                  <c:v>1183.7142857136901</c:v>
                </c:pt>
                <c:pt idx="1381">
                  <c:v>1184.57142857083</c:v>
                </c:pt>
                <c:pt idx="1382">
                  <c:v>1185.4285714279699</c:v>
                </c:pt>
                <c:pt idx="1383">
                  <c:v>1186.2857142851101</c:v>
                </c:pt>
                <c:pt idx="1384">
                  <c:v>1187.14285714225</c:v>
                </c:pt>
                <c:pt idx="1385">
                  <c:v>1187.99999999939</c:v>
                </c:pt>
                <c:pt idx="1386">
                  <c:v>1188.8571428565299</c:v>
                </c:pt>
                <c:pt idx="1387">
                  <c:v>1189.7142857136701</c:v>
                </c:pt>
                <c:pt idx="1388">
                  <c:v>1190.57142857081</c:v>
                </c:pt>
                <c:pt idx="1389">
                  <c:v>1191.4285714279499</c:v>
                </c:pt>
                <c:pt idx="1390">
                  <c:v>1192.2857142850901</c:v>
                </c:pt>
                <c:pt idx="1391">
                  <c:v>1193.14285714223</c:v>
                </c:pt>
                <c:pt idx="1392">
                  <c:v>1193.9999999993699</c:v>
                </c:pt>
                <c:pt idx="1393">
                  <c:v>1194.8571428565101</c:v>
                </c:pt>
                <c:pt idx="1394">
                  <c:v>1195.71428571365</c:v>
                </c:pt>
                <c:pt idx="1395">
                  <c:v>1196.57142857079</c:v>
                </c:pt>
                <c:pt idx="1396">
                  <c:v>1197.4285714279299</c:v>
                </c:pt>
                <c:pt idx="1397">
                  <c:v>1198.2857142850701</c:v>
                </c:pt>
                <c:pt idx="1398">
                  <c:v>1199.14285714221</c:v>
                </c:pt>
                <c:pt idx="1399">
                  <c:v>1199.9999999993499</c:v>
                </c:pt>
                <c:pt idx="1400">
                  <c:v>1200.8571428564901</c:v>
                </c:pt>
                <c:pt idx="1401">
                  <c:v>1201.71428571363</c:v>
                </c:pt>
                <c:pt idx="1402">
                  <c:v>1202.57142857077</c:v>
                </c:pt>
                <c:pt idx="1403">
                  <c:v>1203.4285714279099</c:v>
                </c:pt>
                <c:pt idx="1404">
                  <c:v>1204.2857142850501</c:v>
                </c:pt>
                <c:pt idx="1405">
                  <c:v>1205.14285714219</c:v>
                </c:pt>
                <c:pt idx="1406">
                  <c:v>1205.9999999993299</c:v>
                </c:pt>
                <c:pt idx="1407">
                  <c:v>1206.8571428564701</c:v>
                </c:pt>
                <c:pt idx="1408">
                  <c:v>1207.71428571361</c:v>
                </c:pt>
                <c:pt idx="1409">
                  <c:v>1208.57142857075</c:v>
                </c:pt>
                <c:pt idx="1410">
                  <c:v>1209.4285714278899</c:v>
                </c:pt>
                <c:pt idx="1411">
                  <c:v>1210.2857142850301</c:v>
                </c:pt>
                <c:pt idx="1412">
                  <c:v>1211.14285714217</c:v>
                </c:pt>
                <c:pt idx="1413">
                  <c:v>1211.9999999993099</c:v>
                </c:pt>
                <c:pt idx="1414">
                  <c:v>1212.8571428564501</c:v>
                </c:pt>
                <c:pt idx="1415">
                  <c:v>1213.71428571359</c:v>
                </c:pt>
                <c:pt idx="1416">
                  <c:v>1214.5714285707299</c:v>
                </c:pt>
                <c:pt idx="1417">
                  <c:v>1215.4285714278701</c:v>
                </c:pt>
                <c:pt idx="1418">
                  <c:v>1216.28571428501</c:v>
                </c:pt>
                <c:pt idx="1419">
                  <c:v>1217.14285714215</c:v>
                </c:pt>
                <c:pt idx="1420">
                  <c:v>1217.9999999992899</c:v>
                </c:pt>
                <c:pt idx="1421">
                  <c:v>1218.8571428564301</c:v>
                </c:pt>
                <c:pt idx="1422">
                  <c:v>1219.71428571357</c:v>
                </c:pt>
                <c:pt idx="1423">
                  <c:v>1220.5714285707099</c:v>
                </c:pt>
                <c:pt idx="1424">
                  <c:v>1221.4285714278501</c:v>
                </c:pt>
                <c:pt idx="1425">
                  <c:v>1222.28571428499</c:v>
                </c:pt>
                <c:pt idx="1426">
                  <c:v>1223.14285714213</c:v>
                </c:pt>
                <c:pt idx="1427">
                  <c:v>1223.9999999992699</c:v>
                </c:pt>
                <c:pt idx="1428">
                  <c:v>1224.8571428564101</c:v>
                </c:pt>
                <c:pt idx="1429">
                  <c:v>1225.71428571355</c:v>
                </c:pt>
                <c:pt idx="1430">
                  <c:v>1226.5714285706899</c:v>
                </c:pt>
                <c:pt idx="1431">
                  <c:v>1227.4285714278301</c:v>
                </c:pt>
                <c:pt idx="1432">
                  <c:v>1228.28571428497</c:v>
                </c:pt>
                <c:pt idx="1433">
                  <c:v>1229.14285714211</c:v>
                </c:pt>
                <c:pt idx="1434">
                  <c:v>1229.9999999992499</c:v>
                </c:pt>
                <c:pt idx="1435">
                  <c:v>1230.8571428563901</c:v>
                </c:pt>
                <c:pt idx="1436">
                  <c:v>1231.71428571353</c:v>
                </c:pt>
                <c:pt idx="1437">
                  <c:v>1232.5714285706699</c:v>
                </c:pt>
                <c:pt idx="1438">
                  <c:v>1233.4285714278101</c:v>
                </c:pt>
                <c:pt idx="1439">
                  <c:v>1234.28571428495</c:v>
                </c:pt>
                <c:pt idx="1440">
                  <c:v>1235.14285714209</c:v>
                </c:pt>
                <c:pt idx="1441">
                  <c:v>1235.9999999992301</c:v>
                </c:pt>
                <c:pt idx="1442">
                  <c:v>1236.85714285637</c:v>
                </c:pt>
                <c:pt idx="1443">
                  <c:v>1237.71428571351</c:v>
                </c:pt>
                <c:pt idx="1444">
                  <c:v>1238.5714285706499</c:v>
                </c:pt>
                <c:pt idx="1445">
                  <c:v>1239.4285714277901</c:v>
                </c:pt>
                <c:pt idx="1446">
                  <c:v>1240.28571428493</c:v>
                </c:pt>
                <c:pt idx="1447">
                  <c:v>1241.1428571420699</c:v>
                </c:pt>
                <c:pt idx="1448">
                  <c:v>1241.9999999992101</c:v>
                </c:pt>
                <c:pt idx="1449">
                  <c:v>1242.85714285635</c:v>
                </c:pt>
                <c:pt idx="1450">
                  <c:v>1243.71428571349</c:v>
                </c:pt>
                <c:pt idx="1451">
                  <c:v>1244.5714285706299</c:v>
                </c:pt>
                <c:pt idx="1452">
                  <c:v>1245.4285714277701</c:v>
                </c:pt>
                <c:pt idx="1453">
                  <c:v>1246.28571428491</c:v>
                </c:pt>
                <c:pt idx="1454">
                  <c:v>1247.1428571420499</c:v>
                </c:pt>
                <c:pt idx="1455">
                  <c:v>1247.9999999991901</c:v>
                </c:pt>
                <c:pt idx="1456">
                  <c:v>1248.85714285633</c:v>
                </c:pt>
                <c:pt idx="1457">
                  <c:v>1249.71428571347</c:v>
                </c:pt>
                <c:pt idx="1458">
                  <c:v>1250.5714285706099</c:v>
                </c:pt>
                <c:pt idx="1459">
                  <c:v>1251.4285714277501</c:v>
                </c:pt>
                <c:pt idx="1460">
                  <c:v>1252.28571428489</c:v>
                </c:pt>
                <c:pt idx="1461">
                  <c:v>1253.1428571420299</c:v>
                </c:pt>
                <c:pt idx="1462">
                  <c:v>1253.9999999991701</c:v>
                </c:pt>
                <c:pt idx="1463">
                  <c:v>1254.85714285631</c:v>
                </c:pt>
                <c:pt idx="1464">
                  <c:v>1255.71428571345</c:v>
                </c:pt>
                <c:pt idx="1465">
                  <c:v>1256.5714285705899</c:v>
                </c:pt>
                <c:pt idx="1466">
                  <c:v>1257.42857142773</c:v>
                </c:pt>
                <c:pt idx="1467">
                  <c:v>1258.28571428487</c:v>
                </c:pt>
                <c:pt idx="1468">
                  <c:v>1259.1428571420099</c:v>
                </c:pt>
                <c:pt idx="1469">
                  <c:v>1259.9999999991501</c:v>
                </c:pt>
                <c:pt idx="1470">
                  <c:v>1260.85714285629</c:v>
                </c:pt>
                <c:pt idx="1471">
                  <c:v>1261.7142857134299</c:v>
                </c:pt>
                <c:pt idx="1472">
                  <c:v>1262.5714285705701</c:v>
                </c:pt>
                <c:pt idx="1473">
                  <c:v>1263.42857142771</c:v>
                </c:pt>
                <c:pt idx="1474">
                  <c:v>1264.28571428485</c:v>
                </c:pt>
                <c:pt idx="1475">
                  <c:v>1265.1428571419999</c:v>
                </c:pt>
                <c:pt idx="1476">
                  <c:v>1265.9999999991401</c:v>
                </c:pt>
                <c:pt idx="1477">
                  <c:v>1266.85714285628</c:v>
                </c:pt>
                <c:pt idx="1478">
                  <c:v>1267.7142857134099</c:v>
                </c:pt>
                <c:pt idx="1479">
                  <c:v>1268.5714285705501</c:v>
                </c:pt>
                <c:pt idx="1480">
                  <c:v>1269.4285714277</c:v>
                </c:pt>
                <c:pt idx="1481">
                  <c:v>1270.28571428483</c:v>
                </c:pt>
                <c:pt idx="1482">
                  <c:v>1271.1428571419799</c:v>
                </c:pt>
                <c:pt idx="1483">
                  <c:v>1271.9999999991201</c:v>
                </c:pt>
                <c:pt idx="1484">
                  <c:v>1272.85714285625</c:v>
                </c:pt>
                <c:pt idx="1485">
                  <c:v>1273.7142857133899</c:v>
                </c:pt>
                <c:pt idx="1486">
                  <c:v>1274.7142857133899</c:v>
                </c:pt>
                <c:pt idx="1487">
                  <c:v>1275.7142857133899</c:v>
                </c:pt>
                <c:pt idx="1488">
                  <c:v>1276.7142857133899</c:v>
                </c:pt>
                <c:pt idx="1489">
                  <c:v>1277.7142857133899</c:v>
                </c:pt>
                <c:pt idx="1490">
                  <c:v>1278.7142857133899</c:v>
                </c:pt>
                <c:pt idx="1491">
                  <c:v>1279.7142857133899</c:v>
                </c:pt>
                <c:pt idx="1492">
                  <c:v>1280.7142857133899</c:v>
                </c:pt>
                <c:pt idx="1493">
                  <c:v>1281.7142857133899</c:v>
                </c:pt>
                <c:pt idx="1494">
                  <c:v>1282.7142857133899</c:v>
                </c:pt>
                <c:pt idx="1495">
                  <c:v>1283.7142857133899</c:v>
                </c:pt>
                <c:pt idx="1496">
                  <c:v>1284.7142857133899</c:v>
                </c:pt>
                <c:pt idx="1497">
                  <c:v>1285.7142857133899</c:v>
                </c:pt>
                <c:pt idx="1498">
                  <c:v>1286.7142857133899</c:v>
                </c:pt>
                <c:pt idx="1499">
                  <c:v>1287.7142857133899</c:v>
                </c:pt>
                <c:pt idx="1500">
                  <c:v>1288.7142857133899</c:v>
                </c:pt>
                <c:pt idx="1501">
                  <c:v>1289.7142857133899</c:v>
                </c:pt>
                <c:pt idx="1502">
                  <c:v>1290.7142857133899</c:v>
                </c:pt>
                <c:pt idx="1503">
                  <c:v>1291.7142857133899</c:v>
                </c:pt>
                <c:pt idx="1504">
                  <c:v>1292.7142857133899</c:v>
                </c:pt>
                <c:pt idx="1505">
                  <c:v>1293.7142857133899</c:v>
                </c:pt>
                <c:pt idx="1506">
                  <c:v>1294.7142857133899</c:v>
                </c:pt>
                <c:pt idx="1507">
                  <c:v>1295.7142857133899</c:v>
                </c:pt>
                <c:pt idx="1508">
                  <c:v>1296.7142857133899</c:v>
                </c:pt>
                <c:pt idx="1509">
                  <c:v>1297.7142857133899</c:v>
                </c:pt>
                <c:pt idx="1510">
                  <c:v>1298.7142857133899</c:v>
                </c:pt>
                <c:pt idx="1511">
                  <c:v>1299.7142857133899</c:v>
                </c:pt>
                <c:pt idx="1512">
                  <c:v>1300.7142857133899</c:v>
                </c:pt>
                <c:pt idx="1513">
                  <c:v>1301.7142857133899</c:v>
                </c:pt>
                <c:pt idx="1514">
                  <c:v>1302.7142857133899</c:v>
                </c:pt>
                <c:pt idx="1515">
                  <c:v>1303.7142857133899</c:v>
                </c:pt>
                <c:pt idx="1516">
                  <c:v>1304.7142857133899</c:v>
                </c:pt>
                <c:pt idx="1517">
                  <c:v>1305.7142857133899</c:v>
                </c:pt>
                <c:pt idx="1518">
                  <c:v>1306.7142857133899</c:v>
                </c:pt>
                <c:pt idx="1519">
                  <c:v>1307.7142857133899</c:v>
                </c:pt>
                <c:pt idx="1520">
                  <c:v>1308.7142857133899</c:v>
                </c:pt>
                <c:pt idx="1521">
                  <c:v>1309.7142857133899</c:v>
                </c:pt>
                <c:pt idx="1522">
                  <c:v>1310.7142857133899</c:v>
                </c:pt>
                <c:pt idx="1523">
                  <c:v>1311.7142857133899</c:v>
                </c:pt>
                <c:pt idx="1524">
                  <c:v>1312.7142857133899</c:v>
                </c:pt>
                <c:pt idx="1525">
                  <c:v>1313.7142857133899</c:v>
                </c:pt>
                <c:pt idx="1526">
                  <c:v>1314.7142857133899</c:v>
                </c:pt>
                <c:pt idx="1527">
                  <c:v>1315.7142857133899</c:v>
                </c:pt>
                <c:pt idx="1528">
                  <c:v>1316.7142857133899</c:v>
                </c:pt>
                <c:pt idx="1529">
                  <c:v>1317.7142857133899</c:v>
                </c:pt>
                <c:pt idx="1530">
                  <c:v>1318.7142857133899</c:v>
                </c:pt>
                <c:pt idx="1531">
                  <c:v>1319.7142857133899</c:v>
                </c:pt>
                <c:pt idx="1532">
                  <c:v>1320.7142857133899</c:v>
                </c:pt>
                <c:pt idx="1533">
                  <c:v>1321.7142857133899</c:v>
                </c:pt>
                <c:pt idx="1534">
                  <c:v>1322.7142857133899</c:v>
                </c:pt>
                <c:pt idx="1535">
                  <c:v>1323.7142857133899</c:v>
                </c:pt>
                <c:pt idx="1536">
                  <c:v>1324.7142857133899</c:v>
                </c:pt>
                <c:pt idx="1537">
                  <c:v>1325.7142857133899</c:v>
                </c:pt>
                <c:pt idx="1538">
                  <c:v>1326.7142857133899</c:v>
                </c:pt>
                <c:pt idx="1539">
                  <c:v>1327.7142857133899</c:v>
                </c:pt>
                <c:pt idx="1540">
                  <c:v>1328.7142857133899</c:v>
                </c:pt>
                <c:pt idx="1541">
                  <c:v>1329.7142857133899</c:v>
                </c:pt>
                <c:pt idx="1542">
                  <c:v>1330.7142857133899</c:v>
                </c:pt>
                <c:pt idx="1543">
                  <c:v>1331.7142857133899</c:v>
                </c:pt>
                <c:pt idx="1544">
                  <c:v>1332.7142857133899</c:v>
                </c:pt>
                <c:pt idx="1545">
                  <c:v>1333.7142857133899</c:v>
                </c:pt>
                <c:pt idx="1546">
                  <c:v>1334.7142857133899</c:v>
                </c:pt>
                <c:pt idx="1547">
                  <c:v>1335.7142857133899</c:v>
                </c:pt>
                <c:pt idx="1548">
                  <c:v>1336.7142857133899</c:v>
                </c:pt>
                <c:pt idx="1549">
                  <c:v>1337.7142857133899</c:v>
                </c:pt>
                <c:pt idx="1550">
                  <c:v>1338.7142857133899</c:v>
                </c:pt>
                <c:pt idx="1551">
                  <c:v>1339.7142857133899</c:v>
                </c:pt>
                <c:pt idx="1552">
                  <c:v>1340.7142857133899</c:v>
                </c:pt>
                <c:pt idx="1553">
                  <c:v>1341.7142857133899</c:v>
                </c:pt>
                <c:pt idx="1554">
                  <c:v>1342.7142857133899</c:v>
                </c:pt>
                <c:pt idx="1555">
                  <c:v>1343.7142857133899</c:v>
                </c:pt>
                <c:pt idx="1556">
                  <c:v>1344.7142857133899</c:v>
                </c:pt>
                <c:pt idx="1557">
                  <c:v>1345.7142857133899</c:v>
                </c:pt>
                <c:pt idx="1558">
                  <c:v>1346.7142857133899</c:v>
                </c:pt>
                <c:pt idx="1559">
                  <c:v>1347.7142857133899</c:v>
                </c:pt>
                <c:pt idx="1560">
                  <c:v>1348.7142857133899</c:v>
                </c:pt>
                <c:pt idx="1561">
                  <c:v>1349.7142857133899</c:v>
                </c:pt>
                <c:pt idx="1562">
                  <c:v>1350.7142857133899</c:v>
                </c:pt>
                <c:pt idx="1563">
                  <c:v>1351.7142857133899</c:v>
                </c:pt>
                <c:pt idx="1564">
                  <c:v>1352.7142857133899</c:v>
                </c:pt>
                <c:pt idx="1565">
                  <c:v>1353.7142857133899</c:v>
                </c:pt>
                <c:pt idx="1566">
                  <c:v>1354.7142857133899</c:v>
                </c:pt>
                <c:pt idx="1567">
                  <c:v>1355.7142857133899</c:v>
                </c:pt>
                <c:pt idx="1568">
                  <c:v>1356.7142857133899</c:v>
                </c:pt>
                <c:pt idx="1569">
                  <c:v>1357.7142857133899</c:v>
                </c:pt>
                <c:pt idx="1570">
                  <c:v>1358.7142857133899</c:v>
                </c:pt>
                <c:pt idx="1571">
                  <c:v>1359.7142857133899</c:v>
                </c:pt>
                <c:pt idx="1572">
                  <c:v>1360.7142857133899</c:v>
                </c:pt>
                <c:pt idx="1573">
                  <c:v>1361.7142857133899</c:v>
                </c:pt>
                <c:pt idx="1574">
                  <c:v>1362.7142857133899</c:v>
                </c:pt>
                <c:pt idx="1575">
                  <c:v>1363.7142857133899</c:v>
                </c:pt>
                <c:pt idx="1576">
                  <c:v>1364.7142857133899</c:v>
                </c:pt>
                <c:pt idx="1577">
                  <c:v>1365.7142857133899</c:v>
                </c:pt>
                <c:pt idx="1578">
                  <c:v>1366.7142857133899</c:v>
                </c:pt>
                <c:pt idx="1579">
                  <c:v>1367.7142857133899</c:v>
                </c:pt>
                <c:pt idx="1580">
                  <c:v>1368.7142857133899</c:v>
                </c:pt>
                <c:pt idx="1581">
                  <c:v>1369.7142857133899</c:v>
                </c:pt>
                <c:pt idx="1582">
                  <c:v>1370.7142857133899</c:v>
                </c:pt>
                <c:pt idx="1583">
                  <c:v>1371.7142857133899</c:v>
                </c:pt>
                <c:pt idx="1584">
                  <c:v>1372.7142857133899</c:v>
                </c:pt>
                <c:pt idx="1585">
                  <c:v>1373.7142857133899</c:v>
                </c:pt>
                <c:pt idx="1586">
                  <c:v>1374.7142857133899</c:v>
                </c:pt>
                <c:pt idx="1587">
                  <c:v>1375.7142857133899</c:v>
                </c:pt>
                <c:pt idx="1588">
                  <c:v>1376.7142857133899</c:v>
                </c:pt>
                <c:pt idx="1589">
                  <c:v>1377.7142857133899</c:v>
                </c:pt>
                <c:pt idx="1590">
                  <c:v>1378.7142857133899</c:v>
                </c:pt>
                <c:pt idx="1591">
                  <c:v>1379.7142857133899</c:v>
                </c:pt>
                <c:pt idx="1592">
                  <c:v>1380.7142857133899</c:v>
                </c:pt>
                <c:pt idx="1593">
                  <c:v>1381.7142857133899</c:v>
                </c:pt>
                <c:pt idx="1594">
                  <c:v>1382.7142857133899</c:v>
                </c:pt>
                <c:pt idx="1595">
                  <c:v>1383.7142857133899</c:v>
                </c:pt>
                <c:pt idx="1596">
                  <c:v>1384.7142857133899</c:v>
                </c:pt>
                <c:pt idx="1597">
                  <c:v>1385.7142857133899</c:v>
                </c:pt>
                <c:pt idx="1598">
                  <c:v>1386.7142857133899</c:v>
                </c:pt>
                <c:pt idx="1599">
                  <c:v>1387.7142857133899</c:v>
                </c:pt>
                <c:pt idx="1600">
                  <c:v>1388.7142857133899</c:v>
                </c:pt>
                <c:pt idx="1601">
                  <c:v>1389.7142857133899</c:v>
                </c:pt>
                <c:pt idx="1602">
                  <c:v>1390.7142857133899</c:v>
                </c:pt>
                <c:pt idx="1603">
                  <c:v>1391.7142857133899</c:v>
                </c:pt>
                <c:pt idx="1604">
                  <c:v>1392.7142857133899</c:v>
                </c:pt>
                <c:pt idx="1605">
                  <c:v>1393.7142857133899</c:v>
                </c:pt>
                <c:pt idx="1606">
                  <c:v>1394.7142857133899</c:v>
                </c:pt>
                <c:pt idx="1607">
                  <c:v>1395.7142857133899</c:v>
                </c:pt>
                <c:pt idx="1608">
                  <c:v>1396.7142857133899</c:v>
                </c:pt>
                <c:pt idx="1609">
                  <c:v>1397.7142857133899</c:v>
                </c:pt>
                <c:pt idx="1610">
                  <c:v>1398.7142857133899</c:v>
                </c:pt>
                <c:pt idx="1611">
                  <c:v>1399.7142857133899</c:v>
                </c:pt>
                <c:pt idx="1612">
                  <c:v>1400.7142857133899</c:v>
                </c:pt>
                <c:pt idx="1613">
                  <c:v>1401.7142857133899</c:v>
                </c:pt>
                <c:pt idx="1614">
                  <c:v>1402.7142857133899</c:v>
                </c:pt>
                <c:pt idx="1615">
                  <c:v>1403.7142857133899</c:v>
                </c:pt>
                <c:pt idx="1616">
                  <c:v>1404.7142857133899</c:v>
                </c:pt>
                <c:pt idx="1617">
                  <c:v>1405.7142857133899</c:v>
                </c:pt>
                <c:pt idx="1618">
                  <c:v>1406.7142857133899</c:v>
                </c:pt>
                <c:pt idx="1619">
                  <c:v>1407.7142857133899</c:v>
                </c:pt>
                <c:pt idx="1620">
                  <c:v>1408.7142857133899</c:v>
                </c:pt>
                <c:pt idx="1621">
                  <c:v>1409.7142857133899</c:v>
                </c:pt>
                <c:pt idx="1622">
                  <c:v>1410.7142857133899</c:v>
                </c:pt>
              </c:numCache>
            </c:numRef>
          </c:xVal>
          <c:yVal>
            <c:numRef>
              <c:f>Feuil3!$J$3:$J$1625</c:f>
              <c:numCache>
                <c:formatCode>0.00E+00</c:formatCode>
                <c:ptCount val="1623"/>
                <c:pt idx="0">
                  <c:v>30.996575097138201</c:v>
                </c:pt>
                <c:pt idx="1">
                  <c:v>32.696731666034502</c:v>
                </c:pt>
                <c:pt idx="2">
                  <c:v>34.672938493168402</c:v>
                </c:pt>
                <c:pt idx="3">
                  <c:v>36.1544252906316</c:v>
                </c:pt>
                <c:pt idx="4">
                  <c:v>37.302567159395799</c:v>
                </c:pt>
                <c:pt idx="5">
                  <c:v>38.258646914823203</c:v>
                </c:pt>
                <c:pt idx="6">
                  <c:v>39.051925455329403</c:v>
                </c:pt>
                <c:pt idx="7">
                  <c:v>39.731490453363897</c:v>
                </c:pt>
                <c:pt idx="8">
                  <c:v>40.3258157731618</c:v>
                </c:pt>
                <c:pt idx="9">
                  <c:v>40.853063791187402</c:v>
                </c:pt>
                <c:pt idx="10">
                  <c:v>41.331060676914902</c:v>
                </c:pt>
                <c:pt idx="11">
                  <c:v>41.767804961659301</c:v>
                </c:pt>
                <c:pt idx="12">
                  <c:v>42.171781451414297</c:v>
                </c:pt>
                <c:pt idx="13">
                  <c:v>42.549544841731702</c:v>
                </c:pt>
                <c:pt idx="14">
                  <c:v>42.906694597466497</c:v>
                </c:pt>
                <c:pt idx="15">
                  <c:v>43.246416384802401</c:v>
                </c:pt>
                <c:pt idx="16">
                  <c:v>43.571884290029899</c:v>
                </c:pt>
                <c:pt idx="17">
                  <c:v>43.883400848568598</c:v>
                </c:pt>
                <c:pt idx="18">
                  <c:v>44.182213284457603</c:v>
                </c:pt>
                <c:pt idx="19">
                  <c:v>44.471735847185499</c:v>
                </c:pt>
                <c:pt idx="20">
                  <c:v>44.753044595552097</c:v>
                </c:pt>
                <c:pt idx="21">
                  <c:v>45.027606531579501</c:v>
                </c:pt>
                <c:pt idx="22">
                  <c:v>45.293939922455799</c:v>
                </c:pt>
                <c:pt idx="23">
                  <c:v>45.553571261890703</c:v>
                </c:pt>
                <c:pt idx="24">
                  <c:v>45.808022480478797</c:v>
                </c:pt>
                <c:pt idx="25">
                  <c:v>46.057387301364898</c:v>
                </c:pt>
                <c:pt idx="26">
                  <c:v>46.302282557303997</c:v>
                </c:pt>
                <c:pt idx="27">
                  <c:v>46.542396008760697</c:v>
                </c:pt>
                <c:pt idx="28">
                  <c:v>46.7783277537076</c:v>
                </c:pt>
                <c:pt idx="29">
                  <c:v>47.010401667025398</c:v>
                </c:pt>
                <c:pt idx="30">
                  <c:v>47.239022111590202</c:v>
                </c:pt>
                <c:pt idx="31">
                  <c:v>47.4648900665022</c:v>
                </c:pt>
                <c:pt idx="32">
                  <c:v>47.687905667427799</c:v>
                </c:pt>
                <c:pt idx="33">
                  <c:v>47.907330540551399</c:v>
                </c:pt>
                <c:pt idx="34">
                  <c:v>48.1231598656044</c:v>
                </c:pt>
                <c:pt idx="35">
                  <c:v>48.336306048115297</c:v>
                </c:pt>
                <c:pt idx="36">
                  <c:v>48.547038091473297</c:v>
                </c:pt>
                <c:pt idx="37">
                  <c:v>48.6708284907034</c:v>
                </c:pt>
                <c:pt idx="38">
                  <c:v>48.890251710579903</c:v>
                </c:pt>
                <c:pt idx="39">
                  <c:v>49.0508543171604</c:v>
                </c:pt>
                <c:pt idx="40">
                  <c:v>49.257250937973403</c:v>
                </c:pt>
                <c:pt idx="41">
                  <c:v>49.433556366005902</c:v>
                </c:pt>
                <c:pt idx="42">
                  <c:v>49.629864064057898</c:v>
                </c:pt>
                <c:pt idx="43">
                  <c:v>49.811796516984799</c:v>
                </c:pt>
                <c:pt idx="44">
                  <c:v>50.0018641179025</c:v>
                </c:pt>
                <c:pt idx="45">
                  <c:v>50.185760306776501</c:v>
                </c:pt>
                <c:pt idx="46">
                  <c:v>50.372237610346701</c:v>
                </c:pt>
                <c:pt idx="47">
                  <c:v>50.555592998509901</c:v>
                </c:pt>
                <c:pt idx="48">
                  <c:v>50.738632921516498</c:v>
                </c:pt>
                <c:pt idx="49">
                  <c:v>50.919684044566701</c:v>
                </c:pt>
                <c:pt idx="50">
                  <c:v>51.099658330711698</c:v>
                </c:pt>
                <c:pt idx="51">
                  <c:v>51.278164651709602</c:v>
                </c:pt>
                <c:pt idx="52">
                  <c:v>51.455499563260503</c:v>
                </c:pt>
                <c:pt idx="53">
                  <c:v>51.631400028074999</c:v>
                </c:pt>
                <c:pt idx="54">
                  <c:v>51.805435351279002</c:v>
                </c:pt>
                <c:pt idx="55">
                  <c:v>51.977714236972297</c:v>
                </c:pt>
                <c:pt idx="56">
                  <c:v>52.147953327975102</c:v>
                </c:pt>
                <c:pt idx="57">
                  <c:v>52.316862387456403</c:v>
                </c:pt>
                <c:pt idx="58">
                  <c:v>52.4835673406116</c:v>
                </c:pt>
                <c:pt idx="59">
                  <c:v>52.649390021326198</c:v>
                </c:pt>
                <c:pt idx="60">
                  <c:v>52.812813923039698</c:v>
                </c:pt>
                <c:pt idx="61">
                  <c:v>52.974902581299098</c:v>
                </c:pt>
                <c:pt idx="62">
                  <c:v>53.135224899195201</c:v>
                </c:pt>
                <c:pt idx="63">
                  <c:v>53.293986225584597</c:v>
                </c:pt>
                <c:pt idx="64">
                  <c:v>53.451086022270403</c:v>
                </c:pt>
                <c:pt idx="65">
                  <c:v>53.606858849516001</c:v>
                </c:pt>
                <c:pt idx="66">
                  <c:v>53.761232868022702</c:v>
                </c:pt>
                <c:pt idx="67">
                  <c:v>53.914453750803098</c:v>
                </c:pt>
                <c:pt idx="68">
                  <c:v>54.0662556986521</c:v>
                </c:pt>
                <c:pt idx="69">
                  <c:v>54.2167286691475</c:v>
                </c:pt>
                <c:pt idx="70">
                  <c:v>54.366165594837398</c:v>
                </c:pt>
                <c:pt idx="71">
                  <c:v>54.514525256341102</c:v>
                </c:pt>
                <c:pt idx="72">
                  <c:v>54.661950338270103</c:v>
                </c:pt>
                <c:pt idx="73">
                  <c:v>54.807824850446401</c:v>
                </c:pt>
                <c:pt idx="74">
                  <c:v>54.952691468920399</c:v>
                </c:pt>
                <c:pt idx="75">
                  <c:v>55.096089820619802</c:v>
                </c:pt>
                <c:pt idx="76">
                  <c:v>55.238184774517201</c:v>
                </c:pt>
                <c:pt idx="77">
                  <c:v>55.3789761561547</c:v>
                </c:pt>
                <c:pt idx="78">
                  <c:v>55.518620700483503</c:v>
                </c:pt>
                <c:pt idx="79">
                  <c:v>55.657256384036899</c:v>
                </c:pt>
                <c:pt idx="80">
                  <c:v>55.79478471425</c:v>
                </c:pt>
                <c:pt idx="81">
                  <c:v>55.930844207587597</c:v>
                </c:pt>
                <c:pt idx="82">
                  <c:v>56.065533669362999</c:v>
                </c:pt>
                <c:pt idx="83">
                  <c:v>56.1986326491052</c:v>
                </c:pt>
                <c:pt idx="84">
                  <c:v>56.330216400949702</c:v>
                </c:pt>
                <c:pt idx="85">
                  <c:v>56.460623884188401</c:v>
                </c:pt>
                <c:pt idx="86">
                  <c:v>56.5894200902667</c:v>
                </c:pt>
                <c:pt idx="87">
                  <c:v>56.717040904600402</c:v>
                </c:pt>
                <c:pt idx="88">
                  <c:v>56.843274585540797</c:v>
                </c:pt>
                <c:pt idx="89">
                  <c:v>56.967930833640402</c:v>
                </c:pt>
                <c:pt idx="90">
                  <c:v>57.091046559714997</c:v>
                </c:pt>
                <c:pt idx="91">
                  <c:v>57.213091838773998</c:v>
                </c:pt>
                <c:pt idx="92">
                  <c:v>57.333366457629197</c:v>
                </c:pt>
                <c:pt idx="93">
                  <c:v>57.452662907443901</c:v>
                </c:pt>
                <c:pt idx="94">
                  <c:v>57.570280976328696</c:v>
                </c:pt>
                <c:pt idx="95">
                  <c:v>57.686512875233099</c:v>
                </c:pt>
                <c:pt idx="96">
                  <c:v>57.801666137040897</c:v>
                </c:pt>
                <c:pt idx="97">
                  <c:v>57.9155513041052</c:v>
                </c:pt>
                <c:pt idx="98">
                  <c:v>58.028220349233898</c:v>
                </c:pt>
                <c:pt idx="99">
                  <c:v>58.139970002972902</c:v>
                </c:pt>
                <c:pt idx="100">
                  <c:v>58.2507178470197</c:v>
                </c:pt>
                <c:pt idx="101">
                  <c:v>58.360493149692097</c:v>
                </c:pt>
                <c:pt idx="102">
                  <c:v>58.469643642986</c:v>
                </c:pt>
                <c:pt idx="103">
                  <c:v>58.577651504358101</c:v>
                </c:pt>
                <c:pt idx="104">
                  <c:v>58.685270102904198</c:v>
                </c:pt>
                <c:pt idx="105">
                  <c:v>58.791638877148799</c:v>
                </c:pt>
                <c:pt idx="106">
                  <c:v>58.897390759735103</c:v>
                </c:pt>
                <c:pt idx="107">
                  <c:v>59.002131367394803</c:v>
                </c:pt>
                <c:pt idx="108">
                  <c:v>59.106304205287401</c:v>
                </c:pt>
                <c:pt idx="109">
                  <c:v>59.209101630637598</c:v>
                </c:pt>
                <c:pt idx="110">
                  <c:v>59.310758572305097</c:v>
                </c:pt>
                <c:pt idx="111">
                  <c:v>59.411377033546799</c:v>
                </c:pt>
                <c:pt idx="112">
                  <c:v>59.511839074454997</c:v>
                </c:pt>
                <c:pt idx="113">
                  <c:v>59.611183249457497</c:v>
                </c:pt>
                <c:pt idx="114">
                  <c:v>59.709958108557302</c:v>
                </c:pt>
                <c:pt idx="115">
                  <c:v>59.807132752917198</c:v>
                </c:pt>
                <c:pt idx="116">
                  <c:v>59.904549460139798</c:v>
                </c:pt>
                <c:pt idx="117">
                  <c:v>60.000500381986299</c:v>
                </c:pt>
                <c:pt idx="118">
                  <c:v>60.096276958285998</c:v>
                </c:pt>
                <c:pt idx="119">
                  <c:v>60.190865257290703</c:v>
                </c:pt>
                <c:pt idx="120">
                  <c:v>60.284708807286897</c:v>
                </c:pt>
                <c:pt idx="121">
                  <c:v>60.377493651725402</c:v>
                </c:pt>
                <c:pt idx="122">
                  <c:v>60.469673011769103</c:v>
                </c:pt>
                <c:pt idx="123">
                  <c:v>60.560925509350199</c:v>
                </c:pt>
                <c:pt idx="124">
                  <c:v>60.651260211619899</c:v>
                </c:pt>
                <c:pt idx="125">
                  <c:v>60.740705026000199</c:v>
                </c:pt>
                <c:pt idx="126">
                  <c:v>60.830075128454403</c:v>
                </c:pt>
                <c:pt idx="127">
                  <c:v>60.917257956160597</c:v>
                </c:pt>
                <c:pt idx="128">
                  <c:v>61.004662958719301</c:v>
                </c:pt>
                <c:pt idx="129">
                  <c:v>61.090359419560897</c:v>
                </c:pt>
                <c:pt idx="130">
                  <c:v>61.175502988794101</c:v>
                </c:pt>
                <c:pt idx="131">
                  <c:v>61.259959223171698</c:v>
                </c:pt>
                <c:pt idx="132">
                  <c:v>61.343211896245997</c:v>
                </c:pt>
                <c:pt idx="133">
                  <c:v>61.426549591626902</c:v>
                </c:pt>
                <c:pt idx="134">
                  <c:v>61.507766969357</c:v>
                </c:pt>
                <c:pt idx="135">
                  <c:v>61.589074984213703</c:v>
                </c:pt>
                <c:pt idx="136">
                  <c:v>61.668818700526103</c:v>
                </c:pt>
                <c:pt idx="137">
                  <c:v>61.748240428908296</c:v>
                </c:pt>
                <c:pt idx="138">
                  <c:v>61.826476771720998</c:v>
                </c:pt>
                <c:pt idx="139">
                  <c:v>61.9041478210873</c:v>
                </c:pt>
                <c:pt idx="140">
                  <c:v>61.980661291830302</c:v>
                </c:pt>
                <c:pt idx="141">
                  <c:v>62.057269954048202</c:v>
                </c:pt>
                <c:pt idx="142">
                  <c:v>62.132023122160398</c:v>
                </c:pt>
                <c:pt idx="143">
                  <c:v>62.206719083899102</c:v>
                </c:pt>
                <c:pt idx="144">
                  <c:v>62.280121856774002</c:v>
                </c:pt>
                <c:pt idx="145">
                  <c:v>62.353592030685299</c:v>
                </c:pt>
                <c:pt idx="146">
                  <c:v>62.426834327882403</c:v>
                </c:pt>
                <c:pt idx="147">
                  <c:v>62.498843361610902</c:v>
                </c:pt>
                <c:pt idx="148">
                  <c:v>62.570529625054697</c:v>
                </c:pt>
                <c:pt idx="149">
                  <c:v>62.641099864847298</c:v>
                </c:pt>
                <c:pt idx="150">
                  <c:v>62.711189210971199</c:v>
                </c:pt>
                <c:pt idx="151">
                  <c:v>62.780351854644401</c:v>
                </c:pt>
                <c:pt idx="152">
                  <c:v>62.848986264124001</c:v>
                </c:pt>
                <c:pt idx="153">
                  <c:v>62.916730234959097</c:v>
                </c:pt>
                <c:pt idx="154">
                  <c:v>62.983945798662198</c:v>
                </c:pt>
                <c:pt idx="155">
                  <c:v>63.0503968740503</c:v>
                </c:pt>
                <c:pt idx="156">
                  <c:v>63.116487453238001</c:v>
                </c:pt>
                <c:pt idx="157">
                  <c:v>63.1818864467661</c:v>
                </c:pt>
                <c:pt idx="158">
                  <c:v>63.246907707463897</c:v>
                </c:pt>
                <c:pt idx="159">
                  <c:v>63.311186417023997</c:v>
                </c:pt>
                <c:pt idx="160">
                  <c:v>63.375126617525503</c:v>
                </c:pt>
                <c:pt idx="161">
                  <c:v>63.438262653656501</c:v>
                </c:pt>
                <c:pt idx="162">
                  <c:v>63.500803792705803</c:v>
                </c:pt>
                <c:pt idx="163">
                  <c:v>63.562784817681099</c:v>
                </c:pt>
                <c:pt idx="164">
                  <c:v>63.624380931154597</c:v>
                </c:pt>
                <c:pt idx="165">
                  <c:v>63.685557430319001</c:v>
                </c:pt>
                <c:pt idx="166">
                  <c:v>63.746291774690299</c:v>
                </c:pt>
                <c:pt idx="167">
                  <c:v>63.806639885648998</c:v>
                </c:pt>
                <c:pt idx="168">
                  <c:v>63.866562600379403</c:v>
                </c:pt>
                <c:pt idx="169">
                  <c:v>63.926265961344299</c:v>
                </c:pt>
                <c:pt idx="170">
                  <c:v>63.985252378999697</c:v>
                </c:pt>
                <c:pt idx="171">
                  <c:v>64.043892136056897</c:v>
                </c:pt>
                <c:pt idx="172">
                  <c:v>64.101962803747597</c:v>
                </c:pt>
                <c:pt idx="173">
                  <c:v>64.159876969141095</c:v>
                </c:pt>
                <c:pt idx="174">
                  <c:v>64.2168528691289</c:v>
                </c:pt>
                <c:pt idx="175">
                  <c:v>64.273760734419596</c:v>
                </c:pt>
                <c:pt idx="176">
                  <c:v>64.329927384490603</c:v>
                </c:pt>
                <c:pt idx="177">
                  <c:v>64.385909555654806</c:v>
                </c:pt>
                <c:pt idx="178">
                  <c:v>64.441262904832001</c:v>
                </c:pt>
                <c:pt idx="179">
                  <c:v>64.496328082912299</c:v>
                </c:pt>
                <c:pt idx="180">
                  <c:v>64.550733473635404</c:v>
                </c:pt>
                <c:pt idx="181">
                  <c:v>64.605664221305801</c:v>
                </c:pt>
                <c:pt idx="182">
                  <c:v>64.658877973990599</c:v>
                </c:pt>
                <c:pt idx="183">
                  <c:v>64.712313385720606</c:v>
                </c:pt>
                <c:pt idx="184">
                  <c:v>64.7648151751808</c:v>
                </c:pt>
                <c:pt idx="185">
                  <c:v>64.8170544736533</c:v>
                </c:pt>
                <c:pt idx="186">
                  <c:v>64.868607197600298</c:v>
                </c:pt>
                <c:pt idx="187">
                  <c:v>64.919947543732604</c:v>
                </c:pt>
                <c:pt idx="188">
                  <c:v>64.970729044074204</c:v>
                </c:pt>
                <c:pt idx="189">
                  <c:v>65.021280863026405</c:v>
                </c:pt>
                <c:pt idx="190">
                  <c:v>65.071266217553898</c:v>
                </c:pt>
                <c:pt idx="191">
                  <c:v>65.120983282962101</c:v>
                </c:pt>
                <c:pt idx="192">
                  <c:v>65.170218835188606</c:v>
                </c:pt>
                <c:pt idx="193">
                  <c:v>65.219053647202301</c:v>
                </c:pt>
                <c:pt idx="194">
                  <c:v>65.268017479913794</c:v>
                </c:pt>
                <c:pt idx="195">
                  <c:v>65.315673685061199</c:v>
                </c:pt>
                <c:pt idx="196">
                  <c:v>65.363492543035704</c:v>
                </c:pt>
                <c:pt idx="197">
                  <c:v>65.411207392586803</c:v>
                </c:pt>
                <c:pt idx="198">
                  <c:v>65.457959476748101</c:v>
                </c:pt>
                <c:pt idx="199">
                  <c:v>65.504767842251198</c:v>
                </c:pt>
                <c:pt idx="200">
                  <c:v>65.550528813225</c:v>
                </c:pt>
                <c:pt idx="201">
                  <c:v>65.596294027149</c:v>
                </c:pt>
                <c:pt idx="202">
                  <c:v>65.641432504162097</c:v>
                </c:pt>
                <c:pt idx="203">
                  <c:v>65.686358266350098</c:v>
                </c:pt>
                <c:pt idx="204">
                  <c:v>65.730838878952298</c:v>
                </c:pt>
                <c:pt idx="205">
                  <c:v>65.775030543508507</c:v>
                </c:pt>
                <c:pt idx="206">
                  <c:v>65.818823102049706</c:v>
                </c:pt>
                <c:pt idx="207">
                  <c:v>65.862213244962902</c:v>
                </c:pt>
                <c:pt idx="208">
                  <c:v>65.9051979807371</c:v>
                </c:pt>
                <c:pt idx="209">
                  <c:v>65.947880972586304</c:v>
                </c:pt>
                <c:pt idx="210">
                  <c:v>65.990240009332695</c:v>
                </c:pt>
                <c:pt idx="211">
                  <c:v>66.0321166656625</c:v>
                </c:pt>
                <c:pt idx="212">
                  <c:v>66.073697500468995</c:v>
                </c:pt>
                <c:pt idx="213">
                  <c:v>66.114843871776998</c:v>
                </c:pt>
                <c:pt idx="214">
                  <c:v>66.155660986527394</c:v>
                </c:pt>
                <c:pt idx="215">
                  <c:v>66.196087297718094</c:v>
                </c:pt>
                <c:pt idx="216">
                  <c:v>66.236182170216694</c:v>
                </c:pt>
                <c:pt idx="217">
                  <c:v>66.275955700864998</c:v>
                </c:pt>
                <c:pt idx="218">
                  <c:v>66.314938245183299</c:v>
                </c:pt>
                <c:pt idx="219">
                  <c:v>66.354300582460198</c:v>
                </c:pt>
                <c:pt idx="220">
                  <c:v>66.393016899982698</c:v>
                </c:pt>
                <c:pt idx="221">
                  <c:v>66.431147448020795</c:v>
                </c:pt>
                <c:pt idx="222">
                  <c:v>66.468994798362502</c:v>
                </c:pt>
                <c:pt idx="223">
                  <c:v>66.506684529283802</c:v>
                </c:pt>
                <c:pt idx="224">
                  <c:v>66.543876876976498</c:v>
                </c:pt>
                <c:pt idx="225">
                  <c:v>66.580817259701405</c:v>
                </c:pt>
                <c:pt idx="226">
                  <c:v>66.617418958002602</c:v>
                </c:pt>
                <c:pt idx="227">
                  <c:v>66.653794834109505</c:v>
                </c:pt>
                <c:pt idx="228">
                  <c:v>66.690017838393501</c:v>
                </c:pt>
                <c:pt idx="229">
                  <c:v>66.726038655608903</c:v>
                </c:pt>
                <c:pt idx="230">
                  <c:v>66.761648907791994</c:v>
                </c:pt>
                <c:pt idx="231">
                  <c:v>66.797039654864307</c:v>
                </c:pt>
                <c:pt idx="232">
                  <c:v>66.832003733153002</c:v>
                </c:pt>
                <c:pt idx="233">
                  <c:v>66.8667692027485</c:v>
                </c:pt>
                <c:pt idx="234">
                  <c:v>66.901045284384494</c:v>
                </c:pt>
                <c:pt idx="235">
                  <c:v>66.935112469652694</c:v>
                </c:pt>
                <c:pt idx="236">
                  <c:v>66.969022483099096</c:v>
                </c:pt>
                <c:pt idx="237">
                  <c:v>67.002492028686106</c:v>
                </c:pt>
                <c:pt idx="238">
                  <c:v>67.0358568224203</c:v>
                </c:pt>
                <c:pt idx="239">
                  <c:v>67.068791838858303</c:v>
                </c:pt>
                <c:pt idx="240">
                  <c:v>67.101595347202206</c:v>
                </c:pt>
                <c:pt idx="241">
                  <c:v>67.134016708521102</c:v>
                </c:pt>
                <c:pt idx="242">
                  <c:v>67.166252353412105</c:v>
                </c:pt>
                <c:pt idx="243">
                  <c:v>67.198183714027905</c:v>
                </c:pt>
                <c:pt idx="244">
                  <c:v>67.230291667169993</c:v>
                </c:pt>
                <c:pt idx="245">
                  <c:v>67.2616027510728</c:v>
                </c:pt>
                <c:pt idx="246">
                  <c:v>67.292840080874797</c:v>
                </c:pt>
                <c:pt idx="247">
                  <c:v>67.323557845234404</c:v>
                </c:pt>
                <c:pt idx="248">
                  <c:v>67.354242789083301</c:v>
                </c:pt>
                <c:pt idx="249">
                  <c:v>67.384506954551398</c:v>
                </c:pt>
                <c:pt idx="250">
                  <c:v>67.414772121435803</c:v>
                </c:pt>
                <c:pt idx="251">
                  <c:v>67.444610814318494</c:v>
                </c:pt>
                <c:pt idx="252">
                  <c:v>67.474346123691205</c:v>
                </c:pt>
                <c:pt idx="253">
                  <c:v>67.503784681294306</c:v>
                </c:pt>
                <c:pt idx="254">
                  <c:v>67.533026844472005</c:v>
                </c:pt>
                <c:pt idx="255">
                  <c:v>67.561975319585002</c:v>
                </c:pt>
                <c:pt idx="256">
                  <c:v>67.590806325380896</c:v>
                </c:pt>
                <c:pt idx="257">
                  <c:v>67.619279687328202</c:v>
                </c:pt>
                <c:pt idx="258">
                  <c:v>67.647626607334402</c:v>
                </c:pt>
                <c:pt idx="259">
                  <c:v>67.675679688488103</c:v>
                </c:pt>
                <c:pt idx="260">
                  <c:v>67.703558943041898</c:v>
                </c:pt>
                <c:pt idx="261">
                  <c:v>67.731208835841997</c:v>
                </c:pt>
                <c:pt idx="262">
                  <c:v>67.758833997631498</c:v>
                </c:pt>
                <c:pt idx="263">
                  <c:v>67.785929957012797</c:v>
                </c:pt>
                <c:pt idx="264">
                  <c:v>67.813122482413704</c:v>
                </c:pt>
                <c:pt idx="265">
                  <c:v>67.839726500265499</c:v>
                </c:pt>
                <c:pt idx="266">
                  <c:v>67.866472354764497</c:v>
                </c:pt>
                <c:pt idx="267">
                  <c:v>67.892772540564906</c:v>
                </c:pt>
                <c:pt idx="268">
                  <c:v>67.919063943092397</c:v>
                </c:pt>
                <c:pt idx="269">
                  <c:v>67.944997470485603</c:v>
                </c:pt>
                <c:pt idx="270">
                  <c:v>67.970856253264699</c:v>
                </c:pt>
                <c:pt idx="271">
                  <c:v>67.996427563019594</c:v>
                </c:pt>
                <c:pt idx="272">
                  <c:v>68.021878725653295</c:v>
                </c:pt>
                <c:pt idx="273">
                  <c:v>68.047067655530697</c:v>
                </c:pt>
                <c:pt idx="274">
                  <c:v>68.072047779717593</c:v>
                </c:pt>
                <c:pt idx="275">
                  <c:v>68.096649939324195</c:v>
                </c:pt>
                <c:pt idx="276">
                  <c:v>68.121218715637795</c:v>
                </c:pt>
                <c:pt idx="277">
                  <c:v>68.145565225431596</c:v>
                </c:pt>
                <c:pt idx="278">
                  <c:v>68.169566371608994</c:v>
                </c:pt>
                <c:pt idx="279">
                  <c:v>68.193752511434596</c:v>
                </c:pt>
                <c:pt idx="280">
                  <c:v>68.217474503868402</c:v>
                </c:pt>
                <c:pt idx="281">
                  <c:v>68.241462051387799</c:v>
                </c:pt>
                <c:pt idx="282">
                  <c:v>68.264735507390697</c:v>
                </c:pt>
                <c:pt idx="283">
                  <c:v>68.288229505317602</c:v>
                </c:pt>
                <c:pt idx="284">
                  <c:v>68.311259424279797</c:v>
                </c:pt>
                <c:pt idx="285">
                  <c:v>68.334315918832303</c:v>
                </c:pt>
                <c:pt idx="286">
                  <c:v>68.357053986658798</c:v>
                </c:pt>
                <c:pt idx="287">
                  <c:v>68.379735335917502</c:v>
                </c:pt>
                <c:pt idx="288">
                  <c:v>68.402159481020405</c:v>
                </c:pt>
                <c:pt idx="289">
                  <c:v>68.424482812691707</c:v>
                </c:pt>
                <c:pt idx="290">
                  <c:v>68.446606799396207</c:v>
                </c:pt>
                <c:pt idx="291">
                  <c:v>68.468622482270703</c:v>
                </c:pt>
                <c:pt idx="292">
                  <c:v>68.490504124226803</c:v>
                </c:pt>
                <c:pt idx="293">
                  <c:v>68.512218679928793</c:v>
                </c:pt>
                <c:pt idx="294">
                  <c:v>68.5338034601358</c:v>
                </c:pt>
                <c:pt idx="295">
                  <c:v>68.555098813108401</c:v>
                </c:pt>
                <c:pt idx="296">
                  <c:v>68.576316274169002</c:v>
                </c:pt>
                <c:pt idx="297">
                  <c:v>68.597341087071499</c:v>
                </c:pt>
                <c:pt idx="298">
                  <c:v>68.618299145896202</c:v>
                </c:pt>
                <c:pt idx="299">
                  <c:v>68.639506033170093</c:v>
                </c:pt>
                <c:pt idx="300">
                  <c:v>68.660118586311995</c:v>
                </c:pt>
                <c:pt idx="301">
                  <c:v>68.680688411008006</c:v>
                </c:pt>
                <c:pt idx="302">
                  <c:v>68.701072991530296</c:v>
                </c:pt>
                <c:pt idx="303">
                  <c:v>68.721318208813599</c:v>
                </c:pt>
                <c:pt idx="304">
                  <c:v>68.741413125914605</c:v>
                </c:pt>
                <c:pt idx="305">
                  <c:v>68.7613781993619</c:v>
                </c:pt>
                <c:pt idx="306">
                  <c:v>68.781618587931206</c:v>
                </c:pt>
                <c:pt idx="307">
                  <c:v>68.801051533355306</c:v>
                </c:pt>
                <c:pt idx="308">
                  <c:v>68.820867491706196</c:v>
                </c:pt>
                <c:pt idx="309">
                  <c:v>68.840158085525303</c:v>
                </c:pt>
                <c:pt idx="310">
                  <c:v>68.859586221095199</c:v>
                </c:pt>
                <c:pt idx="311">
                  <c:v>68.879062104400305</c:v>
                </c:pt>
                <c:pt idx="312">
                  <c:v>68.8978994643617</c:v>
                </c:pt>
                <c:pt idx="313">
                  <c:v>68.916974936597796</c:v>
                </c:pt>
                <c:pt idx="314">
                  <c:v>68.9362144377764</c:v>
                </c:pt>
                <c:pt idx="315">
                  <c:v>68.954176416958603</c:v>
                </c:pt>
                <c:pt idx="316">
                  <c:v>68.973489655474296</c:v>
                </c:pt>
                <c:pt idx="317">
                  <c:v>68.9915173111429</c:v>
                </c:pt>
                <c:pt idx="318">
                  <c:v>69.009957203670595</c:v>
                </c:pt>
                <c:pt idx="319">
                  <c:v>69.027910302902001</c:v>
                </c:pt>
                <c:pt idx="320">
                  <c:v>69.045934647850899</c:v>
                </c:pt>
                <c:pt idx="321">
                  <c:v>69.063692609376801</c:v>
                </c:pt>
                <c:pt idx="322">
                  <c:v>69.082054488104902</c:v>
                </c:pt>
                <c:pt idx="323">
                  <c:v>69.099816195886703</c:v>
                </c:pt>
                <c:pt idx="324">
                  <c:v>69.117533698091606</c:v>
                </c:pt>
                <c:pt idx="325">
                  <c:v>69.134388547419306</c:v>
                </c:pt>
                <c:pt idx="326">
                  <c:v>69.152534574491895</c:v>
                </c:pt>
                <c:pt idx="327">
                  <c:v>69.168505366356001</c:v>
                </c:pt>
                <c:pt idx="328">
                  <c:v>69.186572832331507</c:v>
                </c:pt>
                <c:pt idx="329">
                  <c:v>69.202515553124101</c:v>
                </c:pt>
                <c:pt idx="330">
                  <c:v>69.219965695864005</c:v>
                </c:pt>
                <c:pt idx="331">
                  <c:v>69.236688020936299</c:v>
                </c:pt>
                <c:pt idx="332">
                  <c:v>69.253432585376402</c:v>
                </c:pt>
                <c:pt idx="333">
                  <c:v>69.269973980785807</c:v>
                </c:pt>
                <c:pt idx="334">
                  <c:v>69.285785171373206</c:v>
                </c:pt>
                <c:pt idx="335">
                  <c:v>69.302768566173299</c:v>
                </c:pt>
                <c:pt idx="336">
                  <c:v>69.318304900930102</c:v>
                </c:pt>
                <c:pt idx="337">
                  <c:v>69.334806538328806</c:v>
                </c:pt>
                <c:pt idx="338">
                  <c:v>69.3503754878233</c:v>
                </c:pt>
                <c:pt idx="339">
                  <c:v>69.366733173611806</c:v>
                </c:pt>
                <c:pt idx="340">
                  <c:v>69.382024131845895</c:v>
                </c:pt>
                <c:pt idx="341">
                  <c:v>69.397979148977598</c:v>
                </c:pt>
                <c:pt idx="342">
                  <c:v>69.413199601849897</c:v>
                </c:pt>
                <c:pt idx="343">
                  <c:v>69.428784778557798</c:v>
                </c:pt>
                <c:pt idx="344">
                  <c:v>69.443877235693193</c:v>
                </c:pt>
                <c:pt idx="345">
                  <c:v>69.459154478693193</c:v>
                </c:pt>
                <c:pt idx="346">
                  <c:v>69.474094327516099</c:v>
                </c:pt>
                <c:pt idx="347">
                  <c:v>69.489106395209305</c:v>
                </c:pt>
                <c:pt idx="348">
                  <c:v>69.503876279238398</c:v>
                </c:pt>
                <c:pt idx="349">
                  <c:v>69.518689617179504</c:v>
                </c:pt>
                <c:pt idx="350">
                  <c:v>69.533339532513693</c:v>
                </c:pt>
                <c:pt idx="351">
                  <c:v>69.547942924704003</c:v>
                </c:pt>
                <c:pt idx="352">
                  <c:v>69.562421593828105</c:v>
                </c:pt>
                <c:pt idx="353">
                  <c:v>69.576801637155</c:v>
                </c:pt>
                <c:pt idx="354">
                  <c:v>69.591084328759393</c:v>
                </c:pt>
                <c:pt idx="355">
                  <c:v>69.605263886329993</c:v>
                </c:pt>
                <c:pt idx="356">
                  <c:v>69.619330298110796</c:v>
                </c:pt>
                <c:pt idx="357">
                  <c:v>69.633284353631197</c:v>
                </c:pt>
                <c:pt idx="358">
                  <c:v>69.647144823829507</c:v>
                </c:pt>
                <c:pt idx="359">
                  <c:v>69.660901754592999</c:v>
                </c:pt>
                <c:pt idx="360">
                  <c:v>69.6745717504715</c:v>
                </c:pt>
                <c:pt idx="361">
                  <c:v>69.688140380476199</c:v>
                </c:pt>
                <c:pt idx="362">
                  <c:v>69.701624572738098</c:v>
                </c:pt>
                <c:pt idx="363">
                  <c:v>69.715014792763398</c:v>
                </c:pt>
                <c:pt idx="364">
                  <c:v>69.728312738262304</c:v>
                </c:pt>
                <c:pt idx="365">
                  <c:v>69.741522873382806</c:v>
                </c:pt>
                <c:pt idx="366">
                  <c:v>69.754629579576701</c:v>
                </c:pt>
                <c:pt idx="367">
                  <c:v>69.767661972688799</c:v>
                </c:pt>
                <c:pt idx="368">
                  <c:v>69.780604120556603</c:v>
                </c:pt>
                <c:pt idx="369">
                  <c:v>69.793460875222905</c:v>
                </c:pt>
                <c:pt idx="370">
                  <c:v>69.806234593941198</c:v>
                </c:pt>
                <c:pt idx="371">
                  <c:v>69.818919333596298</c:v>
                </c:pt>
                <c:pt idx="372">
                  <c:v>69.831521511215001</c:v>
                </c:pt>
                <c:pt idx="373">
                  <c:v>69.8440523943882</c:v>
                </c:pt>
                <c:pt idx="374">
                  <c:v>69.856493314151905</c:v>
                </c:pt>
                <c:pt idx="375">
                  <c:v>69.868844816959793</c:v>
                </c:pt>
                <c:pt idx="376">
                  <c:v>69.881124762108698</c:v>
                </c:pt>
                <c:pt idx="377">
                  <c:v>69.893320585685203</c:v>
                </c:pt>
                <c:pt idx="378">
                  <c:v>69.905440989519604</c:v>
                </c:pt>
                <c:pt idx="379">
                  <c:v>69.917480563642997</c:v>
                </c:pt>
                <c:pt idx="380">
                  <c:v>69.929445370680696</c:v>
                </c:pt>
                <c:pt idx="381">
                  <c:v>69.941327290205706</c:v>
                </c:pt>
                <c:pt idx="382">
                  <c:v>69.953134281866795</c:v>
                </c:pt>
                <c:pt idx="383">
                  <c:v>69.964865091429402</c:v>
                </c:pt>
                <c:pt idx="384">
                  <c:v>69.976494368908703</c:v>
                </c:pt>
                <c:pt idx="385">
                  <c:v>69.988070089323898</c:v>
                </c:pt>
                <c:pt idx="386">
                  <c:v>69.999568296316099</c:v>
                </c:pt>
                <c:pt idx="387">
                  <c:v>70.010992510458095</c:v>
                </c:pt>
                <c:pt idx="388">
                  <c:v>70.022347568640399</c:v>
                </c:pt>
                <c:pt idx="389">
                  <c:v>70.0336259096578</c:v>
                </c:pt>
                <c:pt idx="390">
                  <c:v>70.044846172333195</c:v>
                </c:pt>
                <c:pt idx="391">
                  <c:v>70.055996174120594</c:v>
                </c:pt>
                <c:pt idx="392">
                  <c:v>70.067060575343504</c:v>
                </c:pt>
                <c:pt idx="393">
                  <c:v>70.078073002077602</c:v>
                </c:pt>
                <c:pt idx="394">
                  <c:v>70.088969594529999</c:v>
                </c:pt>
                <c:pt idx="395">
                  <c:v>70.099837407293805</c:v>
                </c:pt>
                <c:pt idx="396">
                  <c:v>70.110564497451406</c:v>
                </c:pt>
                <c:pt idx="397">
                  <c:v>70.121249351712805</c:v>
                </c:pt>
                <c:pt idx="398">
                  <c:v>70.131854984395602</c:v>
                </c:pt>
                <c:pt idx="399">
                  <c:v>70.142392665268503</c:v>
                </c:pt>
                <c:pt idx="400">
                  <c:v>70.152857635548699</c:v>
                </c:pt>
                <c:pt idx="401">
                  <c:v>70.163269736763795</c:v>
                </c:pt>
                <c:pt idx="402">
                  <c:v>70.173622145368199</c:v>
                </c:pt>
                <c:pt idx="403">
                  <c:v>70.183865396107606</c:v>
                </c:pt>
                <c:pt idx="404">
                  <c:v>70.194068118049202</c:v>
                </c:pt>
                <c:pt idx="405">
                  <c:v>70.204169629278198</c:v>
                </c:pt>
                <c:pt idx="406">
                  <c:v>70.214227939399194</c:v>
                </c:pt>
                <c:pt idx="407">
                  <c:v>70.224195879804995</c:v>
                </c:pt>
                <c:pt idx="408">
                  <c:v>70.234113527646301</c:v>
                </c:pt>
                <c:pt idx="409">
                  <c:v>70.243950811317205</c:v>
                </c:pt>
                <c:pt idx="410">
                  <c:v>70.253735513513107</c:v>
                </c:pt>
                <c:pt idx="411">
                  <c:v>70.263446403587906</c:v>
                </c:pt>
                <c:pt idx="412">
                  <c:v>70.273096914598597</c:v>
                </c:pt>
                <c:pt idx="413">
                  <c:v>70.282683393105401</c:v>
                </c:pt>
                <c:pt idx="414">
                  <c:v>70.292203128685998</c:v>
                </c:pt>
                <c:pt idx="415">
                  <c:v>70.301668016719304</c:v>
                </c:pt>
                <c:pt idx="416">
                  <c:v>70.311064519918702</c:v>
                </c:pt>
                <c:pt idx="417">
                  <c:v>70.320404834262504</c:v>
                </c:pt>
                <c:pt idx="418">
                  <c:v>70.329677997414606</c:v>
                </c:pt>
                <c:pt idx="419">
                  <c:v>70.338893914655102</c:v>
                </c:pt>
                <c:pt idx="420">
                  <c:v>70.3480464021969</c:v>
                </c:pt>
                <c:pt idx="421">
                  <c:v>70.357142311877496</c:v>
                </c:pt>
                <c:pt idx="422">
                  <c:v>70.366188278653894</c:v>
                </c:pt>
                <c:pt idx="423">
                  <c:v>70.3751838629736</c:v>
                </c:pt>
                <c:pt idx="424">
                  <c:v>70.384096340483197</c:v>
                </c:pt>
                <c:pt idx="425">
                  <c:v>70.392929363768999</c:v>
                </c:pt>
                <c:pt idx="426">
                  <c:v>70.401734734133299</c:v>
                </c:pt>
                <c:pt idx="427">
                  <c:v>70.410455905996301</c:v>
                </c:pt>
                <c:pt idx="428">
                  <c:v>70.419153003696195</c:v>
                </c:pt>
                <c:pt idx="429">
                  <c:v>70.427770963585701</c:v>
                </c:pt>
                <c:pt idx="430">
                  <c:v>70.4363569377727</c:v>
                </c:pt>
                <c:pt idx="431">
                  <c:v>70.444874068102294</c:v>
                </c:pt>
                <c:pt idx="432">
                  <c:v>70.453350038603702</c:v>
                </c:pt>
                <c:pt idx="433">
                  <c:v>70.461764584669695</c:v>
                </c:pt>
                <c:pt idx="434">
                  <c:v>70.4701337216474</c:v>
                </c:pt>
                <c:pt idx="435">
                  <c:v>70.478440807703805</c:v>
                </c:pt>
                <c:pt idx="436">
                  <c:v>70.486704717419101</c:v>
                </c:pt>
                <c:pt idx="437">
                  <c:v>70.494911416044204</c:v>
                </c:pt>
                <c:pt idx="438">
                  <c:v>70.503073040103104</c:v>
                </c:pt>
                <c:pt idx="439">
                  <c:v>70.511178732233404</c:v>
                </c:pt>
                <c:pt idx="440">
                  <c:v>70.519234983299896</c:v>
                </c:pt>
                <c:pt idx="441">
                  <c:v>70.527239387890702</c:v>
                </c:pt>
                <c:pt idx="442">
                  <c:v>70.535160670780499</c:v>
                </c:pt>
                <c:pt idx="443">
                  <c:v>70.5430716064688</c:v>
                </c:pt>
                <c:pt idx="444">
                  <c:v>70.550898836923494</c:v>
                </c:pt>
                <c:pt idx="445">
                  <c:v>70.558640725719997</c:v>
                </c:pt>
                <c:pt idx="446">
                  <c:v>70.566149381910606</c:v>
                </c:pt>
                <c:pt idx="447">
                  <c:v>70.573745677799707</c:v>
                </c:pt>
                <c:pt idx="448">
                  <c:v>70.581270700965902</c:v>
                </c:pt>
                <c:pt idx="449">
                  <c:v>70.588789806936106</c:v>
                </c:pt>
                <c:pt idx="450">
                  <c:v>70.596258034947695</c:v>
                </c:pt>
                <c:pt idx="451">
                  <c:v>70.603721806722206</c:v>
                </c:pt>
                <c:pt idx="452">
                  <c:v>70.611105658629697</c:v>
                </c:pt>
                <c:pt idx="453">
                  <c:v>70.618485775751495</c:v>
                </c:pt>
                <c:pt idx="454">
                  <c:v>70.625786774274999</c:v>
                </c:pt>
                <c:pt idx="455">
                  <c:v>70.633066204171598</c:v>
                </c:pt>
                <c:pt idx="456">
                  <c:v>70.640244963114696</c:v>
                </c:pt>
                <c:pt idx="457">
                  <c:v>70.647437979299596</c:v>
                </c:pt>
                <c:pt idx="458">
                  <c:v>70.654569829914706</c:v>
                </c:pt>
                <c:pt idx="459">
                  <c:v>70.661658967199799</c:v>
                </c:pt>
                <c:pt idx="460">
                  <c:v>70.668675698303403</c:v>
                </c:pt>
                <c:pt idx="461">
                  <c:v>70.675685916878905</c:v>
                </c:pt>
                <c:pt idx="462">
                  <c:v>70.682662826866803</c:v>
                </c:pt>
                <c:pt idx="463">
                  <c:v>70.689612248886107</c:v>
                </c:pt>
                <c:pt idx="464">
                  <c:v>70.696539136067301</c:v>
                </c:pt>
                <c:pt idx="465">
                  <c:v>70.703409651285</c:v>
                </c:pt>
                <c:pt idx="466">
                  <c:v>70.710222313092601</c:v>
                </c:pt>
                <c:pt idx="467">
                  <c:v>70.717040372853702</c:v>
                </c:pt>
                <c:pt idx="468">
                  <c:v>70.723748345184703</c:v>
                </c:pt>
                <c:pt idx="469">
                  <c:v>70.730475059109693</c:v>
                </c:pt>
                <c:pt idx="470">
                  <c:v>70.737099919841796</c:v>
                </c:pt>
                <c:pt idx="471">
                  <c:v>70.743704498099603</c:v>
                </c:pt>
                <c:pt idx="472">
                  <c:v>70.750264692835799</c:v>
                </c:pt>
                <c:pt idx="473">
                  <c:v>70.756770446460195</c:v>
                </c:pt>
                <c:pt idx="474">
                  <c:v>70.763252204706802</c:v>
                </c:pt>
                <c:pt idx="475">
                  <c:v>70.769677955651304</c:v>
                </c:pt>
                <c:pt idx="476">
                  <c:v>70.776073909110906</c:v>
                </c:pt>
                <c:pt idx="477">
                  <c:v>70.782420787421799</c:v>
                </c:pt>
                <c:pt idx="478">
                  <c:v>70.788737666533393</c:v>
                </c:pt>
                <c:pt idx="479">
                  <c:v>70.795006122839396</c:v>
                </c:pt>
                <c:pt idx="480">
                  <c:v>70.801241380017601</c:v>
                </c:pt>
                <c:pt idx="481">
                  <c:v>70.807436213917995</c:v>
                </c:pt>
                <c:pt idx="482">
                  <c:v>70.813594091469994</c:v>
                </c:pt>
                <c:pt idx="483">
                  <c:v>70.819709658694805</c:v>
                </c:pt>
                <c:pt idx="484">
                  <c:v>70.825794544658905</c:v>
                </c:pt>
                <c:pt idx="485">
                  <c:v>70.831838222399995</c:v>
                </c:pt>
                <c:pt idx="486">
                  <c:v>70.837844943497799</c:v>
                </c:pt>
                <c:pt idx="487">
                  <c:v>70.843813059772103</c:v>
                </c:pt>
                <c:pt idx="488">
                  <c:v>70.849749637896295</c:v>
                </c:pt>
                <c:pt idx="489">
                  <c:v>70.855639393971899</c:v>
                </c:pt>
                <c:pt idx="490">
                  <c:v>70.861504041720806</c:v>
                </c:pt>
                <c:pt idx="491">
                  <c:v>70.8673282066989</c:v>
                </c:pt>
                <c:pt idx="492">
                  <c:v>70.873116460700302</c:v>
                </c:pt>
                <c:pt idx="493">
                  <c:v>70.878867199917394</c:v>
                </c:pt>
                <c:pt idx="494">
                  <c:v>70.884588308582593</c:v>
                </c:pt>
                <c:pt idx="495">
                  <c:v>70.890266498980296</c:v>
                </c:pt>
                <c:pt idx="496">
                  <c:v>70.895919728681903</c:v>
                </c:pt>
                <c:pt idx="497">
                  <c:v>70.901527067238007</c:v>
                </c:pt>
                <c:pt idx="498">
                  <c:v>70.907105172000698</c:v>
                </c:pt>
                <c:pt idx="499">
                  <c:v>70.912649726945006</c:v>
                </c:pt>
                <c:pt idx="500">
                  <c:v>70.918156695408399</c:v>
                </c:pt>
                <c:pt idx="501">
                  <c:v>70.923630931422494</c:v>
                </c:pt>
                <c:pt idx="502">
                  <c:v>70.929071492532401</c:v>
                </c:pt>
                <c:pt idx="503">
                  <c:v>70.934475747745594</c:v>
                </c:pt>
                <c:pt idx="504">
                  <c:v>70.939853934100299</c:v>
                </c:pt>
                <c:pt idx="505">
                  <c:v>70.945188865105195</c:v>
                </c:pt>
                <c:pt idx="506">
                  <c:v>70.950501617306202</c:v>
                </c:pt>
                <c:pt idx="507">
                  <c:v>70.955770769905598</c:v>
                </c:pt>
                <c:pt idx="508">
                  <c:v>70.961017531580097</c:v>
                </c:pt>
                <c:pt idx="509">
                  <c:v>70.966227456151003</c:v>
                </c:pt>
                <c:pt idx="510">
                  <c:v>70.971407122063894</c:v>
                </c:pt>
                <c:pt idx="511">
                  <c:v>70.976559610587302</c:v>
                </c:pt>
                <c:pt idx="512">
                  <c:v>70.981672407497399</c:v>
                </c:pt>
                <c:pt idx="513">
                  <c:v>70.986760984332903</c:v>
                </c:pt>
                <c:pt idx="514">
                  <c:v>70.991817937812598</c:v>
                </c:pt>
                <c:pt idx="515">
                  <c:v>70.996838962249399</c:v>
                </c:pt>
                <c:pt idx="516">
                  <c:v>71.001837996791295</c:v>
                </c:pt>
                <c:pt idx="517">
                  <c:v>71.006802563796597</c:v>
                </c:pt>
                <c:pt idx="518">
                  <c:v>71.011742306678101</c:v>
                </c:pt>
                <c:pt idx="519">
                  <c:v>71.016644517473793</c:v>
                </c:pt>
                <c:pt idx="520">
                  <c:v>71.021524364267904</c:v>
                </c:pt>
                <c:pt idx="521">
                  <c:v>71.026370104544398</c:v>
                </c:pt>
                <c:pt idx="522">
                  <c:v>71.031192825116406</c:v>
                </c:pt>
                <c:pt idx="523">
                  <c:v>71.035980538794206</c:v>
                </c:pt>
                <c:pt idx="524">
                  <c:v>71.040749021288093</c:v>
                </c:pt>
                <c:pt idx="525">
                  <c:v>71.045477004569705</c:v>
                </c:pt>
                <c:pt idx="526">
                  <c:v>71.050185655311694</c:v>
                </c:pt>
                <c:pt idx="527">
                  <c:v>71.054861516558404</c:v>
                </c:pt>
                <c:pt idx="528">
                  <c:v>71.059512747500506</c:v>
                </c:pt>
                <c:pt idx="529">
                  <c:v>71.064133402657603</c:v>
                </c:pt>
                <c:pt idx="530">
                  <c:v>71.068728853852605</c:v>
                </c:pt>
                <c:pt idx="531">
                  <c:v>71.073295782567399</c:v>
                </c:pt>
                <c:pt idx="532">
                  <c:v>71.077838636235398</c:v>
                </c:pt>
                <c:pt idx="533">
                  <c:v>71.082350824914499</c:v>
                </c:pt>
                <c:pt idx="534">
                  <c:v>71.086833747541604</c:v>
                </c:pt>
                <c:pt idx="535">
                  <c:v>71.091309431069106</c:v>
                </c:pt>
                <c:pt idx="536">
                  <c:v>71.095841181077603</c:v>
                </c:pt>
                <c:pt idx="537">
                  <c:v>71.100288525852804</c:v>
                </c:pt>
                <c:pt idx="538">
                  <c:v>71.104728488198006</c:v>
                </c:pt>
                <c:pt idx="539">
                  <c:v>71.109116523971196</c:v>
                </c:pt>
                <c:pt idx="540">
                  <c:v>71.113492156230606</c:v>
                </c:pt>
                <c:pt idx="541">
                  <c:v>71.117821913649493</c:v>
                </c:pt>
                <c:pt idx="542">
                  <c:v>71.122136207692506</c:v>
                </c:pt>
                <c:pt idx="543">
                  <c:v>71.126412567352901</c:v>
                </c:pt>
                <c:pt idx="544">
                  <c:v>71.130667837775306</c:v>
                </c:pt>
                <c:pt idx="545">
                  <c:v>71.134896583139906</c:v>
                </c:pt>
                <c:pt idx="546">
                  <c:v>71.139095051851299</c:v>
                </c:pt>
                <c:pt idx="547">
                  <c:v>71.143271245735903</c:v>
                </c:pt>
                <c:pt idx="548">
                  <c:v>71.147423169952603</c:v>
                </c:pt>
                <c:pt idx="549">
                  <c:v>71.151547459002799</c:v>
                </c:pt>
                <c:pt idx="550">
                  <c:v>71.155648501059801</c:v>
                </c:pt>
                <c:pt idx="551">
                  <c:v>71.159729766739403</c:v>
                </c:pt>
                <c:pt idx="552">
                  <c:v>71.163777120358503</c:v>
                </c:pt>
                <c:pt idx="553">
                  <c:v>71.168107751089195</c:v>
                </c:pt>
                <c:pt idx="554">
                  <c:v>71.171958173477705</c:v>
                </c:pt>
                <c:pt idx="555">
                  <c:v>71.1760797236835</c:v>
                </c:pt>
                <c:pt idx="556">
                  <c:v>71.179939032935195</c:v>
                </c:pt>
                <c:pt idx="557">
                  <c:v>71.183941534519093</c:v>
                </c:pt>
                <c:pt idx="558">
                  <c:v>71.1877834287978</c:v>
                </c:pt>
                <c:pt idx="559">
                  <c:v>71.191714713762195</c:v>
                </c:pt>
                <c:pt idx="560">
                  <c:v>71.195529603638803</c:v>
                </c:pt>
                <c:pt idx="561">
                  <c:v>71.199713152899506</c:v>
                </c:pt>
                <c:pt idx="562">
                  <c:v>71.203469980031599</c:v>
                </c:pt>
                <c:pt idx="563">
                  <c:v>71.2074482110296</c:v>
                </c:pt>
                <c:pt idx="564">
                  <c:v>71.211207828455997</c:v>
                </c:pt>
                <c:pt idx="565">
                  <c:v>71.2150471646016</c:v>
                </c:pt>
                <c:pt idx="566">
                  <c:v>71.218784964663001</c:v>
                </c:pt>
                <c:pt idx="567">
                  <c:v>71.222548042117197</c:v>
                </c:pt>
                <c:pt idx="568">
                  <c:v>71.2262471762308</c:v>
                </c:pt>
                <c:pt idx="569">
                  <c:v>71.230410665884506</c:v>
                </c:pt>
                <c:pt idx="570">
                  <c:v>71.233828354673193</c:v>
                </c:pt>
                <c:pt idx="571">
                  <c:v>71.237734953475893</c:v>
                </c:pt>
                <c:pt idx="572">
                  <c:v>71.241203722273596</c:v>
                </c:pt>
                <c:pt idx="573">
                  <c:v>71.244937487223297</c:v>
                </c:pt>
                <c:pt idx="574">
                  <c:v>71.248723298193099</c:v>
                </c:pt>
                <c:pt idx="575">
                  <c:v>71.252259735378303</c:v>
                </c:pt>
                <c:pt idx="576">
                  <c:v>71.255849364836095</c:v>
                </c:pt>
                <c:pt idx="577">
                  <c:v>71.259370590212896</c:v>
                </c:pt>
                <c:pt idx="578">
                  <c:v>71.262881880594804</c:v>
                </c:pt>
                <c:pt idx="579">
                  <c:v>71.266361566994306</c:v>
                </c:pt>
                <c:pt idx="580">
                  <c:v>71.269824095686801</c:v>
                </c:pt>
                <c:pt idx="581">
                  <c:v>71.273266357501797</c:v>
                </c:pt>
                <c:pt idx="582">
                  <c:v>71.276684804799601</c:v>
                </c:pt>
                <c:pt idx="583">
                  <c:v>71.280081897598393</c:v>
                </c:pt>
                <c:pt idx="584">
                  <c:v>71.283465009632593</c:v>
                </c:pt>
                <c:pt idx="585">
                  <c:v>71.286818985184993</c:v>
                </c:pt>
                <c:pt idx="586">
                  <c:v>71.290166181820098</c:v>
                </c:pt>
                <c:pt idx="587">
                  <c:v>71.293482323993203</c:v>
                </c:pt>
                <c:pt idx="588">
                  <c:v>71.296789521571696</c:v>
                </c:pt>
                <c:pt idx="589">
                  <c:v>71.300064854968298</c:v>
                </c:pt>
                <c:pt idx="590">
                  <c:v>71.303334482167699</c:v>
                </c:pt>
                <c:pt idx="591">
                  <c:v>71.306578284239706</c:v>
                </c:pt>
                <c:pt idx="592">
                  <c:v>71.309803360067804</c:v>
                </c:pt>
                <c:pt idx="593">
                  <c:v>71.313015144619996</c:v>
                </c:pt>
                <c:pt idx="594">
                  <c:v>71.316203521768799</c:v>
                </c:pt>
                <c:pt idx="595">
                  <c:v>71.319377540075294</c:v>
                </c:pt>
                <c:pt idx="596">
                  <c:v>71.322528048404195</c:v>
                </c:pt>
                <c:pt idx="597">
                  <c:v>71.325667695485706</c:v>
                </c:pt>
                <c:pt idx="598">
                  <c:v>71.328783237121499</c:v>
                </c:pt>
                <c:pt idx="599">
                  <c:v>71.331886369053294</c:v>
                </c:pt>
                <c:pt idx="600">
                  <c:v>71.3349705859587</c:v>
                </c:pt>
                <c:pt idx="601">
                  <c:v>71.338038825629098</c:v>
                </c:pt>
                <c:pt idx="602">
                  <c:v>71.341086994375004</c:v>
                </c:pt>
                <c:pt idx="603">
                  <c:v>71.344121411427196</c:v>
                </c:pt>
                <c:pt idx="604">
                  <c:v>71.347132181185998</c:v>
                </c:pt>
                <c:pt idx="605">
                  <c:v>71.350133880896607</c:v>
                </c:pt>
                <c:pt idx="606">
                  <c:v>71.353113400742998</c:v>
                </c:pt>
                <c:pt idx="607">
                  <c:v>71.356085048393297</c:v>
                </c:pt>
                <c:pt idx="608">
                  <c:v>71.359030473022599</c:v>
                </c:pt>
                <c:pt idx="609">
                  <c:v>71.361966839276903</c:v>
                </c:pt>
                <c:pt idx="610">
                  <c:v>71.364882436659499</c:v>
                </c:pt>
                <c:pt idx="611">
                  <c:v>71.367782991482798</c:v>
                </c:pt>
                <c:pt idx="612">
                  <c:v>71.370669950880398</c:v>
                </c:pt>
                <c:pt idx="613">
                  <c:v>71.373536789204707</c:v>
                </c:pt>
                <c:pt idx="614">
                  <c:v>71.376391387439</c:v>
                </c:pt>
                <c:pt idx="615">
                  <c:v>71.379230386779696</c:v>
                </c:pt>
                <c:pt idx="616">
                  <c:v>71.382051312513894</c:v>
                </c:pt>
                <c:pt idx="617">
                  <c:v>71.384857605984905</c:v>
                </c:pt>
                <c:pt idx="618">
                  <c:v>71.387645699167606</c:v>
                </c:pt>
                <c:pt idx="619">
                  <c:v>71.390419906388999</c:v>
                </c:pt>
                <c:pt idx="620">
                  <c:v>71.393181594968297</c:v>
                </c:pt>
                <c:pt idx="621">
                  <c:v>71.395923888851399</c:v>
                </c:pt>
                <c:pt idx="622">
                  <c:v>71.398653165672997</c:v>
                </c:pt>
                <c:pt idx="623">
                  <c:v>71.401362265955797</c:v>
                </c:pt>
                <c:pt idx="624">
                  <c:v>71.404064871185497</c:v>
                </c:pt>
                <c:pt idx="625">
                  <c:v>71.406748747962098</c:v>
                </c:pt>
                <c:pt idx="626">
                  <c:v>71.409419006005294</c:v>
                </c:pt>
                <c:pt idx="627">
                  <c:v>71.412072870372498</c:v>
                </c:pt>
                <c:pt idx="628">
                  <c:v>71.414712585097107</c:v>
                </c:pt>
                <c:pt idx="629">
                  <c:v>71.417340722900505</c:v>
                </c:pt>
                <c:pt idx="630">
                  <c:v>71.419951512462703</c:v>
                </c:pt>
                <c:pt idx="631">
                  <c:v>71.422546755107206</c:v>
                </c:pt>
                <c:pt idx="632">
                  <c:v>71.425129948053197</c:v>
                </c:pt>
                <c:pt idx="633">
                  <c:v>71.427698021220294</c:v>
                </c:pt>
                <c:pt idx="634">
                  <c:v>71.430256427730299</c:v>
                </c:pt>
                <c:pt idx="635">
                  <c:v>71.432796933456004</c:v>
                </c:pt>
                <c:pt idx="636">
                  <c:v>71.435324783016299</c:v>
                </c:pt>
                <c:pt idx="637">
                  <c:v>71.437840635666404</c:v>
                </c:pt>
                <c:pt idx="638">
                  <c:v>71.440339042850894</c:v>
                </c:pt>
                <c:pt idx="639">
                  <c:v>71.442827438603601</c:v>
                </c:pt>
                <c:pt idx="640">
                  <c:v>71.445299248943101</c:v>
                </c:pt>
                <c:pt idx="641">
                  <c:v>71.447759082116406</c:v>
                </c:pt>
                <c:pt idx="642">
                  <c:v>71.450206785958599</c:v>
                </c:pt>
                <c:pt idx="643">
                  <c:v>71.452638148418899</c:v>
                </c:pt>
                <c:pt idx="644">
                  <c:v>71.455062956586104</c:v>
                </c:pt>
                <c:pt idx="645">
                  <c:v>71.457466821717503</c:v>
                </c:pt>
                <c:pt idx="646">
                  <c:v>71.459864263075104</c:v>
                </c:pt>
                <c:pt idx="647">
                  <c:v>71.462242583995007</c:v>
                </c:pt>
                <c:pt idx="648">
                  <c:v>71.464613217889195</c:v>
                </c:pt>
                <c:pt idx="649">
                  <c:v>71.466966465122994</c:v>
                </c:pt>
                <c:pt idx="650">
                  <c:v>71.469313735326097</c:v>
                </c:pt>
                <c:pt idx="651">
                  <c:v>71.471637830888398</c:v>
                </c:pt>
                <c:pt idx="652">
                  <c:v>71.473962527522801</c:v>
                </c:pt>
                <c:pt idx="653">
                  <c:v>71.476263750824103</c:v>
                </c:pt>
                <c:pt idx="654">
                  <c:v>71.478564379727999</c:v>
                </c:pt>
                <c:pt idx="655">
                  <c:v>71.480839862401098</c:v>
                </c:pt>
                <c:pt idx="656">
                  <c:v>71.483115713501505</c:v>
                </c:pt>
                <c:pt idx="657">
                  <c:v>71.4853657543606</c:v>
                </c:pt>
                <c:pt idx="658">
                  <c:v>71.487614461961698</c:v>
                </c:pt>
                <c:pt idx="659">
                  <c:v>71.489848462969306</c:v>
                </c:pt>
                <c:pt idx="660">
                  <c:v>71.492071057505697</c:v>
                </c:pt>
                <c:pt idx="661">
                  <c:v>71.494280312362406</c:v>
                </c:pt>
                <c:pt idx="662">
                  <c:v>71.496478352054794</c:v>
                </c:pt>
                <c:pt idx="663">
                  <c:v>71.498662285062593</c:v>
                </c:pt>
                <c:pt idx="664">
                  <c:v>71.500840068223894</c:v>
                </c:pt>
                <c:pt idx="665">
                  <c:v>71.502999938907607</c:v>
                </c:pt>
                <c:pt idx="666">
                  <c:v>71.505153970869003</c:v>
                </c:pt>
                <c:pt idx="667">
                  <c:v>71.507292944058804</c:v>
                </c:pt>
                <c:pt idx="668">
                  <c:v>71.509423210018696</c:v>
                </c:pt>
                <c:pt idx="669">
                  <c:v>71.511542260697894</c:v>
                </c:pt>
                <c:pt idx="670">
                  <c:v>71.513653102909501</c:v>
                </c:pt>
                <c:pt idx="671">
                  <c:v>71.515743166094595</c:v>
                </c:pt>
                <c:pt idx="672">
                  <c:v>71.517831873478102</c:v>
                </c:pt>
                <c:pt idx="673">
                  <c:v>71.519903274914398</c:v>
                </c:pt>
                <c:pt idx="674">
                  <c:v>71.521969781789096</c:v>
                </c:pt>
                <c:pt idx="675">
                  <c:v>71.524019489982194</c:v>
                </c:pt>
                <c:pt idx="676">
                  <c:v>71.526061281362999</c:v>
                </c:pt>
                <c:pt idx="677">
                  <c:v>71.528093673326495</c:v>
                </c:pt>
                <c:pt idx="678">
                  <c:v>71.530114381470298</c:v>
                </c:pt>
                <c:pt idx="679">
                  <c:v>71.532124308899895</c:v>
                </c:pt>
                <c:pt idx="680">
                  <c:v>71.534123847259806</c:v>
                </c:pt>
                <c:pt idx="681">
                  <c:v>71.536112740346994</c:v>
                </c:pt>
                <c:pt idx="682">
                  <c:v>71.538089692215905</c:v>
                </c:pt>
                <c:pt idx="683">
                  <c:v>71.540060542169201</c:v>
                </c:pt>
                <c:pt idx="684">
                  <c:v>71.5420166236147</c:v>
                </c:pt>
                <c:pt idx="685">
                  <c:v>71.543967861364393</c:v>
                </c:pt>
                <c:pt idx="686">
                  <c:v>71.545904526879795</c:v>
                </c:pt>
                <c:pt idx="687">
                  <c:v>71.547835555193402</c:v>
                </c:pt>
                <c:pt idx="688">
                  <c:v>71.549750069888304</c:v>
                </c:pt>
                <c:pt idx="689">
                  <c:v>71.551661042339305</c:v>
                </c:pt>
                <c:pt idx="690">
                  <c:v>71.553555351895497</c:v>
                </c:pt>
                <c:pt idx="691">
                  <c:v>71.555443891646505</c:v>
                </c:pt>
                <c:pt idx="692">
                  <c:v>71.557323105185105</c:v>
                </c:pt>
                <c:pt idx="693">
                  <c:v>71.559191351305799</c:v>
                </c:pt>
                <c:pt idx="694">
                  <c:v>71.561050203735604</c:v>
                </c:pt>
                <c:pt idx="695">
                  <c:v>71.5628978554181</c:v>
                </c:pt>
                <c:pt idx="696">
                  <c:v>71.5647404713432</c:v>
                </c:pt>
                <c:pt idx="697">
                  <c:v>71.566566756027498</c:v>
                </c:pt>
                <c:pt idx="698">
                  <c:v>71.568391800485401</c:v>
                </c:pt>
                <c:pt idx="699">
                  <c:v>71.5702001375344</c:v>
                </c:pt>
                <c:pt idx="700">
                  <c:v>71.572005618598396</c:v>
                </c:pt>
                <c:pt idx="701">
                  <c:v>71.573795547708798</c:v>
                </c:pt>
                <c:pt idx="702">
                  <c:v>71.575582650651498</c:v>
                </c:pt>
                <c:pt idx="703">
                  <c:v>71.577355762608704</c:v>
                </c:pt>
                <c:pt idx="704">
                  <c:v>71.579122914637793</c:v>
                </c:pt>
                <c:pt idx="705">
                  <c:v>71.580878082012106</c:v>
                </c:pt>
                <c:pt idx="706">
                  <c:v>71.582627414588003</c:v>
                </c:pt>
                <c:pt idx="707">
                  <c:v>71.584362812366095</c:v>
                </c:pt>
                <c:pt idx="708">
                  <c:v>71.586094843095907</c:v>
                </c:pt>
                <c:pt idx="709">
                  <c:v>71.587816678699895</c:v>
                </c:pt>
                <c:pt idx="710">
                  <c:v>71.589526992987501</c:v>
                </c:pt>
                <c:pt idx="711">
                  <c:v>71.591231897935302</c:v>
                </c:pt>
                <c:pt idx="712">
                  <c:v>71.592925336343896</c:v>
                </c:pt>
                <c:pt idx="713">
                  <c:v>71.594610912693099</c:v>
                </c:pt>
                <c:pt idx="714">
                  <c:v>71.596287491412497</c:v>
                </c:pt>
                <c:pt idx="715">
                  <c:v>71.597955186052999</c:v>
                </c:pt>
                <c:pt idx="716">
                  <c:v>71.599618685626098</c:v>
                </c:pt>
                <c:pt idx="717">
                  <c:v>71.601271204164405</c:v>
                </c:pt>
                <c:pt idx="718">
                  <c:v>71.602910696175698</c:v>
                </c:pt>
                <c:pt idx="719">
                  <c:v>71.604548630598899</c:v>
                </c:pt>
                <c:pt idx="720">
                  <c:v>71.606174852383703</c:v>
                </c:pt>
                <c:pt idx="721">
                  <c:v>71.607791945601804</c:v>
                </c:pt>
                <c:pt idx="722">
                  <c:v>71.6094048065858</c:v>
                </c:pt>
                <c:pt idx="723">
                  <c:v>71.611004179313397</c:v>
                </c:pt>
                <c:pt idx="724">
                  <c:v>71.612597149953203</c:v>
                </c:pt>
                <c:pt idx="725">
                  <c:v>71.614187227097304</c:v>
                </c:pt>
                <c:pt idx="726">
                  <c:v>71.615758799522098</c:v>
                </c:pt>
                <c:pt idx="727">
                  <c:v>71.617333815434094</c:v>
                </c:pt>
                <c:pt idx="728">
                  <c:v>71.618893125050207</c:v>
                </c:pt>
                <c:pt idx="729">
                  <c:v>71.620447337122897</c:v>
                </c:pt>
                <c:pt idx="730">
                  <c:v>71.621992472746996</c:v>
                </c:pt>
                <c:pt idx="731">
                  <c:v>71.623532847181394</c:v>
                </c:pt>
                <c:pt idx="732">
                  <c:v>71.625059163508496</c:v>
                </c:pt>
                <c:pt idx="733">
                  <c:v>71.626588560768695</c:v>
                </c:pt>
                <c:pt idx="734">
                  <c:v>71.628098163759802</c:v>
                </c:pt>
                <c:pt idx="735">
                  <c:v>71.629610968847501</c:v>
                </c:pt>
                <c:pt idx="736">
                  <c:v>71.631106610175806</c:v>
                </c:pt>
                <c:pt idx="737">
                  <c:v>71.632607703180497</c:v>
                </c:pt>
                <c:pt idx="738">
                  <c:v>71.634083943805507</c:v>
                </c:pt>
                <c:pt idx="739">
                  <c:v>71.635571399593005</c:v>
                </c:pt>
                <c:pt idx="740">
                  <c:v>71.6370341118417</c:v>
                </c:pt>
                <c:pt idx="741">
                  <c:v>71.638502860360205</c:v>
                </c:pt>
                <c:pt idx="742">
                  <c:v>71.639953254473895</c:v>
                </c:pt>
                <c:pt idx="743">
                  <c:v>71.641406029584701</c:v>
                </c:pt>
                <c:pt idx="744">
                  <c:v>71.642844291190499</c:v>
                </c:pt>
                <c:pt idx="745">
                  <c:v>71.644282379603098</c:v>
                </c:pt>
                <c:pt idx="746">
                  <c:v>71.645701364104696</c:v>
                </c:pt>
                <c:pt idx="747">
                  <c:v>71.647127484604098</c:v>
                </c:pt>
                <c:pt idx="748">
                  <c:v>71.648534763484903</c:v>
                </c:pt>
                <c:pt idx="749">
                  <c:v>71.6499482863548</c:v>
                </c:pt>
                <c:pt idx="750">
                  <c:v>71.651339712599295</c:v>
                </c:pt>
                <c:pt idx="751">
                  <c:v>71.652735913406701</c:v>
                </c:pt>
                <c:pt idx="752">
                  <c:v>71.654118072582094</c:v>
                </c:pt>
                <c:pt idx="753">
                  <c:v>71.655496602872603</c:v>
                </c:pt>
                <c:pt idx="754">
                  <c:v>71.656868388627103</c:v>
                </c:pt>
                <c:pt idx="755">
                  <c:v>71.658232291708103</c:v>
                </c:pt>
                <c:pt idx="756">
                  <c:v>71.659590503202807</c:v>
                </c:pt>
                <c:pt idx="757">
                  <c:v>71.660938660941397</c:v>
                </c:pt>
                <c:pt idx="758">
                  <c:v>71.662283781714606</c:v>
                </c:pt>
                <c:pt idx="759">
                  <c:v>71.663620956556898</c:v>
                </c:pt>
                <c:pt idx="760">
                  <c:v>71.664954063074106</c:v>
                </c:pt>
                <c:pt idx="761">
                  <c:v>71.666275799347403</c:v>
                </c:pt>
                <c:pt idx="762">
                  <c:v>71.667592248121494</c:v>
                </c:pt>
                <c:pt idx="763">
                  <c:v>71.668907261073997</c:v>
                </c:pt>
                <c:pt idx="764">
                  <c:v>71.6702097431981</c:v>
                </c:pt>
                <c:pt idx="765">
                  <c:v>71.671506874390502</c:v>
                </c:pt>
                <c:pt idx="766">
                  <c:v>71.6727987481502</c:v>
                </c:pt>
                <c:pt idx="767">
                  <c:v>71.674087447029095</c:v>
                </c:pt>
                <c:pt idx="768">
                  <c:v>71.675362793518303</c:v>
                </c:pt>
                <c:pt idx="769">
                  <c:v>71.676636864690295</c:v>
                </c:pt>
                <c:pt idx="770">
                  <c:v>71.677901687090099</c:v>
                </c:pt>
                <c:pt idx="771">
                  <c:v>71.679160952075307</c:v>
                </c:pt>
                <c:pt idx="772">
                  <c:v>71.680416825895705</c:v>
                </c:pt>
                <c:pt idx="773">
                  <c:v>71.681665114584405</c:v>
                </c:pt>
                <c:pt idx="774">
                  <c:v>71.682907638246803</c:v>
                </c:pt>
                <c:pt idx="775">
                  <c:v>71.684142106101106</c:v>
                </c:pt>
                <c:pt idx="776">
                  <c:v>71.685372001753706</c:v>
                </c:pt>
                <c:pt idx="777">
                  <c:v>71.686593365546898</c:v>
                </c:pt>
                <c:pt idx="778">
                  <c:v>71.687808210556696</c:v>
                </c:pt>
                <c:pt idx="779">
                  <c:v>71.689022082529604</c:v>
                </c:pt>
                <c:pt idx="780">
                  <c:v>71.690223978393803</c:v>
                </c:pt>
                <c:pt idx="781">
                  <c:v>71.691429052969298</c:v>
                </c:pt>
                <c:pt idx="782">
                  <c:v>71.692621395086803</c:v>
                </c:pt>
                <c:pt idx="783">
                  <c:v>71.693809198562505</c:v>
                </c:pt>
                <c:pt idx="784">
                  <c:v>71.694991126012894</c:v>
                </c:pt>
                <c:pt idx="785">
                  <c:v>71.696167335854298</c:v>
                </c:pt>
                <c:pt idx="786">
                  <c:v>71.697336911967</c:v>
                </c:pt>
                <c:pt idx="787">
                  <c:v>71.698503135393906</c:v>
                </c:pt>
                <c:pt idx="788">
                  <c:v>71.699659584512901</c:v>
                </c:pt>
                <c:pt idx="789">
                  <c:v>71.700818756626205</c:v>
                </c:pt>
                <c:pt idx="790">
                  <c:v>71.701959551982497</c:v>
                </c:pt>
                <c:pt idx="791">
                  <c:v>71.703108566492801</c:v>
                </c:pt>
                <c:pt idx="792">
                  <c:v>71.704241108585506</c:v>
                </c:pt>
                <c:pt idx="793">
                  <c:v>71.705376782918407</c:v>
                </c:pt>
                <c:pt idx="794">
                  <c:v>71.706497926777502</c:v>
                </c:pt>
                <c:pt idx="795">
                  <c:v>71.707622564640403</c:v>
                </c:pt>
                <c:pt idx="796">
                  <c:v>71.708732886518902</c:v>
                </c:pt>
                <c:pt idx="797">
                  <c:v>71.709844753427603</c:v>
                </c:pt>
                <c:pt idx="798">
                  <c:v>71.710944867033703</c:v>
                </c:pt>
                <c:pt idx="799">
                  <c:v>71.712046229687999</c:v>
                </c:pt>
                <c:pt idx="800">
                  <c:v>71.713137155305304</c:v>
                </c:pt>
                <c:pt idx="801">
                  <c:v>71.714226091687394</c:v>
                </c:pt>
                <c:pt idx="802">
                  <c:v>71.715311039676294</c:v>
                </c:pt>
                <c:pt idx="803">
                  <c:v>71.716386697658194</c:v>
                </c:pt>
                <c:pt idx="804">
                  <c:v>71.717458675703</c:v>
                </c:pt>
                <c:pt idx="805">
                  <c:v>71.718526250063704</c:v>
                </c:pt>
                <c:pt idx="806">
                  <c:v>71.719589911583796</c:v>
                </c:pt>
                <c:pt idx="807">
                  <c:v>71.720647034188303</c:v>
                </c:pt>
                <c:pt idx="808">
                  <c:v>71.721700320358096</c:v>
                </c:pt>
                <c:pt idx="809">
                  <c:v>71.722746136514601</c:v>
                </c:pt>
                <c:pt idx="810">
                  <c:v>71.723789652717301</c:v>
                </c:pt>
                <c:pt idx="811">
                  <c:v>71.724825572025793</c:v>
                </c:pt>
                <c:pt idx="812">
                  <c:v>71.725856757752297</c:v>
                </c:pt>
                <c:pt idx="813">
                  <c:v>71.726882491173996</c:v>
                </c:pt>
                <c:pt idx="814">
                  <c:v>71.7279038643983</c:v>
                </c:pt>
                <c:pt idx="815">
                  <c:v>71.728922275816899</c:v>
                </c:pt>
                <c:pt idx="816">
                  <c:v>71.729934593528</c:v>
                </c:pt>
                <c:pt idx="817">
                  <c:v>71.730939042795995</c:v>
                </c:pt>
                <c:pt idx="818">
                  <c:v>71.731942810384695</c:v>
                </c:pt>
                <c:pt idx="819">
                  <c:v>71.732937337693102</c:v>
                </c:pt>
                <c:pt idx="820">
                  <c:v>71.733932627455999</c:v>
                </c:pt>
                <c:pt idx="821">
                  <c:v>71.734918730520306</c:v>
                </c:pt>
                <c:pt idx="822">
                  <c:v>71.735904924353406</c:v>
                </c:pt>
                <c:pt idx="823">
                  <c:v>71.736882316827703</c:v>
                </c:pt>
                <c:pt idx="824">
                  <c:v>71.737859016287601</c:v>
                </c:pt>
                <c:pt idx="825">
                  <c:v>71.738825141849503</c:v>
                </c:pt>
                <c:pt idx="826">
                  <c:v>71.739791519937498</c:v>
                </c:pt>
                <c:pt idx="827">
                  <c:v>71.740750322694694</c:v>
                </c:pt>
                <c:pt idx="828">
                  <c:v>71.741705318799504</c:v>
                </c:pt>
                <c:pt idx="829">
                  <c:v>71.742653739034594</c:v>
                </c:pt>
                <c:pt idx="830">
                  <c:v>71.743604196809002</c:v>
                </c:pt>
                <c:pt idx="831">
                  <c:v>71.744544029076906</c:v>
                </c:pt>
                <c:pt idx="832">
                  <c:v>71.745482820263703</c:v>
                </c:pt>
                <c:pt idx="833">
                  <c:v>71.746412335351707</c:v>
                </c:pt>
                <c:pt idx="834">
                  <c:v>71.747345499516499</c:v>
                </c:pt>
                <c:pt idx="835">
                  <c:v>71.748264375611598</c:v>
                </c:pt>
                <c:pt idx="836">
                  <c:v>71.749184846607605</c:v>
                </c:pt>
                <c:pt idx="837">
                  <c:v>71.750098196811606</c:v>
                </c:pt>
                <c:pt idx="838">
                  <c:v>71.751008517904793</c:v>
                </c:pt>
                <c:pt idx="839">
                  <c:v>71.751914579148604</c:v>
                </c:pt>
                <c:pt idx="840">
                  <c:v>71.753130662310397</c:v>
                </c:pt>
                <c:pt idx="841">
                  <c:v>71.753922667311002</c:v>
                </c:pt>
                <c:pt idx="842">
                  <c:v>71.754966832414297</c:v>
                </c:pt>
                <c:pt idx="843">
                  <c:v>71.755795785339203</c:v>
                </c:pt>
                <c:pt idx="844">
                  <c:v>71.7567571936723</c:v>
                </c:pt>
                <c:pt idx="845">
                  <c:v>71.757599772312602</c:v>
                </c:pt>
                <c:pt idx="846">
                  <c:v>71.758523281001501</c:v>
                </c:pt>
                <c:pt idx="847">
                  <c:v>71.759370378294307</c:v>
                </c:pt>
                <c:pt idx="848">
                  <c:v>71.760271774619497</c:v>
                </c:pt>
                <c:pt idx="849">
                  <c:v>71.761115938301799</c:v>
                </c:pt>
                <c:pt idx="850">
                  <c:v>71.761997366947398</c:v>
                </c:pt>
                <c:pt idx="851">
                  <c:v>71.762843592001005</c:v>
                </c:pt>
                <c:pt idx="852">
                  <c:v>71.763708055001004</c:v>
                </c:pt>
                <c:pt idx="853">
                  <c:v>71.764553660765898</c:v>
                </c:pt>
                <c:pt idx="854">
                  <c:v>71.765402054106005</c:v>
                </c:pt>
                <c:pt idx="855">
                  <c:v>71.766241821049206</c:v>
                </c:pt>
                <c:pt idx="856">
                  <c:v>71.767079865299806</c:v>
                </c:pt>
                <c:pt idx="857">
                  <c:v>71.767911551751197</c:v>
                </c:pt>
                <c:pt idx="858">
                  <c:v>71.768743027502396</c:v>
                </c:pt>
                <c:pt idx="859">
                  <c:v>71.7695674034711</c:v>
                </c:pt>
                <c:pt idx="860">
                  <c:v>71.770390274773007</c:v>
                </c:pt>
                <c:pt idx="861">
                  <c:v>71.7712079133576</c:v>
                </c:pt>
                <c:pt idx="862">
                  <c:v>71.772022826040399</c:v>
                </c:pt>
                <c:pt idx="863">
                  <c:v>71.772834731533806</c:v>
                </c:pt>
                <c:pt idx="864">
                  <c:v>71.773639853582097</c:v>
                </c:pt>
                <c:pt idx="865">
                  <c:v>71.774444288918104</c:v>
                </c:pt>
                <c:pt idx="866">
                  <c:v>71.775243209771006</c:v>
                </c:pt>
                <c:pt idx="867">
                  <c:v>71.776038652701004</c:v>
                </c:pt>
                <c:pt idx="868">
                  <c:v>71.776826677941202</c:v>
                </c:pt>
                <c:pt idx="869">
                  <c:v>71.777615440147201</c:v>
                </c:pt>
                <c:pt idx="870">
                  <c:v>71.778400043614894</c:v>
                </c:pt>
                <c:pt idx="871">
                  <c:v>71.779179206568102</c:v>
                </c:pt>
                <c:pt idx="872">
                  <c:v>71.779956687221599</c:v>
                </c:pt>
                <c:pt idx="873">
                  <c:v>71.780728352993194</c:v>
                </c:pt>
                <c:pt idx="874">
                  <c:v>71.781499258169305</c:v>
                </c:pt>
                <c:pt idx="875">
                  <c:v>71.782263605920093</c:v>
                </c:pt>
                <c:pt idx="876">
                  <c:v>71.783028566581294</c:v>
                </c:pt>
                <c:pt idx="877">
                  <c:v>71.783784067797598</c:v>
                </c:pt>
                <c:pt idx="878">
                  <c:v>71.784542050209893</c:v>
                </c:pt>
                <c:pt idx="879">
                  <c:v>71.785291314008205</c:v>
                </c:pt>
                <c:pt idx="880">
                  <c:v>71.786044722037204</c:v>
                </c:pt>
                <c:pt idx="881">
                  <c:v>71.786785084976998</c:v>
                </c:pt>
                <c:pt idx="882">
                  <c:v>71.787531291884306</c:v>
                </c:pt>
                <c:pt idx="883">
                  <c:v>71.788265845649505</c:v>
                </c:pt>
                <c:pt idx="884">
                  <c:v>71.789001416498195</c:v>
                </c:pt>
                <c:pt idx="885">
                  <c:v>71.789730580300002</c:v>
                </c:pt>
                <c:pt idx="886">
                  <c:v>71.790458339198906</c:v>
                </c:pt>
                <c:pt idx="887">
                  <c:v>71.791180822821104</c:v>
                </c:pt>
                <c:pt idx="888">
                  <c:v>71.791904771493407</c:v>
                </c:pt>
                <c:pt idx="889">
                  <c:v>71.792619509912299</c:v>
                </c:pt>
                <c:pt idx="890">
                  <c:v>71.793333028909998</c:v>
                </c:pt>
                <c:pt idx="891">
                  <c:v>71.794046418333295</c:v>
                </c:pt>
                <c:pt idx="892">
                  <c:v>71.794750069099905</c:v>
                </c:pt>
                <c:pt idx="893">
                  <c:v>71.795453506540596</c:v>
                </c:pt>
                <c:pt idx="894">
                  <c:v>71.796157574759803</c:v>
                </c:pt>
                <c:pt idx="895">
                  <c:v>71.796851175435705</c:v>
                </c:pt>
                <c:pt idx="896">
                  <c:v>71.797546332353704</c:v>
                </c:pt>
                <c:pt idx="897">
                  <c:v>71.798236679616295</c:v>
                </c:pt>
                <c:pt idx="898">
                  <c:v>71.798926733844098</c:v>
                </c:pt>
                <c:pt idx="899">
                  <c:v>71.7996113453205</c:v>
                </c:pt>
                <c:pt idx="900">
                  <c:v>71.800291667533003</c:v>
                </c:pt>
                <c:pt idx="901">
                  <c:v>71.8009735306902</c:v>
                </c:pt>
                <c:pt idx="902">
                  <c:v>71.801645670945703</c:v>
                </c:pt>
                <c:pt idx="903">
                  <c:v>71.802320172164002</c:v>
                </c:pt>
                <c:pt idx="904">
                  <c:v>71.8029866495596</c:v>
                </c:pt>
                <c:pt idx="905">
                  <c:v>71.803653761350404</c:v>
                </c:pt>
                <c:pt idx="906">
                  <c:v>71.804317589580194</c:v>
                </c:pt>
                <c:pt idx="907">
                  <c:v>71.804974916231401</c:v>
                </c:pt>
                <c:pt idx="908">
                  <c:v>71.805632561049293</c:v>
                </c:pt>
                <c:pt idx="909">
                  <c:v>71.806287359231305</c:v>
                </c:pt>
                <c:pt idx="910">
                  <c:v>71.8069379347519</c:v>
                </c:pt>
                <c:pt idx="911">
                  <c:v>71.807584485467302</c:v>
                </c:pt>
                <c:pt idx="912">
                  <c:v>71.808200922875898</c:v>
                </c:pt>
                <c:pt idx="913">
                  <c:v>71.808772617517803</c:v>
                </c:pt>
                <c:pt idx="914">
                  <c:v>71.8094035265852</c:v>
                </c:pt>
                <c:pt idx="915">
                  <c:v>71.8099820020918</c:v>
                </c:pt>
                <c:pt idx="916">
                  <c:v>71.810604687205696</c:v>
                </c:pt>
                <c:pt idx="917">
                  <c:v>71.811192956988293</c:v>
                </c:pt>
                <c:pt idx="918">
                  <c:v>71.8118096127793</c:v>
                </c:pt>
                <c:pt idx="919">
                  <c:v>71.812405125166606</c:v>
                </c:pt>
                <c:pt idx="920">
                  <c:v>71.813012381173493</c:v>
                </c:pt>
                <c:pt idx="921">
                  <c:v>71.813608294606595</c:v>
                </c:pt>
                <c:pt idx="922">
                  <c:v>71.814211905658894</c:v>
                </c:pt>
                <c:pt idx="923">
                  <c:v>71.814804579538105</c:v>
                </c:pt>
                <c:pt idx="924">
                  <c:v>71.815404062614306</c:v>
                </c:pt>
                <c:pt idx="925">
                  <c:v>71.815989032641696</c:v>
                </c:pt>
                <c:pt idx="926">
                  <c:v>71.816582424963499</c:v>
                </c:pt>
                <c:pt idx="927">
                  <c:v>71.817165215315399</c:v>
                </c:pt>
                <c:pt idx="928">
                  <c:v>71.817758281067</c:v>
                </c:pt>
                <c:pt idx="929">
                  <c:v>71.818334381101707</c:v>
                </c:pt>
                <c:pt idx="930">
                  <c:v>71.818920383382206</c:v>
                </c:pt>
                <c:pt idx="931">
                  <c:v>71.819495706234903</c:v>
                </c:pt>
                <c:pt idx="932">
                  <c:v>71.820071919470706</c:v>
                </c:pt>
                <c:pt idx="933">
                  <c:v>71.820645593804798</c:v>
                </c:pt>
                <c:pt idx="934">
                  <c:v>71.821212728667703</c:v>
                </c:pt>
                <c:pt idx="935">
                  <c:v>71.821782455098102</c:v>
                </c:pt>
                <c:pt idx="936">
                  <c:v>71.822347647386394</c:v>
                </c:pt>
                <c:pt idx="937">
                  <c:v>71.822911497778307</c:v>
                </c:pt>
                <c:pt idx="938">
                  <c:v>71.823471332813796</c:v>
                </c:pt>
                <c:pt idx="939">
                  <c:v>71.824032002989398</c:v>
                </c:pt>
                <c:pt idx="940">
                  <c:v>71.824583061751994</c:v>
                </c:pt>
                <c:pt idx="941">
                  <c:v>71.825137421482793</c:v>
                </c:pt>
                <c:pt idx="942">
                  <c:v>71.825688123512407</c:v>
                </c:pt>
                <c:pt idx="943">
                  <c:v>71.826239789147806</c:v>
                </c:pt>
                <c:pt idx="944">
                  <c:v>71.826782785230193</c:v>
                </c:pt>
                <c:pt idx="945">
                  <c:v>71.827324805636493</c:v>
                </c:pt>
                <c:pt idx="946">
                  <c:v>71.827869196134799</c:v>
                </c:pt>
                <c:pt idx="947">
                  <c:v>71.8284070638435</c:v>
                </c:pt>
                <c:pt idx="948">
                  <c:v>71.828943614702297</c:v>
                </c:pt>
                <c:pt idx="949">
                  <c:v>71.829477787158496</c:v>
                </c:pt>
                <c:pt idx="950">
                  <c:v>71.830006634822695</c:v>
                </c:pt>
                <c:pt idx="951">
                  <c:v>71.8305384955178</c:v>
                </c:pt>
                <c:pt idx="952">
                  <c:v>71.831064923243801</c:v>
                </c:pt>
                <c:pt idx="953">
                  <c:v>71.831588630559807</c:v>
                </c:pt>
                <c:pt idx="954">
                  <c:v>71.832113098631197</c:v>
                </c:pt>
                <c:pt idx="955">
                  <c:v>71.832630947310506</c:v>
                </c:pt>
                <c:pt idx="956">
                  <c:v>71.833149424482201</c:v>
                </c:pt>
                <c:pt idx="957">
                  <c:v>71.833660500710906</c:v>
                </c:pt>
                <c:pt idx="958">
                  <c:v>71.834177417566806</c:v>
                </c:pt>
                <c:pt idx="959">
                  <c:v>71.834683951999494</c:v>
                </c:pt>
                <c:pt idx="960">
                  <c:v>71.835195636647001</c:v>
                </c:pt>
                <c:pt idx="961">
                  <c:v>71.835702427664202</c:v>
                </c:pt>
                <c:pt idx="962">
                  <c:v>71.836204242097295</c:v>
                </c:pt>
                <c:pt idx="963">
                  <c:v>71.836711206046203</c:v>
                </c:pt>
                <c:pt idx="964">
                  <c:v>71.837205371889496</c:v>
                </c:pt>
                <c:pt idx="965">
                  <c:v>71.837703180378298</c:v>
                </c:pt>
                <c:pt idx="966">
                  <c:v>71.838197173783001</c:v>
                </c:pt>
                <c:pt idx="967">
                  <c:v>71.838690122242994</c:v>
                </c:pt>
                <c:pt idx="968">
                  <c:v>71.839180488279396</c:v>
                </c:pt>
                <c:pt idx="969">
                  <c:v>71.839669377824706</c:v>
                </c:pt>
                <c:pt idx="970">
                  <c:v>71.840154691668005</c:v>
                </c:pt>
                <c:pt idx="971">
                  <c:v>71.840639029505397</c:v>
                </c:pt>
                <c:pt idx="972">
                  <c:v>71.8411191592606</c:v>
                </c:pt>
                <c:pt idx="973">
                  <c:v>71.841599967952703</c:v>
                </c:pt>
                <c:pt idx="974">
                  <c:v>71.842077436544798</c:v>
                </c:pt>
                <c:pt idx="975">
                  <c:v>71.842552667755299</c:v>
                </c:pt>
                <c:pt idx="976">
                  <c:v>71.843027215017401</c:v>
                </c:pt>
                <c:pt idx="977">
                  <c:v>71.8434987383867</c:v>
                </c:pt>
                <c:pt idx="978">
                  <c:v>71.843967096333202</c:v>
                </c:pt>
                <c:pt idx="979">
                  <c:v>71.844433249581002</c:v>
                </c:pt>
                <c:pt idx="980">
                  <c:v>71.844899964745096</c:v>
                </c:pt>
                <c:pt idx="981">
                  <c:v>71.845361305683795</c:v>
                </c:pt>
                <c:pt idx="982">
                  <c:v>71.845824404738195</c:v>
                </c:pt>
                <c:pt idx="983">
                  <c:v>71.846282558762297</c:v>
                </c:pt>
                <c:pt idx="984">
                  <c:v>71.846739536270505</c:v>
                </c:pt>
                <c:pt idx="985">
                  <c:v>71.847193026572995</c:v>
                </c:pt>
                <c:pt idx="986">
                  <c:v>71.847648433502002</c:v>
                </c:pt>
                <c:pt idx="987">
                  <c:v>71.848098111450696</c:v>
                </c:pt>
                <c:pt idx="988">
                  <c:v>71.848548207307502</c:v>
                </c:pt>
                <c:pt idx="989">
                  <c:v>71.848993670443505</c:v>
                </c:pt>
                <c:pt idx="990">
                  <c:v>71.849440115056296</c:v>
                </c:pt>
                <c:pt idx="991">
                  <c:v>71.849881272348199</c:v>
                </c:pt>
                <c:pt idx="992">
                  <c:v>71.850322027043603</c:v>
                </c:pt>
                <c:pt idx="993">
                  <c:v>71.850763835740395</c:v>
                </c:pt>
                <c:pt idx="994">
                  <c:v>71.851199550507204</c:v>
                </c:pt>
                <c:pt idx="995">
                  <c:v>71.851637473722306</c:v>
                </c:pt>
                <c:pt idx="996">
                  <c:v>71.852068702712998</c:v>
                </c:pt>
                <c:pt idx="997">
                  <c:v>71.852501722999406</c:v>
                </c:pt>
                <c:pt idx="998">
                  <c:v>71.852933015962805</c:v>
                </c:pt>
                <c:pt idx="999">
                  <c:v>71.853357071328702</c:v>
                </c:pt>
                <c:pt idx="1000">
                  <c:v>71.853783349429705</c:v>
                </c:pt>
                <c:pt idx="1001">
                  <c:v>71.854208218312493</c:v>
                </c:pt>
                <c:pt idx="1002">
                  <c:v>71.854629101539501</c:v>
                </c:pt>
                <c:pt idx="1003">
                  <c:v>71.8550489565107</c:v>
                </c:pt>
                <c:pt idx="1004">
                  <c:v>71.855464055142406</c:v>
                </c:pt>
                <c:pt idx="1005">
                  <c:v>71.855884651427104</c:v>
                </c:pt>
                <c:pt idx="1006">
                  <c:v>71.856293849444796</c:v>
                </c:pt>
                <c:pt idx="1007">
                  <c:v>71.856710489243298</c:v>
                </c:pt>
                <c:pt idx="1008">
                  <c:v>71.857118782040203</c:v>
                </c:pt>
                <c:pt idx="1009">
                  <c:v>71.857532087936704</c:v>
                </c:pt>
                <c:pt idx="1010">
                  <c:v>71.857931989494503</c:v>
                </c:pt>
                <c:pt idx="1011">
                  <c:v>71.858343099316897</c:v>
                </c:pt>
                <c:pt idx="1012">
                  <c:v>71.858743334858403</c:v>
                </c:pt>
                <c:pt idx="1013">
                  <c:v>71.859149565641104</c:v>
                </c:pt>
                <c:pt idx="1014">
                  <c:v>71.859547905754795</c:v>
                </c:pt>
                <c:pt idx="1015">
                  <c:v>71.859948446765799</c:v>
                </c:pt>
                <c:pt idx="1016">
                  <c:v>71.860342974730301</c:v>
                </c:pt>
                <c:pt idx="1017">
                  <c:v>71.860737221009401</c:v>
                </c:pt>
                <c:pt idx="1018">
                  <c:v>71.8611317070485</c:v>
                </c:pt>
                <c:pt idx="1019">
                  <c:v>71.861521669115106</c:v>
                </c:pt>
                <c:pt idx="1020">
                  <c:v>71.861914235369994</c:v>
                </c:pt>
                <c:pt idx="1021">
                  <c:v>71.862299667181702</c:v>
                </c:pt>
                <c:pt idx="1022">
                  <c:v>71.862688439002596</c:v>
                </c:pt>
                <c:pt idx="1023">
                  <c:v>71.863072921580397</c:v>
                </c:pt>
                <c:pt idx="1024">
                  <c:v>71.863453262655099</c:v>
                </c:pt>
                <c:pt idx="1025">
                  <c:v>71.863835060478905</c:v>
                </c:pt>
                <c:pt idx="1026">
                  <c:v>71.864216535221402</c:v>
                </c:pt>
                <c:pt idx="1027">
                  <c:v>71.864591426947101</c:v>
                </c:pt>
                <c:pt idx="1028">
                  <c:v>71.864968258218894</c:v>
                </c:pt>
                <c:pt idx="1029">
                  <c:v>71.865343238033304</c:v>
                </c:pt>
                <c:pt idx="1030">
                  <c:v>71.865712649889701</c:v>
                </c:pt>
                <c:pt idx="1031">
                  <c:v>71.866088970189196</c:v>
                </c:pt>
                <c:pt idx="1032">
                  <c:v>71.866455574991505</c:v>
                </c:pt>
                <c:pt idx="1033">
                  <c:v>71.866825801278196</c:v>
                </c:pt>
                <c:pt idx="1034">
                  <c:v>71.867187467269403</c:v>
                </c:pt>
                <c:pt idx="1035">
                  <c:v>71.867554807162506</c:v>
                </c:pt>
                <c:pt idx="1036">
                  <c:v>71.867914977227002</c:v>
                </c:pt>
                <c:pt idx="1037">
                  <c:v>71.868282454147703</c:v>
                </c:pt>
                <c:pt idx="1038">
                  <c:v>71.8686375056499</c:v>
                </c:pt>
                <c:pt idx="1039">
                  <c:v>71.869001541374601</c:v>
                </c:pt>
                <c:pt idx="1040">
                  <c:v>71.869351301992396</c:v>
                </c:pt>
                <c:pt idx="1041">
                  <c:v>71.8697124431052</c:v>
                </c:pt>
                <c:pt idx="1042">
                  <c:v>71.870063211598307</c:v>
                </c:pt>
                <c:pt idx="1043">
                  <c:v>71.870418193310499</c:v>
                </c:pt>
                <c:pt idx="1044">
                  <c:v>71.870766629007903</c:v>
                </c:pt>
                <c:pt idx="1045">
                  <c:v>71.871118809847403</c:v>
                </c:pt>
                <c:pt idx="1046">
                  <c:v>71.871464647761997</c:v>
                </c:pt>
                <c:pt idx="1047">
                  <c:v>71.871815021384805</c:v>
                </c:pt>
                <c:pt idx="1048">
                  <c:v>71.872153199996703</c:v>
                </c:pt>
                <c:pt idx="1049">
                  <c:v>71.872500369585097</c:v>
                </c:pt>
                <c:pt idx="1050">
                  <c:v>71.872838690111294</c:v>
                </c:pt>
                <c:pt idx="1051">
                  <c:v>71.873180887478398</c:v>
                </c:pt>
                <c:pt idx="1052">
                  <c:v>71.873521364307607</c:v>
                </c:pt>
                <c:pt idx="1053">
                  <c:v>71.873857453902502</c:v>
                </c:pt>
                <c:pt idx="1054">
                  <c:v>71.874192685597293</c:v>
                </c:pt>
                <c:pt idx="1055">
                  <c:v>71.874527403701507</c:v>
                </c:pt>
                <c:pt idx="1056">
                  <c:v>71.8748586896928</c:v>
                </c:pt>
                <c:pt idx="1057">
                  <c:v>71.875189584320296</c:v>
                </c:pt>
                <c:pt idx="1058">
                  <c:v>71.875519620476894</c:v>
                </c:pt>
                <c:pt idx="1059">
                  <c:v>71.875849747162306</c:v>
                </c:pt>
                <c:pt idx="1060">
                  <c:v>71.876175432203794</c:v>
                </c:pt>
                <c:pt idx="1061">
                  <c:v>71.876500324462299</c:v>
                </c:pt>
                <c:pt idx="1062">
                  <c:v>71.876826550941502</c:v>
                </c:pt>
                <c:pt idx="1063">
                  <c:v>71.877145107954604</c:v>
                </c:pt>
                <c:pt idx="1064">
                  <c:v>71.877471315972599</c:v>
                </c:pt>
                <c:pt idx="1065">
                  <c:v>71.877784788606405</c:v>
                </c:pt>
                <c:pt idx="1066">
                  <c:v>71.878106231712195</c:v>
                </c:pt>
                <c:pt idx="1067">
                  <c:v>71.878423526606795</c:v>
                </c:pt>
                <c:pt idx="1068">
                  <c:v>71.878738162519596</c:v>
                </c:pt>
                <c:pt idx="1069">
                  <c:v>71.879052253081994</c:v>
                </c:pt>
                <c:pt idx="1070">
                  <c:v>71.879367163326407</c:v>
                </c:pt>
                <c:pt idx="1071">
                  <c:v>71.879676727802902</c:v>
                </c:pt>
                <c:pt idx="1072">
                  <c:v>71.879986959845297</c:v>
                </c:pt>
                <c:pt idx="1073">
                  <c:v>71.880297316355694</c:v>
                </c:pt>
                <c:pt idx="1074">
                  <c:v>71.880604730528702</c:v>
                </c:pt>
                <c:pt idx="1075">
                  <c:v>71.880907399329502</c:v>
                </c:pt>
                <c:pt idx="1076">
                  <c:v>71.881218181699694</c:v>
                </c:pt>
                <c:pt idx="1077">
                  <c:v>71.881515729571305</c:v>
                </c:pt>
                <c:pt idx="1078">
                  <c:v>71.881821479997697</c:v>
                </c:pt>
                <c:pt idx="1079">
                  <c:v>71.882118651178601</c:v>
                </c:pt>
                <c:pt idx="1080">
                  <c:v>71.882420305027196</c:v>
                </c:pt>
                <c:pt idx="1081">
                  <c:v>71.882719772235006</c:v>
                </c:pt>
                <c:pt idx="1082">
                  <c:v>71.883015516644605</c:v>
                </c:pt>
                <c:pt idx="1083">
                  <c:v>71.883311705943399</c:v>
                </c:pt>
                <c:pt idx="1084">
                  <c:v>71.883607256176504</c:v>
                </c:pt>
                <c:pt idx="1085">
                  <c:v>71.883898654407105</c:v>
                </c:pt>
                <c:pt idx="1086">
                  <c:v>71.884190592752503</c:v>
                </c:pt>
                <c:pt idx="1087">
                  <c:v>71.884478092487498</c:v>
                </c:pt>
                <c:pt idx="1088">
                  <c:v>71.884773057569404</c:v>
                </c:pt>
                <c:pt idx="1089">
                  <c:v>71.885059448501394</c:v>
                </c:pt>
                <c:pt idx="1090">
                  <c:v>71.885343852140196</c:v>
                </c:pt>
                <c:pt idx="1091">
                  <c:v>71.885630579298393</c:v>
                </c:pt>
                <c:pt idx="1092">
                  <c:v>71.885913035667798</c:v>
                </c:pt>
                <c:pt idx="1093">
                  <c:v>71.886199690612798</c:v>
                </c:pt>
                <c:pt idx="1094">
                  <c:v>71.886478813937799</c:v>
                </c:pt>
                <c:pt idx="1095">
                  <c:v>71.886760052733607</c:v>
                </c:pt>
                <c:pt idx="1096">
                  <c:v>71.887039398552901</c:v>
                </c:pt>
                <c:pt idx="1097">
                  <c:v>71.887319514480893</c:v>
                </c:pt>
                <c:pt idx="1098">
                  <c:v>71.887596304766106</c:v>
                </c:pt>
                <c:pt idx="1099">
                  <c:v>71.887870231339704</c:v>
                </c:pt>
                <c:pt idx="1100">
                  <c:v>71.888143893889307</c:v>
                </c:pt>
                <c:pt idx="1101">
                  <c:v>71.888420555970598</c:v>
                </c:pt>
                <c:pt idx="1102">
                  <c:v>71.888688047041995</c:v>
                </c:pt>
                <c:pt idx="1103">
                  <c:v>71.888963663417002</c:v>
                </c:pt>
                <c:pt idx="1104">
                  <c:v>71.889228376763199</c:v>
                </c:pt>
                <c:pt idx="1105">
                  <c:v>71.889501404701207</c:v>
                </c:pt>
                <c:pt idx="1106">
                  <c:v>71.889760734723396</c:v>
                </c:pt>
                <c:pt idx="1107">
                  <c:v>71.890036676695203</c:v>
                </c:pt>
                <c:pt idx="1108">
                  <c:v>71.890295051298907</c:v>
                </c:pt>
                <c:pt idx="1109">
                  <c:v>71.8905666780866</c:v>
                </c:pt>
                <c:pt idx="1110">
                  <c:v>71.890822543775997</c:v>
                </c:pt>
                <c:pt idx="1111">
                  <c:v>71.891088511105096</c:v>
                </c:pt>
                <c:pt idx="1112">
                  <c:v>71.891344173478402</c:v>
                </c:pt>
                <c:pt idx="1113">
                  <c:v>71.891605098720007</c:v>
                </c:pt>
                <c:pt idx="1114">
                  <c:v>71.891864241435897</c:v>
                </c:pt>
                <c:pt idx="1115">
                  <c:v>71.892120733779706</c:v>
                </c:pt>
                <c:pt idx="1116">
                  <c:v>71.8923751040968</c:v>
                </c:pt>
                <c:pt idx="1117">
                  <c:v>71.892631174631404</c:v>
                </c:pt>
                <c:pt idx="1118">
                  <c:v>71.892884657698502</c:v>
                </c:pt>
                <c:pt idx="1119">
                  <c:v>71.893140844574702</c:v>
                </c:pt>
                <c:pt idx="1120">
                  <c:v>71.893389921346596</c:v>
                </c:pt>
                <c:pt idx="1121">
                  <c:v>71.893641573726299</c:v>
                </c:pt>
                <c:pt idx="1122">
                  <c:v>71.893890398870298</c:v>
                </c:pt>
                <c:pt idx="1123">
                  <c:v>71.894140063332102</c:v>
                </c:pt>
                <c:pt idx="1124">
                  <c:v>71.894388071493907</c:v>
                </c:pt>
                <c:pt idx="1125">
                  <c:v>71.894634434506301</c:v>
                </c:pt>
                <c:pt idx="1126">
                  <c:v>71.894877894576894</c:v>
                </c:pt>
                <c:pt idx="1127">
                  <c:v>71.895125614689107</c:v>
                </c:pt>
                <c:pt idx="1128">
                  <c:v>71.895365455291099</c:v>
                </c:pt>
                <c:pt idx="1129">
                  <c:v>71.895611987829298</c:v>
                </c:pt>
                <c:pt idx="1130">
                  <c:v>71.895847998753794</c:v>
                </c:pt>
                <c:pt idx="1131">
                  <c:v>71.896089944583693</c:v>
                </c:pt>
                <c:pt idx="1132">
                  <c:v>71.896325641327195</c:v>
                </c:pt>
                <c:pt idx="1133">
                  <c:v>71.896566715517196</c:v>
                </c:pt>
                <c:pt idx="1134">
                  <c:v>71.896804589980206</c:v>
                </c:pt>
                <c:pt idx="1135">
                  <c:v>71.897038251746196</c:v>
                </c:pt>
                <c:pt idx="1136">
                  <c:v>71.897273799297594</c:v>
                </c:pt>
                <c:pt idx="1137">
                  <c:v>71.897508221796301</c:v>
                </c:pt>
                <c:pt idx="1138">
                  <c:v>71.897738893488906</c:v>
                </c:pt>
                <c:pt idx="1139">
                  <c:v>71.897972886712495</c:v>
                </c:pt>
                <c:pt idx="1140">
                  <c:v>71.898199152977298</c:v>
                </c:pt>
                <c:pt idx="1141">
                  <c:v>71.898433532646806</c:v>
                </c:pt>
                <c:pt idx="1142">
                  <c:v>71.898658176800893</c:v>
                </c:pt>
                <c:pt idx="1143">
                  <c:v>71.898890556733093</c:v>
                </c:pt>
                <c:pt idx="1144">
                  <c:v>71.899113947887102</c:v>
                </c:pt>
                <c:pt idx="1145">
                  <c:v>71.899342819353095</c:v>
                </c:pt>
                <c:pt idx="1146">
                  <c:v>71.899562016206701</c:v>
                </c:pt>
                <c:pt idx="1147">
                  <c:v>71.899790816113594</c:v>
                </c:pt>
                <c:pt idx="1148">
                  <c:v>71.900012460082806</c:v>
                </c:pt>
                <c:pt idx="1149">
                  <c:v>71.900236243886596</c:v>
                </c:pt>
                <c:pt idx="1150">
                  <c:v>71.900455635770399</c:v>
                </c:pt>
                <c:pt idx="1151">
                  <c:v>71.900675979882905</c:v>
                </c:pt>
                <c:pt idx="1152">
                  <c:v>71.900895080721696</c:v>
                </c:pt>
                <c:pt idx="1153">
                  <c:v>71.901112816801501</c:v>
                </c:pt>
                <c:pt idx="1154">
                  <c:v>71.901330848746994</c:v>
                </c:pt>
                <c:pt idx="1155">
                  <c:v>71.901546163559303</c:v>
                </c:pt>
                <c:pt idx="1156">
                  <c:v>71.901761807918504</c:v>
                </c:pt>
                <c:pt idx="1157">
                  <c:v>71.901974865178502</c:v>
                </c:pt>
                <c:pt idx="1158">
                  <c:v>71.9021886206951</c:v>
                </c:pt>
                <c:pt idx="1159">
                  <c:v>71.9023998026735</c:v>
                </c:pt>
                <c:pt idx="1160">
                  <c:v>71.902613703763905</c:v>
                </c:pt>
                <c:pt idx="1161">
                  <c:v>71.902819883012896</c:v>
                </c:pt>
                <c:pt idx="1162">
                  <c:v>71.9030356116196</c:v>
                </c:pt>
                <c:pt idx="1163">
                  <c:v>71.903240126732996</c:v>
                </c:pt>
                <c:pt idx="1164">
                  <c:v>71.903453410813398</c:v>
                </c:pt>
                <c:pt idx="1165">
                  <c:v>71.903655778485501</c:v>
                </c:pt>
                <c:pt idx="1166">
                  <c:v>71.903866211521901</c:v>
                </c:pt>
                <c:pt idx="1167">
                  <c:v>71.904068019577693</c:v>
                </c:pt>
                <c:pt idx="1168">
                  <c:v>71.904276509254402</c:v>
                </c:pt>
                <c:pt idx="1169">
                  <c:v>71.904480933569104</c:v>
                </c:pt>
                <c:pt idx="1170">
                  <c:v>71.904682183342103</c:v>
                </c:pt>
                <c:pt idx="1171">
                  <c:v>71.904890073968602</c:v>
                </c:pt>
                <c:pt idx="1172">
                  <c:v>71.905095350542894</c:v>
                </c:pt>
                <c:pt idx="1173">
                  <c:v>71.905300627117199</c:v>
                </c:pt>
                <c:pt idx="1174">
                  <c:v>71.905505903691505</c:v>
                </c:pt>
                <c:pt idx="1175">
                  <c:v>71.905711180265897</c:v>
                </c:pt>
                <c:pt idx="1176">
                  <c:v>71.905916456840202</c:v>
                </c:pt>
                <c:pt idx="1177">
                  <c:v>71.906121733414494</c:v>
                </c:pt>
                <c:pt idx="1178">
                  <c:v>71.9063270099888</c:v>
                </c:pt>
                <c:pt idx="1179">
                  <c:v>71.906532286563206</c:v>
                </c:pt>
                <c:pt idx="1180">
                  <c:v>71.906737563137497</c:v>
                </c:pt>
                <c:pt idx="1181">
                  <c:v>71.906942839711803</c:v>
                </c:pt>
                <c:pt idx="1182">
                  <c:v>71.907148116286095</c:v>
                </c:pt>
                <c:pt idx="1183">
                  <c:v>71.9073533928605</c:v>
                </c:pt>
                <c:pt idx="1184">
                  <c:v>71.907558669434806</c:v>
                </c:pt>
                <c:pt idx="1185">
                  <c:v>71.907763946009098</c:v>
                </c:pt>
                <c:pt idx="1186">
                  <c:v>71.907969222583404</c:v>
                </c:pt>
                <c:pt idx="1187">
                  <c:v>71.908174499157795</c:v>
                </c:pt>
                <c:pt idx="1188">
                  <c:v>71.908379775732101</c:v>
                </c:pt>
                <c:pt idx="1189">
                  <c:v>71.908585052306407</c:v>
                </c:pt>
                <c:pt idx="1190">
                  <c:v>71.908790328880698</c:v>
                </c:pt>
                <c:pt idx="1191">
                  <c:v>71.908995605455104</c:v>
                </c:pt>
                <c:pt idx="1192">
                  <c:v>71.909200882029396</c:v>
                </c:pt>
                <c:pt idx="1193">
                  <c:v>71.909406158603701</c:v>
                </c:pt>
                <c:pt idx="1194">
                  <c:v>71.909611435177993</c:v>
                </c:pt>
                <c:pt idx="1195">
                  <c:v>71.909816711752399</c:v>
                </c:pt>
                <c:pt idx="1196">
                  <c:v>71.910021988326704</c:v>
                </c:pt>
                <c:pt idx="1197">
                  <c:v>71.910227264900996</c:v>
                </c:pt>
                <c:pt idx="1198">
                  <c:v>71.910432541475302</c:v>
                </c:pt>
                <c:pt idx="1199">
                  <c:v>71.910637818049693</c:v>
                </c:pt>
                <c:pt idx="1200">
                  <c:v>71.910843094623999</c:v>
                </c:pt>
                <c:pt idx="1201">
                  <c:v>71.911048371198305</c:v>
                </c:pt>
                <c:pt idx="1202">
                  <c:v>71.911253647772597</c:v>
                </c:pt>
                <c:pt idx="1203">
                  <c:v>71.911458924346903</c:v>
                </c:pt>
                <c:pt idx="1204">
                  <c:v>71.911664200921294</c:v>
                </c:pt>
                <c:pt idx="1205">
                  <c:v>71.9118694774956</c:v>
                </c:pt>
                <c:pt idx="1206">
                  <c:v>71.912074754069906</c:v>
                </c:pt>
                <c:pt idx="1207">
                  <c:v>71.912280030644197</c:v>
                </c:pt>
                <c:pt idx="1208">
                  <c:v>71.912485307218603</c:v>
                </c:pt>
                <c:pt idx="1209">
                  <c:v>71.912690583792894</c:v>
                </c:pt>
                <c:pt idx="1210">
                  <c:v>71.9128958603672</c:v>
                </c:pt>
                <c:pt idx="1211">
                  <c:v>71.913101136941506</c:v>
                </c:pt>
                <c:pt idx="1212">
                  <c:v>71.913306413515897</c:v>
                </c:pt>
                <c:pt idx="1213">
                  <c:v>71.913511690090203</c:v>
                </c:pt>
                <c:pt idx="1214">
                  <c:v>71.913716966664495</c:v>
                </c:pt>
                <c:pt idx="1215">
                  <c:v>71.913922243238801</c:v>
                </c:pt>
                <c:pt idx="1216">
                  <c:v>71.914127519813107</c:v>
                </c:pt>
                <c:pt idx="1217">
                  <c:v>71.914332796387498</c:v>
                </c:pt>
                <c:pt idx="1218">
                  <c:v>71.914538072961804</c:v>
                </c:pt>
                <c:pt idx="1219">
                  <c:v>71.914743349536096</c:v>
                </c:pt>
                <c:pt idx="1220">
                  <c:v>71.914948626110402</c:v>
                </c:pt>
                <c:pt idx="1221">
                  <c:v>71.915153902684807</c:v>
                </c:pt>
                <c:pt idx="1222">
                  <c:v>71.915359179259099</c:v>
                </c:pt>
                <c:pt idx="1223">
                  <c:v>71.915564455833405</c:v>
                </c:pt>
                <c:pt idx="1224">
                  <c:v>71.915769732407696</c:v>
                </c:pt>
                <c:pt idx="1225">
                  <c:v>71.915975008982102</c:v>
                </c:pt>
                <c:pt idx="1226">
                  <c:v>71.916180285556393</c:v>
                </c:pt>
                <c:pt idx="1227">
                  <c:v>71.916385562130699</c:v>
                </c:pt>
                <c:pt idx="1228">
                  <c:v>71.916590838705005</c:v>
                </c:pt>
                <c:pt idx="1229">
                  <c:v>71.916796115279396</c:v>
                </c:pt>
                <c:pt idx="1230">
                  <c:v>71.917001391853702</c:v>
                </c:pt>
                <c:pt idx="1231">
                  <c:v>71.917206668427994</c:v>
                </c:pt>
                <c:pt idx="1232">
                  <c:v>71.9174119450023</c:v>
                </c:pt>
                <c:pt idx="1233">
                  <c:v>71.917617221576606</c:v>
                </c:pt>
                <c:pt idx="1234">
                  <c:v>71.917822498150997</c:v>
                </c:pt>
                <c:pt idx="1235">
                  <c:v>71.918027774725303</c:v>
                </c:pt>
                <c:pt idx="1236">
                  <c:v>71.918233051299595</c:v>
                </c:pt>
                <c:pt idx="1237">
                  <c:v>71.918438327874</c:v>
                </c:pt>
                <c:pt idx="1238">
                  <c:v>71.918643604448306</c:v>
                </c:pt>
                <c:pt idx="1239">
                  <c:v>71.918848881022598</c:v>
                </c:pt>
                <c:pt idx="1240">
                  <c:v>71.919054157596904</c:v>
                </c:pt>
                <c:pt idx="1241">
                  <c:v>71.919259434171295</c:v>
                </c:pt>
                <c:pt idx="1242">
                  <c:v>71.919464710745601</c:v>
                </c:pt>
                <c:pt idx="1243">
                  <c:v>71.919669987319907</c:v>
                </c:pt>
                <c:pt idx="1244">
                  <c:v>71.919875263894198</c:v>
                </c:pt>
                <c:pt idx="1245">
                  <c:v>71.920080540468504</c:v>
                </c:pt>
                <c:pt idx="1246">
                  <c:v>71.920285817042895</c:v>
                </c:pt>
                <c:pt idx="1247">
                  <c:v>71.920491093617201</c:v>
                </c:pt>
                <c:pt idx="1248">
                  <c:v>71.920696370191493</c:v>
                </c:pt>
                <c:pt idx="1249">
                  <c:v>71.920901646765799</c:v>
                </c:pt>
                <c:pt idx="1250">
                  <c:v>71.921106923340204</c:v>
                </c:pt>
                <c:pt idx="1251">
                  <c:v>71.921312199914496</c:v>
                </c:pt>
                <c:pt idx="1252">
                  <c:v>71.921517476488802</c:v>
                </c:pt>
                <c:pt idx="1253">
                  <c:v>71.921722753063094</c:v>
                </c:pt>
                <c:pt idx="1254">
                  <c:v>71.921928029637499</c:v>
                </c:pt>
                <c:pt idx="1255">
                  <c:v>71.922133306211805</c:v>
                </c:pt>
                <c:pt idx="1256">
                  <c:v>71.922338582786097</c:v>
                </c:pt>
                <c:pt idx="1257">
                  <c:v>71.922543859360403</c:v>
                </c:pt>
                <c:pt idx="1258">
                  <c:v>71.922749135934794</c:v>
                </c:pt>
                <c:pt idx="1259">
                  <c:v>71.9229544125091</c:v>
                </c:pt>
                <c:pt idx="1260">
                  <c:v>71.923159689083406</c:v>
                </c:pt>
                <c:pt idx="1261">
                  <c:v>71.923364965657697</c:v>
                </c:pt>
                <c:pt idx="1262">
                  <c:v>71.923570242232003</c:v>
                </c:pt>
                <c:pt idx="1263">
                  <c:v>71.923775518806394</c:v>
                </c:pt>
                <c:pt idx="1264">
                  <c:v>71.9239807953807</c:v>
                </c:pt>
                <c:pt idx="1265">
                  <c:v>71.924186071955006</c:v>
                </c:pt>
                <c:pt idx="1266">
                  <c:v>71.924391348529298</c:v>
                </c:pt>
                <c:pt idx="1267">
                  <c:v>71.924596625103703</c:v>
                </c:pt>
                <c:pt idx="1268">
                  <c:v>71.924801901677995</c:v>
                </c:pt>
                <c:pt idx="1269">
                  <c:v>71.925007178252301</c:v>
                </c:pt>
                <c:pt idx="1270">
                  <c:v>71.925212454826607</c:v>
                </c:pt>
                <c:pt idx="1271">
                  <c:v>71.925417731400998</c:v>
                </c:pt>
                <c:pt idx="1272">
                  <c:v>71.925623007975304</c:v>
                </c:pt>
                <c:pt idx="1273">
                  <c:v>71.925828284549596</c:v>
                </c:pt>
                <c:pt idx="1274">
                  <c:v>71.926033561123901</c:v>
                </c:pt>
                <c:pt idx="1275">
                  <c:v>71.926238837698193</c:v>
                </c:pt>
                <c:pt idx="1276">
                  <c:v>71.926444114272599</c:v>
                </c:pt>
                <c:pt idx="1277">
                  <c:v>71.926649390846904</c:v>
                </c:pt>
                <c:pt idx="1278">
                  <c:v>71.926854667421196</c:v>
                </c:pt>
                <c:pt idx="1279">
                  <c:v>71.927059943995502</c:v>
                </c:pt>
                <c:pt idx="1280">
                  <c:v>71.927265220569893</c:v>
                </c:pt>
                <c:pt idx="1281">
                  <c:v>71.927470497144199</c:v>
                </c:pt>
                <c:pt idx="1282">
                  <c:v>71.927675773718505</c:v>
                </c:pt>
                <c:pt idx="1283">
                  <c:v>71.927881050292797</c:v>
                </c:pt>
                <c:pt idx="1284">
                  <c:v>71.928086326867202</c:v>
                </c:pt>
                <c:pt idx="1285">
                  <c:v>71.928291603441494</c:v>
                </c:pt>
                <c:pt idx="1286">
                  <c:v>71.9284968800158</c:v>
                </c:pt>
                <c:pt idx="1287">
                  <c:v>71.928702156590106</c:v>
                </c:pt>
                <c:pt idx="1288">
                  <c:v>71.928907433164497</c:v>
                </c:pt>
                <c:pt idx="1289">
                  <c:v>71.929112709738803</c:v>
                </c:pt>
                <c:pt idx="1290">
                  <c:v>71.929317986313094</c:v>
                </c:pt>
                <c:pt idx="1291">
                  <c:v>71.9295232628874</c:v>
                </c:pt>
                <c:pt idx="1292">
                  <c:v>71.929728539461806</c:v>
                </c:pt>
                <c:pt idx="1293">
                  <c:v>71.929933816036097</c:v>
                </c:pt>
                <c:pt idx="1294">
                  <c:v>71.930139092610403</c:v>
                </c:pt>
                <c:pt idx="1295">
                  <c:v>71.930344369184695</c:v>
                </c:pt>
                <c:pt idx="1296">
                  <c:v>71.9305496457591</c:v>
                </c:pt>
                <c:pt idx="1297">
                  <c:v>71.930754922333406</c:v>
                </c:pt>
                <c:pt idx="1298">
                  <c:v>71.930960198907698</c:v>
                </c:pt>
                <c:pt idx="1299">
                  <c:v>71.931165475482004</c:v>
                </c:pt>
                <c:pt idx="1300">
                  <c:v>71.931370752056395</c:v>
                </c:pt>
                <c:pt idx="1301">
                  <c:v>71.931576028630701</c:v>
                </c:pt>
                <c:pt idx="1302">
                  <c:v>71.931781305205007</c:v>
                </c:pt>
                <c:pt idx="1303">
                  <c:v>71.931986581779299</c:v>
                </c:pt>
                <c:pt idx="1304">
                  <c:v>71.932191858353605</c:v>
                </c:pt>
                <c:pt idx="1305">
                  <c:v>71.932397134927996</c:v>
                </c:pt>
                <c:pt idx="1306">
                  <c:v>71.932602411502302</c:v>
                </c:pt>
                <c:pt idx="1307">
                  <c:v>71.932807688076593</c:v>
                </c:pt>
                <c:pt idx="1308">
                  <c:v>71.933012964650899</c:v>
                </c:pt>
                <c:pt idx="1309">
                  <c:v>71.933218241225305</c:v>
                </c:pt>
                <c:pt idx="1310">
                  <c:v>71.933423517799596</c:v>
                </c:pt>
                <c:pt idx="1311">
                  <c:v>71.933628794373902</c:v>
                </c:pt>
                <c:pt idx="1312">
                  <c:v>71.933834070948194</c:v>
                </c:pt>
                <c:pt idx="1313">
                  <c:v>71.934039347522599</c:v>
                </c:pt>
                <c:pt idx="1314">
                  <c:v>71.934244624096905</c:v>
                </c:pt>
                <c:pt idx="1315">
                  <c:v>71.934449900671197</c:v>
                </c:pt>
                <c:pt idx="1316">
                  <c:v>71.934655177245503</c:v>
                </c:pt>
                <c:pt idx="1317">
                  <c:v>71.934860453819894</c:v>
                </c:pt>
                <c:pt idx="1318">
                  <c:v>71.9350657303942</c:v>
                </c:pt>
                <c:pt idx="1319">
                  <c:v>71.935271006968506</c:v>
                </c:pt>
                <c:pt idx="1320">
                  <c:v>71.935476283542798</c:v>
                </c:pt>
                <c:pt idx="1321">
                  <c:v>71.935681560117104</c:v>
                </c:pt>
                <c:pt idx="1322">
                  <c:v>71.935886836691495</c:v>
                </c:pt>
                <c:pt idx="1323">
                  <c:v>71.936092113265801</c:v>
                </c:pt>
                <c:pt idx="1324">
                  <c:v>71.936297389840107</c:v>
                </c:pt>
                <c:pt idx="1325">
                  <c:v>71.936502666414398</c:v>
                </c:pt>
                <c:pt idx="1326">
                  <c:v>71.936707942988804</c:v>
                </c:pt>
                <c:pt idx="1327">
                  <c:v>71.936913219563095</c:v>
                </c:pt>
                <c:pt idx="1328">
                  <c:v>71.937118496137401</c:v>
                </c:pt>
                <c:pt idx="1329">
                  <c:v>71.937323772711693</c:v>
                </c:pt>
                <c:pt idx="1330">
                  <c:v>71.937529049286098</c:v>
                </c:pt>
                <c:pt idx="1331">
                  <c:v>71.937734325860404</c:v>
                </c:pt>
                <c:pt idx="1332">
                  <c:v>71.937939602434696</c:v>
                </c:pt>
                <c:pt idx="1333">
                  <c:v>71.938144879009002</c:v>
                </c:pt>
                <c:pt idx="1334">
                  <c:v>71.938350155583393</c:v>
                </c:pt>
                <c:pt idx="1335">
                  <c:v>71.938555432157699</c:v>
                </c:pt>
                <c:pt idx="1336">
                  <c:v>71.938760708732005</c:v>
                </c:pt>
                <c:pt idx="1337">
                  <c:v>71.938965985306297</c:v>
                </c:pt>
                <c:pt idx="1338">
                  <c:v>71.939171261880603</c:v>
                </c:pt>
                <c:pt idx="1339">
                  <c:v>71.939376538454994</c:v>
                </c:pt>
                <c:pt idx="1340">
                  <c:v>71.9395818150293</c:v>
                </c:pt>
                <c:pt idx="1341">
                  <c:v>71.939787091603606</c:v>
                </c:pt>
                <c:pt idx="1342">
                  <c:v>71.939992368177997</c:v>
                </c:pt>
                <c:pt idx="1343">
                  <c:v>71.940197644752303</c:v>
                </c:pt>
                <c:pt idx="1344">
                  <c:v>71.940402921326594</c:v>
                </c:pt>
                <c:pt idx="1345">
                  <c:v>71.9406081979009</c:v>
                </c:pt>
                <c:pt idx="1346">
                  <c:v>71.940813474475206</c:v>
                </c:pt>
                <c:pt idx="1347">
                  <c:v>71.941018751049597</c:v>
                </c:pt>
                <c:pt idx="1348">
                  <c:v>71.941224027623903</c:v>
                </c:pt>
                <c:pt idx="1349">
                  <c:v>71.941429304198195</c:v>
                </c:pt>
                <c:pt idx="1350">
                  <c:v>71.941634580772501</c:v>
                </c:pt>
                <c:pt idx="1351">
                  <c:v>71.941839857346906</c:v>
                </c:pt>
                <c:pt idx="1352">
                  <c:v>71.942045133921198</c:v>
                </c:pt>
                <c:pt idx="1353">
                  <c:v>71.942250410495504</c:v>
                </c:pt>
                <c:pt idx="1354">
                  <c:v>71.942455687069796</c:v>
                </c:pt>
                <c:pt idx="1355">
                  <c:v>71.942660963644201</c:v>
                </c:pt>
                <c:pt idx="1356">
                  <c:v>71.942866240218507</c:v>
                </c:pt>
                <c:pt idx="1357">
                  <c:v>71.943071516792799</c:v>
                </c:pt>
                <c:pt idx="1358">
                  <c:v>71.943276793367104</c:v>
                </c:pt>
                <c:pt idx="1359">
                  <c:v>71.943482069941496</c:v>
                </c:pt>
                <c:pt idx="1360">
                  <c:v>71.943687346515802</c:v>
                </c:pt>
                <c:pt idx="1361">
                  <c:v>71.943892623090093</c:v>
                </c:pt>
                <c:pt idx="1362">
                  <c:v>71.944097899664399</c:v>
                </c:pt>
                <c:pt idx="1363">
                  <c:v>71.944303176238705</c:v>
                </c:pt>
                <c:pt idx="1364">
                  <c:v>71.944508452813096</c:v>
                </c:pt>
                <c:pt idx="1365">
                  <c:v>71.944713729387402</c:v>
                </c:pt>
                <c:pt idx="1366">
                  <c:v>71.944919005961694</c:v>
                </c:pt>
                <c:pt idx="1367">
                  <c:v>71.945124282536</c:v>
                </c:pt>
                <c:pt idx="1368">
                  <c:v>71.945329559110405</c:v>
                </c:pt>
                <c:pt idx="1369">
                  <c:v>71.945534835684697</c:v>
                </c:pt>
                <c:pt idx="1370">
                  <c:v>71.945740112259003</c:v>
                </c:pt>
                <c:pt idx="1371">
                  <c:v>71.945945388833294</c:v>
                </c:pt>
                <c:pt idx="1372">
                  <c:v>71.9461506654077</c:v>
                </c:pt>
                <c:pt idx="1373">
                  <c:v>71.946355941982006</c:v>
                </c:pt>
                <c:pt idx="1374">
                  <c:v>71.946561218556297</c:v>
                </c:pt>
                <c:pt idx="1375">
                  <c:v>71.946766495130603</c:v>
                </c:pt>
                <c:pt idx="1376">
                  <c:v>71.946971771704995</c:v>
                </c:pt>
                <c:pt idx="1377">
                  <c:v>71.9471770482793</c:v>
                </c:pt>
                <c:pt idx="1378">
                  <c:v>71.947382324853606</c:v>
                </c:pt>
                <c:pt idx="1379">
                  <c:v>71.947587601427898</c:v>
                </c:pt>
                <c:pt idx="1380">
                  <c:v>71.947792878002204</c:v>
                </c:pt>
                <c:pt idx="1381">
                  <c:v>71.947998154576595</c:v>
                </c:pt>
                <c:pt idx="1382">
                  <c:v>71.948203431150901</c:v>
                </c:pt>
                <c:pt idx="1383">
                  <c:v>71.948408707725207</c:v>
                </c:pt>
                <c:pt idx="1384">
                  <c:v>71.948613984299499</c:v>
                </c:pt>
                <c:pt idx="1385">
                  <c:v>71.948819260873904</c:v>
                </c:pt>
                <c:pt idx="1386">
                  <c:v>71.949024537448196</c:v>
                </c:pt>
                <c:pt idx="1387">
                  <c:v>71.949229814022502</c:v>
                </c:pt>
                <c:pt idx="1388">
                  <c:v>71.949435090596793</c:v>
                </c:pt>
                <c:pt idx="1389">
                  <c:v>71.949640367171199</c:v>
                </c:pt>
                <c:pt idx="1390">
                  <c:v>71.949845643745505</c:v>
                </c:pt>
                <c:pt idx="1391">
                  <c:v>71.950050920319796</c:v>
                </c:pt>
                <c:pt idx="1392">
                  <c:v>71.950256196894102</c:v>
                </c:pt>
                <c:pt idx="1393">
                  <c:v>71.950461473468494</c:v>
                </c:pt>
                <c:pt idx="1394">
                  <c:v>71.950666750042799</c:v>
                </c:pt>
                <c:pt idx="1395">
                  <c:v>71.950872026617105</c:v>
                </c:pt>
                <c:pt idx="1396">
                  <c:v>71.951077303191397</c:v>
                </c:pt>
                <c:pt idx="1397">
                  <c:v>71.951282579765802</c:v>
                </c:pt>
                <c:pt idx="1398">
                  <c:v>71.951487856340094</c:v>
                </c:pt>
                <c:pt idx="1399">
                  <c:v>71.9516931329144</c:v>
                </c:pt>
                <c:pt idx="1400">
                  <c:v>71.951898409488706</c:v>
                </c:pt>
                <c:pt idx="1401">
                  <c:v>71.952103686063097</c:v>
                </c:pt>
                <c:pt idx="1402">
                  <c:v>71.952308962637403</c:v>
                </c:pt>
                <c:pt idx="1403">
                  <c:v>71.952514239211695</c:v>
                </c:pt>
                <c:pt idx="1404">
                  <c:v>71.952719515786001</c:v>
                </c:pt>
                <c:pt idx="1405">
                  <c:v>71.952924792360307</c:v>
                </c:pt>
                <c:pt idx="1406">
                  <c:v>71.953130068934698</c:v>
                </c:pt>
                <c:pt idx="1407">
                  <c:v>71.953335345509004</c:v>
                </c:pt>
                <c:pt idx="1408">
                  <c:v>71.953540622083295</c:v>
                </c:pt>
                <c:pt idx="1409">
                  <c:v>71.953745898657601</c:v>
                </c:pt>
                <c:pt idx="1410">
                  <c:v>71.953951175232007</c:v>
                </c:pt>
                <c:pt idx="1411">
                  <c:v>71.954156451806298</c:v>
                </c:pt>
                <c:pt idx="1412">
                  <c:v>71.954361728380604</c:v>
                </c:pt>
                <c:pt idx="1413">
                  <c:v>71.954567004954896</c:v>
                </c:pt>
                <c:pt idx="1414">
                  <c:v>71.954772281529301</c:v>
                </c:pt>
                <c:pt idx="1415">
                  <c:v>71.954977558103593</c:v>
                </c:pt>
                <c:pt idx="1416">
                  <c:v>71.955182834677899</c:v>
                </c:pt>
                <c:pt idx="1417">
                  <c:v>71.955388111252205</c:v>
                </c:pt>
                <c:pt idx="1418">
                  <c:v>71.955593387826596</c:v>
                </c:pt>
                <c:pt idx="1419">
                  <c:v>71.955798664400902</c:v>
                </c:pt>
                <c:pt idx="1420">
                  <c:v>71.956003940975194</c:v>
                </c:pt>
                <c:pt idx="1421">
                  <c:v>71.9562092175495</c:v>
                </c:pt>
                <c:pt idx="1422">
                  <c:v>71.956414494123806</c:v>
                </c:pt>
                <c:pt idx="1423">
                  <c:v>71.956619770698197</c:v>
                </c:pt>
                <c:pt idx="1424">
                  <c:v>71.956825047272503</c:v>
                </c:pt>
                <c:pt idx="1425">
                  <c:v>71.957030323846794</c:v>
                </c:pt>
                <c:pt idx="1426">
                  <c:v>71.9572356004211</c:v>
                </c:pt>
                <c:pt idx="1427">
                  <c:v>71.957440876995506</c:v>
                </c:pt>
                <c:pt idx="1428">
                  <c:v>71.957646153569797</c:v>
                </c:pt>
                <c:pt idx="1429">
                  <c:v>71.957851430144103</c:v>
                </c:pt>
                <c:pt idx="1430">
                  <c:v>71.958056706718395</c:v>
                </c:pt>
                <c:pt idx="1431">
                  <c:v>71.9582619832928</c:v>
                </c:pt>
                <c:pt idx="1432">
                  <c:v>71.958467259867106</c:v>
                </c:pt>
                <c:pt idx="1433">
                  <c:v>71.958672536441398</c:v>
                </c:pt>
                <c:pt idx="1434">
                  <c:v>71.958877813015704</c:v>
                </c:pt>
                <c:pt idx="1435">
                  <c:v>71.959083089590095</c:v>
                </c:pt>
                <c:pt idx="1436">
                  <c:v>71.959288366164401</c:v>
                </c:pt>
                <c:pt idx="1437">
                  <c:v>71.959493642738707</c:v>
                </c:pt>
                <c:pt idx="1438">
                  <c:v>71.959698919312999</c:v>
                </c:pt>
                <c:pt idx="1439">
                  <c:v>71.959904195887304</c:v>
                </c:pt>
                <c:pt idx="1440">
                  <c:v>71.960109472461696</c:v>
                </c:pt>
                <c:pt idx="1441">
                  <c:v>71.960314749036002</c:v>
                </c:pt>
                <c:pt idx="1442">
                  <c:v>71.960520025610293</c:v>
                </c:pt>
                <c:pt idx="1443">
                  <c:v>71.960725302184599</c:v>
                </c:pt>
                <c:pt idx="1444">
                  <c:v>71.960930578759005</c:v>
                </c:pt>
                <c:pt idx="1445">
                  <c:v>71.961135855333296</c:v>
                </c:pt>
                <c:pt idx="1446">
                  <c:v>71.961341131907602</c:v>
                </c:pt>
                <c:pt idx="1447">
                  <c:v>71.961546408481993</c:v>
                </c:pt>
                <c:pt idx="1448">
                  <c:v>71.961751685056299</c:v>
                </c:pt>
                <c:pt idx="1449">
                  <c:v>71.961956961630605</c:v>
                </c:pt>
                <c:pt idx="1450">
                  <c:v>71.962162238204897</c:v>
                </c:pt>
                <c:pt idx="1451">
                  <c:v>71.962367514779203</c:v>
                </c:pt>
                <c:pt idx="1452">
                  <c:v>71.962572791353594</c:v>
                </c:pt>
                <c:pt idx="1453">
                  <c:v>71.9627780679279</c:v>
                </c:pt>
                <c:pt idx="1454">
                  <c:v>71.962983344502206</c:v>
                </c:pt>
                <c:pt idx="1455">
                  <c:v>71.963188621076497</c:v>
                </c:pt>
                <c:pt idx="1456">
                  <c:v>71.963393897650903</c:v>
                </c:pt>
                <c:pt idx="1457">
                  <c:v>71.963599174225195</c:v>
                </c:pt>
                <c:pt idx="1458">
                  <c:v>71.963804450799501</c:v>
                </c:pt>
                <c:pt idx="1459">
                  <c:v>71.964009727373806</c:v>
                </c:pt>
                <c:pt idx="1460">
                  <c:v>71.964215003948198</c:v>
                </c:pt>
                <c:pt idx="1461">
                  <c:v>71.964420280522504</c:v>
                </c:pt>
                <c:pt idx="1462">
                  <c:v>71.964625557096795</c:v>
                </c:pt>
                <c:pt idx="1463">
                  <c:v>71.964830833671101</c:v>
                </c:pt>
                <c:pt idx="1464">
                  <c:v>71.965036110245407</c:v>
                </c:pt>
                <c:pt idx="1465">
                  <c:v>71.965241386819798</c:v>
                </c:pt>
                <c:pt idx="1466">
                  <c:v>71.965446663394104</c:v>
                </c:pt>
                <c:pt idx="1467">
                  <c:v>71.965651939968396</c:v>
                </c:pt>
                <c:pt idx="1468">
                  <c:v>71.965857216542702</c:v>
                </c:pt>
                <c:pt idx="1469">
                  <c:v>71.966062493117093</c:v>
                </c:pt>
                <c:pt idx="1470">
                  <c:v>71.966267769691399</c:v>
                </c:pt>
                <c:pt idx="1471">
                  <c:v>71.966473046265705</c:v>
                </c:pt>
                <c:pt idx="1472">
                  <c:v>71.966678322839996</c:v>
                </c:pt>
                <c:pt idx="1473">
                  <c:v>71.966883599414402</c:v>
                </c:pt>
                <c:pt idx="1474">
                  <c:v>71.967088875988694</c:v>
                </c:pt>
                <c:pt idx="1475">
                  <c:v>71.967294152562999</c:v>
                </c:pt>
                <c:pt idx="1476">
                  <c:v>71.967499429137305</c:v>
                </c:pt>
                <c:pt idx="1477">
                  <c:v>71.967704705711697</c:v>
                </c:pt>
                <c:pt idx="1478">
                  <c:v>71.967909982286002</c:v>
                </c:pt>
                <c:pt idx="1479">
                  <c:v>71.968115258860294</c:v>
                </c:pt>
                <c:pt idx="1480">
                  <c:v>71.9683205354346</c:v>
                </c:pt>
                <c:pt idx="1481">
                  <c:v>71.968525812008906</c:v>
                </c:pt>
                <c:pt idx="1482">
                  <c:v>71.968731088583297</c:v>
                </c:pt>
                <c:pt idx="1483">
                  <c:v>71.968936365157603</c:v>
                </c:pt>
                <c:pt idx="1484">
                  <c:v>71.969141641731895</c:v>
                </c:pt>
                <c:pt idx="1485">
                  <c:v>71.969346918306201</c:v>
                </c:pt>
                <c:pt idx="1486">
                  <c:v>71.969552194880606</c:v>
                </c:pt>
                <c:pt idx="1487">
                  <c:v>71.969757471454898</c:v>
                </c:pt>
                <c:pt idx="1488">
                  <c:v>71.969962748029204</c:v>
                </c:pt>
                <c:pt idx="1489">
                  <c:v>71.970168024603495</c:v>
                </c:pt>
                <c:pt idx="1490">
                  <c:v>71.970373301177901</c:v>
                </c:pt>
                <c:pt idx="1491">
                  <c:v>71.970578577752207</c:v>
                </c:pt>
                <c:pt idx="1492">
                  <c:v>71.970783854326498</c:v>
                </c:pt>
                <c:pt idx="1493">
                  <c:v>71.970989130900804</c:v>
                </c:pt>
                <c:pt idx="1494">
                  <c:v>71.971194407475195</c:v>
                </c:pt>
                <c:pt idx="1495">
                  <c:v>71.971399684049501</c:v>
                </c:pt>
                <c:pt idx="1496">
                  <c:v>71.971604960623793</c:v>
                </c:pt>
                <c:pt idx="1497">
                  <c:v>71.971810237198099</c:v>
                </c:pt>
                <c:pt idx="1498">
                  <c:v>71.972015513772504</c:v>
                </c:pt>
                <c:pt idx="1499">
                  <c:v>71.972220790346796</c:v>
                </c:pt>
                <c:pt idx="1500">
                  <c:v>71.972426066921102</c:v>
                </c:pt>
                <c:pt idx="1501">
                  <c:v>71.972631343495394</c:v>
                </c:pt>
                <c:pt idx="1502">
                  <c:v>71.972836620069799</c:v>
                </c:pt>
                <c:pt idx="1503">
                  <c:v>71.973041896644105</c:v>
                </c:pt>
                <c:pt idx="1504">
                  <c:v>71.973247173218397</c:v>
                </c:pt>
                <c:pt idx="1505">
                  <c:v>71.973452449792703</c:v>
                </c:pt>
                <c:pt idx="1506">
                  <c:v>71.973657726367094</c:v>
                </c:pt>
                <c:pt idx="1507">
                  <c:v>71.9738630029414</c:v>
                </c:pt>
                <c:pt idx="1508">
                  <c:v>71.974068279515706</c:v>
                </c:pt>
                <c:pt idx="1509">
                  <c:v>71.974273556089997</c:v>
                </c:pt>
                <c:pt idx="1510">
                  <c:v>71.974478832664303</c:v>
                </c:pt>
                <c:pt idx="1511">
                  <c:v>71.974684109238694</c:v>
                </c:pt>
                <c:pt idx="1512">
                  <c:v>71.974889385813</c:v>
                </c:pt>
                <c:pt idx="1513">
                  <c:v>71.975094662387306</c:v>
                </c:pt>
                <c:pt idx="1514">
                  <c:v>71.975299938961598</c:v>
                </c:pt>
                <c:pt idx="1515">
                  <c:v>71.975505215536003</c:v>
                </c:pt>
                <c:pt idx="1516">
                  <c:v>71.975710492110295</c:v>
                </c:pt>
                <c:pt idx="1517">
                  <c:v>71.975915768684601</c:v>
                </c:pt>
                <c:pt idx="1518">
                  <c:v>71.976121045258907</c:v>
                </c:pt>
                <c:pt idx="1519">
                  <c:v>71.976326321833298</c:v>
                </c:pt>
                <c:pt idx="1520">
                  <c:v>71.976531598407604</c:v>
                </c:pt>
                <c:pt idx="1521">
                  <c:v>71.976736874981896</c:v>
                </c:pt>
                <c:pt idx="1522">
                  <c:v>71.976942151556202</c:v>
                </c:pt>
                <c:pt idx="1523">
                  <c:v>71.977147428130607</c:v>
                </c:pt>
                <c:pt idx="1524">
                  <c:v>71.977352704704899</c:v>
                </c:pt>
                <c:pt idx="1525">
                  <c:v>71.977557981279205</c:v>
                </c:pt>
                <c:pt idx="1526">
                  <c:v>71.977763257853496</c:v>
                </c:pt>
                <c:pt idx="1527">
                  <c:v>71.977968534427802</c:v>
                </c:pt>
                <c:pt idx="1528">
                  <c:v>71.978173811002193</c:v>
                </c:pt>
                <c:pt idx="1529">
                  <c:v>71.978379087576499</c:v>
                </c:pt>
                <c:pt idx="1530">
                  <c:v>71.978584364150805</c:v>
                </c:pt>
                <c:pt idx="1531">
                  <c:v>71.978789640725097</c:v>
                </c:pt>
                <c:pt idx="1532">
                  <c:v>71.978994917299502</c:v>
                </c:pt>
                <c:pt idx="1533">
                  <c:v>71.979200193873794</c:v>
                </c:pt>
                <c:pt idx="1534">
                  <c:v>71.9794054704481</c:v>
                </c:pt>
                <c:pt idx="1535">
                  <c:v>71.979610747022406</c:v>
                </c:pt>
                <c:pt idx="1536">
                  <c:v>71.979816023596797</c:v>
                </c:pt>
                <c:pt idx="1537">
                  <c:v>71.980021300171103</c:v>
                </c:pt>
                <c:pt idx="1538">
                  <c:v>71.980226576745395</c:v>
                </c:pt>
                <c:pt idx="1539">
                  <c:v>71.980431853319701</c:v>
                </c:pt>
                <c:pt idx="1540">
                  <c:v>71.980637129894006</c:v>
                </c:pt>
                <c:pt idx="1541">
                  <c:v>71.980842406468398</c:v>
                </c:pt>
                <c:pt idx="1542">
                  <c:v>71.981047683042704</c:v>
                </c:pt>
                <c:pt idx="1543">
                  <c:v>71.981252959616995</c:v>
                </c:pt>
                <c:pt idx="1544">
                  <c:v>71.981458236191301</c:v>
                </c:pt>
                <c:pt idx="1545">
                  <c:v>71.981663512765707</c:v>
                </c:pt>
                <c:pt idx="1546">
                  <c:v>71.981868789339998</c:v>
                </c:pt>
                <c:pt idx="1547">
                  <c:v>71.982074065914304</c:v>
                </c:pt>
                <c:pt idx="1548">
                  <c:v>71.982279342488596</c:v>
                </c:pt>
                <c:pt idx="1549">
                  <c:v>71.982484619063001</c:v>
                </c:pt>
                <c:pt idx="1550">
                  <c:v>71.982689895637293</c:v>
                </c:pt>
                <c:pt idx="1551">
                  <c:v>71.982895172211599</c:v>
                </c:pt>
                <c:pt idx="1552">
                  <c:v>71.983100448785905</c:v>
                </c:pt>
                <c:pt idx="1553">
                  <c:v>71.983305725360296</c:v>
                </c:pt>
                <c:pt idx="1554">
                  <c:v>71.983511001934602</c:v>
                </c:pt>
                <c:pt idx="1555">
                  <c:v>71.983716278508894</c:v>
                </c:pt>
                <c:pt idx="1556">
                  <c:v>71.983921555083199</c:v>
                </c:pt>
                <c:pt idx="1557">
                  <c:v>71.984126831657605</c:v>
                </c:pt>
                <c:pt idx="1558">
                  <c:v>71.984332108231897</c:v>
                </c:pt>
                <c:pt idx="1559">
                  <c:v>71.984537384806202</c:v>
                </c:pt>
                <c:pt idx="1560">
                  <c:v>71.984742661380494</c:v>
                </c:pt>
                <c:pt idx="1561">
                  <c:v>71.9849479379549</c:v>
                </c:pt>
                <c:pt idx="1562">
                  <c:v>71.985153214529205</c:v>
                </c:pt>
                <c:pt idx="1563">
                  <c:v>71.985358491103497</c:v>
                </c:pt>
                <c:pt idx="1564">
                  <c:v>71.985563767677803</c:v>
                </c:pt>
                <c:pt idx="1565">
                  <c:v>71.985769044252194</c:v>
                </c:pt>
                <c:pt idx="1566">
                  <c:v>71.9859743208265</c:v>
                </c:pt>
                <c:pt idx="1567">
                  <c:v>71.986179597400806</c:v>
                </c:pt>
                <c:pt idx="1568">
                  <c:v>71.986384873975098</c:v>
                </c:pt>
                <c:pt idx="1569">
                  <c:v>71.986590150549404</c:v>
                </c:pt>
                <c:pt idx="1570">
                  <c:v>71.986795427123795</c:v>
                </c:pt>
                <c:pt idx="1571">
                  <c:v>71.987000703698101</c:v>
                </c:pt>
                <c:pt idx="1572">
                  <c:v>71.987205980272407</c:v>
                </c:pt>
                <c:pt idx="1573">
                  <c:v>71.987411256846698</c:v>
                </c:pt>
                <c:pt idx="1574">
                  <c:v>71.987616533421104</c:v>
                </c:pt>
                <c:pt idx="1575">
                  <c:v>71.987821809995395</c:v>
                </c:pt>
                <c:pt idx="1576">
                  <c:v>71.988027086569701</c:v>
                </c:pt>
                <c:pt idx="1577">
                  <c:v>71.988232363143993</c:v>
                </c:pt>
                <c:pt idx="1578">
                  <c:v>71.988437639718398</c:v>
                </c:pt>
                <c:pt idx="1579">
                  <c:v>71.988642916292704</c:v>
                </c:pt>
                <c:pt idx="1580">
                  <c:v>71.988848192866996</c:v>
                </c:pt>
                <c:pt idx="1581">
                  <c:v>71.989053469441302</c:v>
                </c:pt>
                <c:pt idx="1582">
                  <c:v>71.989258746015693</c:v>
                </c:pt>
                <c:pt idx="1583">
                  <c:v>71.989464022589999</c:v>
                </c:pt>
                <c:pt idx="1584">
                  <c:v>71.989669299164305</c:v>
                </c:pt>
                <c:pt idx="1585">
                  <c:v>71.989874575738597</c:v>
                </c:pt>
                <c:pt idx="1586">
                  <c:v>71.990079852312903</c:v>
                </c:pt>
                <c:pt idx="1587">
                  <c:v>71.990285128887294</c:v>
                </c:pt>
                <c:pt idx="1588">
                  <c:v>71.9904904054616</c:v>
                </c:pt>
                <c:pt idx="1589">
                  <c:v>71.990695682035906</c:v>
                </c:pt>
                <c:pt idx="1590">
                  <c:v>71.990900958610197</c:v>
                </c:pt>
                <c:pt idx="1591">
                  <c:v>71.991106235184603</c:v>
                </c:pt>
                <c:pt idx="1592">
                  <c:v>71.991311511758894</c:v>
                </c:pt>
                <c:pt idx="1593">
                  <c:v>71.9915167883332</c:v>
                </c:pt>
                <c:pt idx="1594">
                  <c:v>71.991722064907506</c:v>
                </c:pt>
                <c:pt idx="1595">
                  <c:v>71.991927341481897</c:v>
                </c:pt>
                <c:pt idx="1596">
                  <c:v>71.992132618056203</c:v>
                </c:pt>
                <c:pt idx="1597">
                  <c:v>71.992337894630495</c:v>
                </c:pt>
                <c:pt idx="1598">
                  <c:v>71.992543171204801</c:v>
                </c:pt>
                <c:pt idx="1599">
                  <c:v>71.992748447779206</c:v>
                </c:pt>
                <c:pt idx="1600">
                  <c:v>71.992953724353498</c:v>
                </c:pt>
                <c:pt idx="1601">
                  <c:v>71.993159000927804</c:v>
                </c:pt>
                <c:pt idx="1602">
                  <c:v>71.993364277502096</c:v>
                </c:pt>
                <c:pt idx="1603">
                  <c:v>71.993569554076501</c:v>
                </c:pt>
                <c:pt idx="1604">
                  <c:v>71.993774830650807</c:v>
                </c:pt>
                <c:pt idx="1605">
                  <c:v>71.993980107225099</c:v>
                </c:pt>
                <c:pt idx="1606">
                  <c:v>71.994185383799405</c:v>
                </c:pt>
                <c:pt idx="1607">
                  <c:v>71.994390660373796</c:v>
                </c:pt>
                <c:pt idx="1608">
                  <c:v>71.994595936948102</c:v>
                </c:pt>
                <c:pt idx="1609">
                  <c:v>71.994801213522393</c:v>
                </c:pt>
                <c:pt idx="1610">
                  <c:v>71.995006490096699</c:v>
                </c:pt>
                <c:pt idx="1611">
                  <c:v>71.995211766671005</c:v>
                </c:pt>
                <c:pt idx="1612">
                  <c:v>71.995417043245396</c:v>
                </c:pt>
                <c:pt idx="1613">
                  <c:v>71.995622319819702</c:v>
                </c:pt>
                <c:pt idx="1614">
                  <c:v>71.995827596393994</c:v>
                </c:pt>
                <c:pt idx="1615">
                  <c:v>71.9960328729683</c:v>
                </c:pt>
                <c:pt idx="1616">
                  <c:v>71.996238149542705</c:v>
                </c:pt>
                <c:pt idx="1617">
                  <c:v>71.996443426116997</c:v>
                </c:pt>
                <c:pt idx="1618">
                  <c:v>71.996648702691303</c:v>
                </c:pt>
                <c:pt idx="1619">
                  <c:v>71.996853979265595</c:v>
                </c:pt>
                <c:pt idx="1620">
                  <c:v>71.99705925584</c:v>
                </c:pt>
                <c:pt idx="1621">
                  <c:v>71.997264532414306</c:v>
                </c:pt>
                <c:pt idx="1622">
                  <c:v>71.997469808988598</c:v>
                </c:pt>
              </c:numCache>
            </c:numRef>
          </c:yVal>
          <c:smooth val="1"/>
          <c:extLst xmlns:c16r2="http://schemas.microsoft.com/office/drawing/2015/06/chart">
            <c:ext xmlns:c16="http://schemas.microsoft.com/office/drawing/2014/chart" uri="{C3380CC4-5D6E-409C-BE32-E72D297353CC}">
              <c16:uniqueId val="{00000005-6B44-405C-AF8B-8B8120FD1EF9}"/>
            </c:ext>
          </c:extLst>
        </c:ser>
        <c:ser>
          <c:idx val="6"/>
          <c:order val="6"/>
          <c:tx>
            <c:v>RT2 num with ME</c:v>
          </c:tx>
          <c:spPr>
            <a:ln w="34925" cap="rnd">
              <a:solidFill>
                <a:srgbClr val="FF0000"/>
              </a:solidFill>
              <a:round/>
            </a:ln>
            <a:effectLst/>
          </c:spPr>
          <c:marker>
            <c:symbol val="none"/>
          </c:marker>
          <c:xVal>
            <c:numRef>
              <c:f>Feuil3!$I$3:$I$1625</c:f>
              <c:numCache>
                <c:formatCode>0.00E+00</c:formatCode>
                <c:ptCount val="1623"/>
                <c:pt idx="0">
                  <c:v>0.85714285714285698</c:v>
                </c:pt>
                <c:pt idx="1">
                  <c:v>1.71428571428571</c:v>
                </c:pt>
                <c:pt idx="2">
                  <c:v>2.5714285714285698</c:v>
                </c:pt>
                <c:pt idx="3">
                  <c:v>3.4285714285714199</c:v>
                </c:pt>
                <c:pt idx="4">
                  <c:v>4.2857142857142803</c:v>
                </c:pt>
                <c:pt idx="5">
                  <c:v>5.1428571428571397</c:v>
                </c:pt>
                <c:pt idx="6">
                  <c:v>6</c:v>
                </c:pt>
                <c:pt idx="7">
                  <c:v>6.8571428571428497</c:v>
                </c:pt>
                <c:pt idx="8">
                  <c:v>7.71428571428571</c:v>
                </c:pt>
                <c:pt idx="9">
                  <c:v>8.5714285714285694</c:v>
                </c:pt>
                <c:pt idx="10">
                  <c:v>9.4285714285714306</c:v>
                </c:pt>
                <c:pt idx="11">
                  <c:v>10.285714285714199</c:v>
                </c:pt>
                <c:pt idx="12">
                  <c:v>11.1428571428571</c:v>
                </c:pt>
                <c:pt idx="13">
                  <c:v>12</c:v>
                </c:pt>
                <c:pt idx="14">
                  <c:v>12.857142857142801</c:v>
                </c:pt>
                <c:pt idx="15">
                  <c:v>13.714285714285699</c:v>
                </c:pt>
                <c:pt idx="16">
                  <c:v>14.5714285714285</c:v>
                </c:pt>
                <c:pt idx="17">
                  <c:v>15.4285714285714</c:v>
                </c:pt>
                <c:pt idx="18">
                  <c:v>16.285714285714199</c:v>
                </c:pt>
                <c:pt idx="19">
                  <c:v>17.1428571428571</c:v>
                </c:pt>
                <c:pt idx="20">
                  <c:v>18</c:v>
                </c:pt>
                <c:pt idx="21">
                  <c:v>18.857142857142801</c:v>
                </c:pt>
                <c:pt idx="22">
                  <c:v>19.714285714285701</c:v>
                </c:pt>
                <c:pt idx="23">
                  <c:v>20.571428571428498</c:v>
                </c:pt>
                <c:pt idx="24">
                  <c:v>21.428571428571399</c:v>
                </c:pt>
                <c:pt idx="25">
                  <c:v>22.285714285714199</c:v>
                </c:pt>
                <c:pt idx="26">
                  <c:v>23.1428571428571</c:v>
                </c:pt>
                <c:pt idx="27">
                  <c:v>24</c:v>
                </c:pt>
                <c:pt idx="28">
                  <c:v>24.857142857142801</c:v>
                </c:pt>
                <c:pt idx="29">
                  <c:v>25.714285714285701</c:v>
                </c:pt>
                <c:pt idx="30">
                  <c:v>26.571428571428498</c:v>
                </c:pt>
                <c:pt idx="31">
                  <c:v>27.428571428571399</c:v>
                </c:pt>
                <c:pt idx="32">
                  <c:v>28.285714285714199</c:v>
                </c:pt>
                <c:pt idx="33">
                  <c:v>29.1428571428571</c:v>
                </c:pt>
                <c:pt idx="34">
                  <c:v>30</c:v>
                </c:pt>
                <c:pt idx="35">
                  <c:v>30.857142857142801</c:v>
                </c:pt>
                <c:pt idx="36">
                  <c:v>31.714285714285701</c:v>
                </c:pt>
                <c:pt idx="37">
                  <c:v>32.571428571428498</c:v>
                </c:pt>
                <c:pt idx="38">
                  <c:v>33.428571428571402</c:v>
                </c:pt>
                <c:pt idx="39">
                  <c:v>34.285714285714199</c:v>
                </c:pt>
                <c:pt idx="40">
                  <c:v>35.142857142857103</c:v>
                </c:pt>
                <c:pt idx="41">
                  <c:v>36</c:v>
                </c:pt>
                <c:pt idx="42">
                  <c:v>36.857142857142797</c:v>
                </c:pt>
                <c:pt idx="43">
                  <c:v>37.714285714285701</c:v>
                </c:pt>
                <c:pt idx="44">
                  <c:v>38.571428571428498</c:v>
                </c:pt>
                <c:pt idx="45">
                  <c:v>39.428571428571402</c:v>
                </c:pt>
                <c:pt idx="46">
                  <c:v>40.285714285714199</c:v>
                </c:pt>
                <c:pt idx="47">
                  <c:v>41.142857142857103</c:v>
                </c:pt>
                <c:pt idx="48">
                  <c:v>42</c:v>
                </c:pt>
                <c:pt idx="49">
                  <c:v>42.857142857142797</c:v>
                </c:pt>
                <c:pt idx="50">
                  <c:v>43.714285714285701</c:v>
                </c:pt>
                <c:pt idx="51">
                  <c:v>44.571428571428498</c:v>
                </c:pt>
                <c:pt idx="52">
                  <c:v>45.428571428571402</c:v>
                </c:pt>
                <c:pt idx="53">
                  <c:v>46.285714285714199</c:v>
                </c:pt>
                <c:pt idx="54">
                  <c:v>47.142857142857103</c:v>
                </c:pt>
                <c:pt idx="55">
                  <c:v>48</c:v>
                </c:pt>
                <c:pt idx="56">
                  <c:v>48.857142857142797</c:v>
                </c:pt>
                <c:pt idx="57">
                  <c:v>49.714285714285701</c:v>
                </c:pt>
                <c:pt idx="58">
                  <c:v>50.571428571428498</c:v>
                </c:pt>
                <c:pt idx="59">
                  <c:v>51.428571428571402</c:v>
                </c:pt>
                <c:pt idx="60">
                  <c:v>52.285714285714199</c:v>
                </c:pt>
                <c:pt idx="61">
                  <c:v>53.142857142857103</c:v>
                </c:pt>
                <c:pt idx="62">
                  <c:v>54</c:v>
                </c:pt>
                <c:pt idx="63">
                  <c:v>54.857142857142797</c:v>
                </c:pt>
                <c:pt idx="64">
                  <c:v>55.714285714285701</c:v>
                </c:pt>
                <c:pt idx="65">
                  <c:v>56.571428571428498</c:v>
                </c:pt>
                <c:pt idx="66">
                  <c:v>57.428571428571402</c:v>
                </c:pt>
                <c:pt idx="67">
                  <c:v>58.285714285714199</c:v>
                </c:pt>
                <c:pt idx="68">
                  <c:v>59.142857142857103</c:v>
                </c:pt>
                <c:pt idx="69">
                  <c:v>60</c:v>
                </c:pt>
                <c:pt idx="70">
                  <c:v>60.857142857142797</c:v>
                </c:pt>
                <c:pt idx="71">
                  <c:v>61.714285714285701</c:v>
                </c:pt>
                <c:pt idx="72">
                  <c:v>62.571428571428498</c:v>
                </c:pt>
                <c:pt idx="73">
                  <c:v>63.428571428571402</c:v>
                </c:pt>
                <c:pt idx="74">
                  <c:v>64.285714285714207</c:v>
                </c:pt>
                <c:pt idx="75">
                  <c:v>65.142857142857096</c:v>
                </c:pt>
                <c:pt idx="76">
                  <c:v>66</c:v>
                </c:pt>
                <c:pt idx="77">
                  <c:v>66.857142857142804</c:v>
                </c:pt>
                <c:pt idx="78">
                  <c:v>67.714285714285694</c:v>
                </c:pt>
                <c:pt idx="79">
                  <c:v>68.571428571428498</c:v>
                </c:pt>
                <c:pt idx="80">
                  <c:v>69.428571428571402</c:v>
                </c:pt>
                <c:pt idx="81">
                  <c:v>70.285714285714207</c:v>
                </c:pt>
                <c:pt idx="82">
                  <c:v>71.142857142857096</c:v>
                </c:pt>
                <c:pt idx="83">
                  <c:v>72</c:v>
                </c:pt>
                <c:pt idx="84">
                  <c:v>72.857142857142804</c:v>
                </c:pt>
                <c:pt idx="85">
                  <c:v>73.714285714285694</c:v>
                </c:pt>
                <c:pt idx="86">
                  <c:v>74.571428571428498</c:v>
                </c:pt>
                <c:pt idx="87">
                  <c:v>75.428571428571402</c:v>
                </c:pt>
                <c:pt idx="88">
                  <c:v>76.285714285714207</c:v>
                </c:pt>
                <c:pt idx="89">
                  <c:v>77.142857142857096</c:v>
                </c:pt>
                <c:pt idx="90">
                  <c:v>78</c:v>
                </c:pt>
                <c:pt idx="91">
                  <c:v>78.857142857142804</c:v>
                </c:pt>
                <c:pt idx="92">
                  <c:v>79.714285714285694</c:v>
                </c:pt>
                <c:pt idx="93">
                  <c:v>80.571428571428498</c:v>
                </c:pt>
                <c:pt idx="94">
                  <c:v>81.428571428571402</c:v>
                </c:pt>
                <c:pt idx="95">
                  <c:v>82.285714285714207</c:v>
                </c:pt>
                <c:pt idx="96">
                  <c:v>83.142857142857096</c:v>
                </c:pt>
                <c:pt idx="97">
                  <c:v>84</c:v>
                </c:pt>
                <c:pt idx="98">
                  <c:v>84.857142857142804</c:v>
                </c:pt>
                <c:pt idx="99">
                  <c:v>85.714285714285694</c:v>
                </c:pt>
                <c:pt idx="100">
                  <c:v>86.571428571428498</c:v>
                </c:pt>
                <c:pt idx="101">
                  <c:v>87.428571428571402</c:v>
                </c:pt>
                <c:pt idx="102">
                  <c:v>88.285714285714207</c:v>
                </c:pt>
                <c:pt idx="103">
                  <c:v>89.142857142857096</c:v>
                </c:pt>
                <c:pt idx="104">
                  <c:v>90</c:v>
                </c:pt>
                <c:pt idx="105">
                  <c:v>90.857142857142804</c:v>
                </c:pt>
                <c:pt idx="106">
                  <c:v>91.714285714285694</c:v>
                </c:pt>
                <c:pt idx="107">
                  <c:v>92.571428571428498</c:v>
                </c:pt>
                <c:pt idx="108">
                  <c:v>93.428571428571402</c:v>
                </c:pt>
                <c:pt idx="109">
                  <c:v>94.285714285714207</c:v>
                </c:pt>
                <c:pt idx="110">
                  <c:v>95.142857142857096</c:v>
                </c:pt>
                <c:pt idx="111">
                  <c:v>96</c:v>
                </c:pt>
                <c:pt idx="112">
                  <c:v>96.857142857142804</c:v>
                </c:pt>
                <c:pt idx="113">
                  <c:v>97.714285714285694</c:v>
                </c:pt>
                <c:pt idx="114">
                  <c:v>98.571428571428498</c:v>
                </c:pt>
                <c:pt idx="115">
                  <c:v>99.428571428571402</c:v>
                </c:pt>
                <c:pt idx="116">
                  <c:v>100.28571428571399</c:v>
                </c:pt>
                <c:pt idx="117">
                  <c:v>101.142857142857</c:v>
                </c:pt>
                <c:pt idx="118">
                  <c:v>102</c:v>
                </c:pt>
                <c:pt idx="119">
                  <c:v>102.85714285714199</c:v>
                </c:pt>
                <c:pt idx="120">
                  <c:v>103.714285714285</c:v>
                </c:pt>
                <c:pt idx="121">
                  <c:v>104.571428571428</c:v>
                </c:pt>
                <c:pt idx="122">
                  <c:v>105.428571428571</c:v>
                </c:pt>
                <c:pt idx="123">
                  <c:v>106.28571428571399</c:v>
                </c:pt>
                <c:pt idx="124">
                  <c:v>107.142857142857</c:v>
                </c:pt>
                <c:pt idx="125">
                  <c:v>108</c:v>
                </c:pt>
                <c:pt idx="126">
                  <c:v>108.85714285714199</c:v>
                </c:pt>
                <c:pt idx="127">
                  <c:v>109.714285714285</c:v>
                </c:pt>
                <c:pt idx="128">
                  <c:v>110.571428571428</c:v>
                </c:pt>
                <c:pt idx="129">
                  <c:v>111.428571428571</c:v>
                </c:pt>
                <c:pt idx="130">
                  <c:v>112.28571428571399</c:v>
                </c:pt>
                <c:pt idx="131">
                  <c:v>113.142857142857</c:v>
                </c:pt>
                <c:pt idx="132">
                  <c:v>114</c:v>
                </c:pt>
                <c:pt idx="133">
                  <c:v>114.85714285714199</c:v>
                </c:pt>
                <c:pt idx="134">
                  <c:v>115.714285714285</c:v>
                </c:pt>
                <c:pt idx="135">
                  <c:v>116.571428571428</c:v>
                </c:pt>
                <c:pt idx="136">
                  <c:v>117.428571428571</c:v>
                </c:pt>
                <c:pt idx="137">
                  <c:v>118.28571428571399</c:v>
                </c:pt>
                <c:pt idx="138">
                  <c:v>119.142857142857</c:v>
                </c:pt>
                <c:pt idx="139">
                  <c:v>120</c:v>
                </c:pt>
                <c:pt idx="140">
                  <c:v>120.85714285714199</c:v>
                </c:pt>
                <c:pt idx="141">
                  <c:v>121.714285714285</c:v>
                </c:pt>
                <c:pt idx="142">
                  <c:v>122.571428571428</c:v>
                </c:pt>
                <c:pt idx="143">
                  <c:v>123.428571428571</c:v>
                </c:pt>
                <c:pt idx="144">
                  <c:v>124.28571428571399</c:v>
                </c:pt>
                <c:pt idx="145">
                  <c:v>125.142857142857</c:v>
                </c:pt>
                <c:pt idx="146">
                  <c:v>126</c:v>
                </c:pt>
                <c:pt idx="147">
                  <c:v>126.85714285714199</c:v>
                </c:pt>
                <c:pt idx="148">
                  <c:v>127.714285714285</c:v>
                </c:pt>
                <c:pt idx="149">
                  <c:v>128.57142857142799</c:v>
                </c:pt>
                <c:pt idx="150">
                  <c:v>129.42857142857099</c:v>
                </c:pt>
                <c:pt idx="151">
                  <c:v>130.28571428571399</c:v>
                </c:pt>
                <c:pt idx="152">
                  <c:v>131.142857142857</c:v>
                </c:pt>
                <c:pt idx="153">
                  <c:v>132</c:v>
                </c:pt>
                <c:pt idx="154">
                  <c:v>132.85714285714201</c:v>
                </c:pt>
                <c:pt idx="155">
                  <c:v>133.71428571428501</c:v>
                </c:pt>
                <c:pt idx="156">
                  <c:v>134.57142857142799</c:v>
                </c:pt>
                <c:pt idx="157">
                  <c:v>135.42857142857099</c:v>
                </c:pt>
                <c:pt idx="158">
                  <c:v>136.28571428571399</c:v>
                </c:pt>
                <c:pt idx="159">
                  <c:v>137.142857142857</c:v>
                </c:pt>
                <c:pt idx="160">
                  <c:v>138</c:v>
                </c:pt>
                <c:pt idx="161">
                  <c:v>138.85714285714201</c:v>
                </c:pt>
                <c:pt idx="162">
                  <c:v>139.71428571428501</c:v>
                </c:pt>
                <c:pt idx="163">
                  <c:v>140.57142857142799</c:v>
                </c:pt>
                <c:pt idx="164">
                  <c:v>141.42857142857099</c:v>
                </c:pt>
                <c:pt idx="165">
                  <c:v>142.28571428571399</c:v>
                </c:pt>
                <c:pt idx="166">
                  <c:v>143.142857142857</c:v>
                </c:pt>
                <c:pt idx="167">
                  <c:v>144</c:v>
                </c:pt>
                <c:pt idx="168">
                  <c:v>144.85714285714201</c:v>
                </c:pt>
                <c:pt idx="169">
                  <c:v>145.71428571428501</c:v>
                </c:pt>
                <c:pt idx="170">
                  <c:v>146.57142857142799</c:v>
                </c:pt>
                <c:pt idx="171">
                  <c:v>147.42857142857099</c:v>
                </c:pt>
                <c:pt idx="172">
                  <c:v>148.28571428571399</c:v>
                </c:pt>
                <c:pt idx="173">
                  <c:v>149.142857142857</c:v>
                </c:pt>
                <c:pt idx="174">
                  <c:v>150</c:v>
                </c:pt>
                <c:pt idx="175">
                  <c:v>150.85714285714201</c:v>
                </c:pt>
                <c:pt idx="176">
                  <c:v>151.71428571428501</c:v>
                </c:pt>
                <c:pt idx="177">
                  <c:v>152.57142857142799</c:v>
                </c:pt>
                <c:pt idx="178">
                  <c:v>153.42857142857099</c:v>
                </c:pt>
                <c:pt idx="179">
                  <c:v>154.28571428571399</c:v>
                </c:pt>
                <c:pt idx="180">
                  <c:v>155.142857142857</c:v>
                </c:pt>
                <c:pt idx="181">
                  <c:v>156</c:v>
                </c:pt>
                <c:pt idx="182">
                  <c:v>156.85714285714201</c:v>
                </c:pt>
                <c:pt idx="183">
                  <c:v>157.71428571428501</c:v>
                </c:pt>
                <c:pt idx="184">
                  <c:v>158.57142857142799</c:v>
                </c:pt>
                <c:pt idx="185">
                  <c:v>159.42857142857099</c:v>
                </c:pt>
                <c:pt idx="186">
                  <c:v>160.28571428571399</c:v>
                </c:pt>
                <c:pt idx="187">
                  <c:v>161.142857142857</c:v>
                </c:pt>
                <c:pt idx="188">
                  <c:v>162</c:v>
                </c:pt>
                <c:pt idx="189">
                  <c:v>162.85714285714201</c:v>
                </c:pt>
                <c:pt idx="190">
                  <c:v>163.71428571428501</c:v>
                </c:pt>
                <c:pt idx="191">
                  <c:v>164.57142857142799</c:v>
                </c:pt>
                <c:pt idx="192">
                  <c:v>165.42857142857099</c:v>
                </c:pt>
                <c:pt idx="193">
                  <c:v>166.28571428571399</c:v>
                </c:pt>
                <c:pt idx="194">
                  <c:v>167.142857142857</c:v>
                </c:pt>
                <c:pt idx="195">
                  <c:v>168</c:v>
                </c:pt>
                <c:pt idx="196">
                  <c:v>168.85714285714201</c:v>
                </c:pt>
                <c:pt idx="197">
                  <c:v>169.71428571428501</c:v>
                </c:pt>
                <c:pt idx="198">
                  <c:v>170.57142857142799</c:v>
                </c:pt>
                <c:pt idx="199">
                  <c:v>171.42857142857099</c:v>
                </c:pt>
                <c:pt idx="200">
                  <c:v>172.28571428571399</c:v>
                </c:pt>
                <c:pt idx="201">
                  <c:v>173.142857142857</c:v>
                </c:pt>
                <c:pt idx="202">
                  <c:v>174</c:v>
                </c:pt>
                <c:pt idx="203">
                  <c:v>174.85714285714201</c:v>
                </c:pt>
                <c:pt idx="204">
                  <c:v>175.71428571428501</c:v>
                </c:pt>
                <c:pt idx="205">
                  <c:v>176.57142857142799</c:v>
                </c:pt>
                <c:pt idx="206">
                  <c:v>177.42857142857099</c:v>
                </c:pt>
                <c:pt idx="207">
                  <c:v>178.28571428571399</c:v>
                </c:pt>
                <c:pt idx="208">
                  <c:v>179.142857142857</c:v>
                </c:pt>
                <c:pt idx="209">
                  <c:v>180</c:v>
                </c:pt>
                <c:pt idx="210">
                  <c:v>180.85714285714201</c:v>
                </c:pt>
                <c:pt idx="211">
                  <c:v>181.71428571428501</c:v>
                </c:pt>
                <c:pt idx="212">
                  <c:v>182.57142857142799</c:v>
                </c:pt>
                <c:pt idx="213">
                  <c:v>183.42857142857099</c:v>
                </c:pt>
                <c:pt idx="214">
                  <c:v>184.28571428571399</c:v>
                </c:pt>
                <c:pt idx="215">
                  <c:v>185.142857142857</c:v>
                </c:pt>
                <c:pt idx="216">
                  <c:v>186</c:v>
                </c:pt>
                <c:pt idx="217">
                  <c:v>186.85714285714201</c:v>
                </c:pt>
                <c:pt idx="218">
                  <c:v>187.71428571428501</c:v>
                </c:pt>
                <c:pt idx="219">
                  <c:v>188.57142857142799</c:v>
                </c:pt>
                <c:pt idx="220">
                  <c:v>189.42857142857099</c:v>
                </c:pt>
                <c:pt idx="221">
                  <c:v>190.28571428571399</c:v>
                </c:pt>
                <c:pt idx="222">
                  <c:v>191.142857142857</c:v>
                </c:pt>
                <c:pt idx="223">
                  <c:v>192</c:v>
                </c:pt>
                <c:pt idx="224">
                  <c:v>192.85714285714201</c:v>
                </c:pt>
                <c:pt idx="225">
                  <c:v>193.71428571428501</c:v>
                </c:pt>
                <c:pt idx="226">
                  <c:v>194.57142857142799</c:v>
                </c:pt>
                <c:pt idx="227">
                  <c:v>195.42857142857099</c:v>
                </c:pt>
                <c:pt idx="228">
                  <c:v>196.28571428571399</c:v>
                </c:pt>
                <c:pt idx="229">
                  <c:v>197.142857142857</c:v>
                </c:pt>
                <c:pt idx="230">
                  <c:v>198</c:v>
                </c:pt>
                <c:pt idx="231">
                  <c:v>198.85714285714201</c:v>
                </c:pt>
                <c:pt idx="232">
                  <c:v>199.71428571428501</c:v>
                </c:pt>
                <c:pt idx="233">
                  <c:v>200.57142857142799</c:v>
                </c:pt>
                <c:pt idx="234">
                  <c:v>201.42857142857099</c:v>
                </c:pt>
                <c:pt idx="235">
                  <c:v>202.28571428571399</c:v>
                </c:pt>
                <c:pt idx="236">
                  <c:v>203.142857142857</c:v>
                </c:pt>
                <c:pt idx="237">
                  <c:v>204</c:v>
                </c:pt>
                <c:pt idx="238">
                  <c:v>204.85714285714201</c:v>
                </c:pt>
                <c:pt idx="239">
                  <c:v>205.71428571428501</c:v>
                </c:pt>
                <c:pt idx="240">
                  <c:v>206.57142857142799</c:v>
                </c:pt>
                <c:pt idx="241">
                  <c:v>207.42857142857099</c:v>
                </c:pt>
                <c:pt idx="242">
                  <c:v>208.28571428571399</c:v>
                </c:pt>
                <c:pt idx="243">
                  <c:v>209.142857142857</c:v>
                </c:pt>
                <c:pt idx="244">
                  <c:v>210</c:v>
                </c:pt>
                <c:pt idx="245">
                  <c:v>210.85714285714201</c:v>
                </c:pt>
                <c:pt idx="246">
                  <c:v>211.71428571428501</c:v>
                </c:pt>
                <c:pt idx="247">
                  <c:v>212.57142857142799</c:v>
                </c:pt>
                <c:pt idx="248">
                  <c:v>213.42857142857099</c:v>
                </c:pt>
                <c:pt idx="249">
                  <c:v>214.28571428571399</c:v>
                </c:pt>
                <c:pt idx="250">
                  <c:v>215.142857142857</c:v>
                </c:pt>
                <c:pt idx="251">
                  <c:v>216</c:v>
                </c:pt>
                <c:pt idx="252">
                  <c:v>216.85714285714201</c:v>
                </c:pt>
                <c:pt idx="253">
                  <c:v>217.71428571428501</c:v>
                </c:pt>
                <c:pt idx="254">
                  <c:v>218.57142857142799</c:v>
                </c:pt>
                <c:pt idx="255">
                  <c:v>219.42857142857099</c:v>
                </c:pt>
                <c:pt idx="256">
                  <c:v>220.28571428571399</c:v>
                </c:pt>
                <c:pt idx="257">
                  <c:v>221.142857142857</c:v>
                </c:pt>
                <c:pt idx="258">
                  <c:v>222</c:v>
                </c:pt>
                <c:pt idx="259">
                  <c:v>222.85714285714201</c:v>
                </c:pt>
                <c:pt idx="260">
                  <c:v>223.71428571428501</c:v>
                </c:pt>
                <c:pt idx="261">
                  <c:v>224.57142857142799</c:v>
                </c:pt>
                <c:pt idx="262">
                  <c:v>225.42857142857099</c:v>
                </c:pt>
                <c:pt idx="263">
                  <c:v>226.28571428571399</c:v>
                </c:pt>
                <c:pt idx="264">
                  <c:v>227.142857142857</c:v>
                </c:pt>
                <c:pt idx="265">
                  <c:v>228</c:v>
                </c:pt>
                <c:pt idx="266">
                  <c:v>228.85714285714201</c:v>
                </c:pt>
                <c:pt idx="267">
                  <c:v>229.71428571428501</c:v>
                </c:pt>
                <c:pt idx="268">
                  <c:v>230.57142857142799</c:v>
                </c:pt>
                <c:pt idx="269">
                  <c:v>231.42857142857099</c:v>
                </c:pt>
                <c:pt idx="270">
                  <c:v>232.28571428571399</c:v>
                </c:pt>
                <c:pt idx="271">
                  <c:v>233.142857142857</c:v>
                </c:pt>
                <c:pt idx="272">
                  <c:v>234</c:v>
                </c:pt>
                <c:pt idx="273">
                  <c:v>234.85714285714201</c:v>
                </c:pt>
                <c:pt idx="274">
                  <c:v>235.71428571428501</c:v>
                </c:pt>
                <c:pt idx="275">
                  <c:v>236.57142857142799</c:v>
                </c:pt>
                <c:pt idx="276">
                  <c:v>237.42857142857099</c:v>
                </c:pt>
                <c:pt idx="277">
                  <c:v>238.28571428571399</c:v>
                </c:pt>
                <c:pt idx="278">
                  <c:v>239.142857142857</c:v>
                </c:pt>
                <c:pt idx="279">
                  <c:v>240</c:v>
                </c:pt>
                <c:pt idx="280">
                  <c:v>240.85714285714201</c:v>
                </c:pt>
                <c:pt idx="281">
                  <c:v>241.71428571428501</c:v>
                </c:pt>
                <c:pt idx="282">
                  <c:v>242.57142857142799</c:v>
                </c:pt>
                <c:pt idx="283">
                  <c:v>243.42857142857099</c:v>
                </c:pt>
                <c:pt idx="284">
                  <c:v>244.28571428571399</c:v>
                </c:pt>
                <c:pt idx="285">
                  <c:v>245.142857142857</c:v>
                </c:pt>
                <c:pt idx="286">
                  <c:v>246</c:v>
                </c:pt>
                <c:pt idx="287">
                  <c:v>246.85714285714201</c:v>
                </c:pt>
                <c:pt idx="288">
                  <c:v>247.71428571428501</c:v>
                </c:pt>
                <c:pt idx="289">
                  <c:v>248.57142857142799</c:v>
                </c:pt>
                <c:pt idx="290">
                  <c:v>249.42857142857099</c:v>
                </c:pt>
                <c:pt idx="291">
                  <c:v>250.28571428571399</c:v>
                </c:pt>
                <c:pt idx="292">
                  <c:v>251.142857142857</c:v>
                </c:pt>
                <c:pt idx="293">
                  <c:v>252</c:v>
                </c:pt>
                <c:pt idx="294">
                  <c:v>252.85714285714201</c:v>
                </c:pt>
                <c:pt idx="295">
                  <c:v>253.71428571428501</c:v>
                </c:pt>
                <c:pt idx="296">
                  <c:v>254.57142857142799</c:v>
                </c:pt>
                <c:pt idx="297">
                  <c:v>255.42857142857099</c:v>
                </c:pt>
                <c:pt idx="298">
                  <c:v>256.28571428571399</c:v>
                </c:pt>
                <c:pt idx="299">
                  <c:v>257.142857142857</c:v>
                </c:pt>
                <c:pt idx="300">
                  <c:v>258</c:v>
                </c:pt>
                <c:pt idx="301">
                  <c:v>258.85714285714198</c:v>
                </c:pt>
                <c:pt idx="302">
                  <c:v>259.71428571428498</c:v>
                </c:pt>
                <c:pt idx="303">
                  <c:v>260.57142857142799</c:v>
                </c:pt>
                <c:pt idx="304">
                  <c:v>261.42857142857099</c:v>
                </c:pt>
                <c:pt idx="305">
                  <c:v>262.28571428571399</c:v>
                </c:pt>
                <c:pt idx="306">
                  <c:v>263.142857142857</c:v>
                </c:pt>
                <c:pt idx="307">
                  <c:v>264</c:v>
                </c:pt>
                <c:pt idx="308">
                  <c:v>264.85714285714198</c:v>
                </c:pt>
                <c:pt idx="309">
                  <c:v>265.71428571428498</c:v>
                </c:pt>
                <c:pt idx="310">
                  <c:v>266.57142857142799</c:v>
                </c:pt>
                <c:pt idx="311">
                  <c:v>267.42857142857099</c:v>
                </c:pt>
                <c:pt idx="312">
                  <c:v>268.28571428571399</c:v>
                </c:pt>
                <c:pt idx="313">
                  <c:v>269.142857142857</c:v>
                </c:pt>
                <c:pt idx="314">
                  <c:v>270</c:v>
                </c:pt>
                <c:pt idx="315">
                  <c:v>270.85714285714198</c:v>
                </c:pt>
                <c:pt idx="316">
                  <c:v>271.71428571428498</c:v>
                </c:pt>
                <c:pt idx="317">
                  <c:v>272.57142857142799</c:v>
                </c:pt>
                <c:pt idx="318">
                  <c:v>273.42857142857099</c:v>
                </c:pt>
                <c:pt idx="319">
                  <c:v>274.28571428571399</c:v>
                </c:pt>
                <c:pt idx="320">
                  <c:v>275.142857142857</c:v>
                </c:pt>
                <c:pt idx="321">
                  <c:v>276</c:v>
                </c:pt>
                <c:pt idx="322">
                  <c:v>276.85714285714198</c:v>
                </c:pt>
                <c:pt idx="323">
                  <c:v>277.71428571428498</c:v>
                </c:pt>
                <c:pt idx="324">
                  <c:v>278.57142857142799</c:v>
                </c:pt>
                <c:pt idx="325">
                  <c:v>279.42857142857099</c:v>
                </c:pt>
                <c:pt idx="326">
                  <c:v>280.28571428571399</c:v>
                </c:pt>
                <c:pt idx="327">
                  <c:v>281.142857142857</c:v>
                </c:pt>
                <c:pt idx="328">
                  <c:v>282</c:v>
                </c:pt>
                <c:pt idx="329">
                  <c:v>282.85714285714198</c:v>
                </c:pt>
                <c:pt idx="330">
                  <c:v>283.71428571428498</c:v>
                </c:pt>
                <c:pt idx="331">
                  <c:v>284.57142857142799</c:v>
                </c:pt>
                <c:pt idx="332">
                  <c:v>285.42857142857099</c:v>
                </c:pt>
                <c:pt idx="333">
                  <c:v>286.28571428571399</c:v>
                </c:pt>
                <c:pt idx="334">
                  <c:v>287.142857142857</c:v>
                </c:pt>
                <c:pt idx="335">
                  <c:v>288</c:v>
                </c:pt>
                <c:pt idx="336">
                  <c:v>288.85714285714198</c:v>
                </c:pt>
                <c:pt idx="337">
                  <c:v>289.71428571428498</c:v>
                </c:pt>
                <c:pt idx="338">
                  <c:v>290.57142857142799</c:v>
                </c:pt>
                <c:pt idx="339">
                  <c:v>291.42857142857099</c:v>
                </c:pt>
                <c:pt idx="340">
                  <c:v>292.28571428571399</c:v>
                </c:pt>
                <c:pt idx="341">
                  <c:v>293.142857142857</c:v>
                </c:pt>
                <c:pt idx="342">
                  <c:v>294</c:v>
                </c:pt>
                <c:pt idx="343">
                  <c:v>294.85714285714198</c:v>
                </c:pt>
                <c:pt idx="344">
                  <c:v>295.71428571428498</c:v>
                </c:pt>
                <c:pt idx="345">
                  <c:v>296.57142857142799</c:v>
                </c:pt>
                <c:pt idx="346">
                  <c:v>297.42857142857099</c:v>
                </c:pt>
                <c:pt idx="347">
                  <c:v>298.28571428571399</c:v>
                </c:pt>
                <c:pt idx="348">
                  <c:v>299.142857142857</c:v>
                </c:pt>
                <c:pt idx="349">
                  <c:v>300</c:v>
                </c:pt>
                <c:pt idx="350">
                  <c:v>300.85714285714198</c:v>
                </c:pt>
                <c:pt idx="351">
                  <c:v>301.71428571428498</c:v>
                </c:pt>
                <c:pt idx="352">
                  <c:v>302.57142857142799</c:v>
                </c:pt>
                <c:pt idx="353">
                  <c:v>303.42857142857099</c:v>
                </c:pt>
                <c:pt idx="354">
                  <c:v>304.28571428571399</c:v>
                </c:pt>
                <c:pt idx="355">
                  <c:v>305.142857142857</c:v>
                </c:pt>
                <c:pt idx="356">
                  <c:v>306</c:v>
                </c:pt>
                <c:pt idx="357">
                  <c:v>306.85714285714198</c:v>
                </c:pt>
                <c:pt idx="358">
                  <c:v>307.71428571428498</c:v>
                </c:pt>
                <c:pt idx="359">
                  <c:v>308.57142857142799</c:v>
                </c:pt>
                <c:pt idx="360">
                  <c:v>309.42857142857099</c:v>
                </c:pt>
                <c:pt idx="361">
                  <c:v>310.28571428571399</c:v>
                </c:pt>
                <c:pt idx="362">
                  <c:v>311.142857142857</c:v>
                </c:pt>
                <c:pt idx="363">
                  <c:v>312</c:v>
                </c:pt>
                <c:pt idx="364">
                  <c:v>312.85714285714198</c:v>
                </c:pt>
                <c:pt idx="365">
                  <c:v>313.71428571428498</c:v>
                </c:pt>
                <c:pt idx="366">
                  <c:v>314.57142857142799</c:v>
                </c:pt>
                <c:pt idx="367">
                  <c:v>315.42857142857099</c:v>
                </c:pt>
                <c:pt idx="368">
                  <c:v>316.28571428571399</c:v>
                </c:pt>
                <c:pt idx="369">
                  <c:v>317.142857142857</c:v>
                </c:pt>
                <c:pt idx="370">
                  <c:v>318</c:v>
                </c:pt>
                <c:pt idx="371">
                  <c:v>318.85714285714198</c:v>
                </c:pt>
                <c:pt idx="372">
                  <c:v>319.71428571428498</c:v>
                </c:pt>
                <c:pt idx="373">
                  <c:v>320.57142857142799</c:v>
                </c:pt>
                <c:pt idx="374">
                  <c:v>321.42857142857099</c:v>
                </c:pt>
                <c:pt idx="375">
                  <c:v>322.28571428571399</c:v>
                </c:pt>
                <c:pt idx="376">
                  <c:v>323.142857142857</c:v>
                </c:pt>
                <c:pt idx="377">
                  <c:v>324</c:v>
                </c:pt>
                <c:pt idx="378">
                  <c:v>324.85714285714198</c:v>
                </c:pt>
                <c:pt idx="379">
                  <c:v>325.71428571428498</c:v>
                </c:pt>
                <c:pt idx="380">
                  <c:v>326.57142857142799</c:v>
                </c:pt>
                <c:pt idx="381">
                  <c:v>327.42857142857099</c:v>
                </c:pt>
                <c:pt idx="382">
                  <c:v>328.28571428571399</c:v>
                </c:pt>
                <c:pt idx="383">
                  <c:v>329.142857142857</c:v>
                </c:pt>
                <c:pt idx="384">
                  <c:v>330</c:v>
                </c:pt>
                <c:pt idx="385">
                  <c:v>330.85714285714198</c:v>
                </c:pt>
                <c:pt idx="386">
                  <c:v>331.71428571428498</c:v>
                </c:pt>
                <c:pt idx="387">
                  <c:v>332.57142857142799</c:v>
                </c:pt>
                <c:pt idx="388">
                  <c:v>333.42857142857099</c:v>
                </c:pt>
                <c:pt idx="389">
                  <c:v>334.28571428571399</c:v>
                </c:pt>
                <c:pt idx="390">
                  <c:v>335.142857142857</c:v>
                </c:pt>
                <c:pt idx="391">
                  <c:v>336</c:v>
                </c:pt>
                <c:pt idx="392">
                  <c:v>336.85714285714198</c:v>
                </c:pt>
                <c:pt idx="393">
                  <c:v>337.71428571428498</c:v>
                </c:pt>
                <c:pt idx="394">
                  <c:v>338.57142857142799</c:v>
                </c:pt>
                <c:pt idx="395">
                  <c:v>339.42857142857099</c:v>
                </c:pt>
                <c:pt idx="396">
                  <c:v>340.28571428571399</c:v>
                </c:pt>
                <c:pt idx="397">
                  <c:v>341.142857142857</c:v>
                </c:pt>
                <c:pt idx="398">
                  <c:v>342</c:v>
                </c:pt>
                <c:pt idx="399">
                  <c:v>342.85714285714198</c:v>
                </c:pt>
                <c:pt idx="400">
                  <c:v>343.71428571428498</c:v>
                </c:pt>
                <c:pt idx="401">
                  <c:v>344.57142857142799</c:v>
                </c:pt>
                <c:pt idx="402">
                  <c:v>345.42857142857099</c:v>
                </c:pt>
                <c:pt idx="403">
                  <c:v>346.28571428571399</c:v>
                </c:pt>
                <c:pt idx="404">
                  <c:v>347.142857142857</c:v>
                </c:pt>
                <c:pt idx="405">
                  <c:v>348</c:v>
                </c:pt>
                <c:pt idx="406">
                  <c:v>348.85714285714198</c:v>
                </c:pt>
                <c:pt idx="407">
                  <c:v>349.71428571428498</c:v>
                </c:pt>
                <c:pt idx="408">
                  <c:v>350.57142857142799</c:v>
                </c:pt>
                <c:pt idx="409">
                  <c:v>351.42857142857099</c:v>
                </c:pt>
                <c:pt idx="410">
                  <c:v>352.28571428571399</c:v>
                </c:pt>
                <c:pt idx="411">
                  <c:v>353.142857142857</c:v>
                </c:pt>
                <c:pt idx="412">
                  <c:v>354</c:v>
                </c:pt>
                <c:pt idx="413">
                  <c:v>354.85714285714198</c:v>
                </c:pt>
                <c:pt idx="414">
                  <c:v>355.71428571428498</c:v>
                </c:pt>
                <c:pt idx="415">
                  <c:v>356.57142857142799</c:v>
                </c:pt>
                <c:pt idx="416">
                  <c:v>357.42857142857099</c:v>
                </c:pt>
                <c:pt idx="417">
                  <c:v>358.28571428571399</c:v>
                </c:pt>
                <c:pt idx="418">
                  <c:v>359.142857142857</c:v>
                </c:pt>
                <c:pt idx="419">
                  <c:v>360</c:v>
                </c:pt>
                <c:pt idx="420">
                  <c:v>360.85714285714198</c:v>
                </c:pt>
                <c:pt idx="421">
                  <c:v>361.71428571428498</c:v>
                </c:pt>
                <c:pt idx="422">
                  <c:v>362.57142857142799</c:v>
                </c:pt>
                <c:pt idx="423">
                  <c:v>363.42857142857099</c:v>
                </c:pt>
                <c:pt idx="424">
                  <c:v>364.28571428571399</c:v>
                </c:pt>
                <c:pt idx="425">
                  <c:v>365.142857142857</c:v>
                </c:pt>
                <c:pt idx="426">
                  <c:v>366</c:v>
                </c:pt>
                <c:pt idx="427">
                  <c:v>366.85714285714198</c:v>
                </c:pt>
                <c:pt idx="428">
                  <c:v>367.71428571428498</c:v>
                </c:pt>
                <c:pt idx="429">
                  <c:v>368.57142857142799</c:v>
                </c:pt>
                <c:pt idx="430">
                  <c:v>369.42857142857099</c:v>
                </c:pt>
                <c:pt idx="431">
                  <c:v>370.28571428571399</c:v>
                </c:pt>
                <c:pt idx="432">
                  <c:v>371.142857142857</c:v>
                </c:pt>
                <c:pt idx="433">
                  <c:v>372</c:v>
                </c:pt>
                <c:pt idx="434">
                  <c:v>372.85714285714198</c:v>
                </c:pt>
                <c:pt idx="435">
                  <c:v>373.71428571428498</c:v>
                </c:pt>
                <c:pt idx="436">
                  <c:v>374.57142857142799</c:v>
                </c:pt>
                <c:pt idx="437">
                  <c:v>375.42857142857099</c:v>
                </c:pt>
                <c:pt idx="438">
                  <c:v>376.28571428571399</c:v>
                </c:pt>
                <c:pt idx="439">
                  <c:v>377.142857142857</c:v>
                </c:pt>
                <c:pt idx="440">
                  <c:v>378</c:v>
                </c:pt>
                <c:pt idx="441">
                  <c:v>378.85714285714198</c:v>
                </c:pt>
                <c:pt idx="442">
                  <c:v>379.71428571428498</c:v>
                </c:pt>
                <c:pt idx="443">
                  <c:v>380.57142857142799</c:v>
                </c:pt>
                <c:pt idx="444">
                  <c:v>381.42857142857099</c:v>
                </c:pt>
                <c:pt idx="445">
                  <c:v>382.28571428571399</c:v>
                </c:pt>
                <c:pt idx="446">
                  <c:v>383.142857142857</c:v>
                </c:pt>
                <c:pt idx="447">
                  <c:v>384</c:v>
                </c:pt>
                <c:pt idx="448">
                  <c:v>384.85714285714198</c:v>
                </c:pt>
                <c:pt idx="449">
                  <c:v>385.71428571428498</c:v>
                </c:pt>
                <c:pt idx="450">
                  <c:v>386.57142857142799</c:v>
                </c:pt>
                <c:pt idx="451">
                  <c:v>387.42857142857099</c:v>
                </c:pt>
                <c:pt idx="452">
                  <c:v>388.28571428571399</c:v>
                </c:pt>
                <c:pt idx="453">
                  <c:v>389.142857142857</c:v>
                </c:pt>
                <c:pt idx="454">
                  <c:v>390</c:v>
                </c:pt>
                <c:pt idx="455">
                  <c:v>390.85714285714198</c:v>
                </c:pt>
                <c:pt idx="456">
                  <c:v>391.71428571428498</c:v>
                </c:pt>
                <c:pt idx="457">
                  <c:v>392.57142857142799</c:v>
                </c:pt>
                <c:pt idx="458">
                  <c:v>393.42857142857099</c:v>
                </c:pt>
                <c:pt idx="459">
                  <c:v>394.28571428571399</c:v>
                </c:pt>
                <c:pt idx="460">
                  <c:v>395.142857142857</c:v>
                </c:pt>
                <c:pt idx="461">
                  <c:v>396</c:v>
                </c:pt>
                <c:pt idx="462">
                  <c:v>396.85714285714198</c:v>
                </c:pt>
                <c:pt idx="463">
                  <c:v>397.71428571428498</c:v>
                </c:pt>
                <c:pt idx="464">
                  <c:v>398.57142857142799</c:v>
                </c:pt>
                <c:pt idx="465">
                  <c:v>399.42857142857099</c:v>
                </c:pt>
                <c:pt idx="466">
                  <c:v>400.28571428571399</c:v>
                </c:pt>
                <c:pt idx="467">
                  <c:v>401.142857142857</c:v>
                </c:pt>
                <c:pt idx="468">
                  <c:v>402</c:v>
                </c:pt>
                <c:pt idx="469">
                  <c:v>402.85714285714198</c:v>
                </c:pt>
                <c:pt idx="470">
                  <c:v>403.71428571428498</c:v>
                </c:pt>
                <c:pt idx="471">
                  <c:v>404.57142857142799</c:v>
                </c:pt>
                <c:pt idx="472">
                  <c:v>405.42857142857099</c:v>
                </c:pt>
                <c:pt idx="473">
                  <c:v>406.28571428571399</c:v>
                </c:pt>
                <c:pt idx="474">
                  <c:v>407.142857142857</c:v>
                </c:pt>
                <c:pt idx="475">
                  <c:v>408</c:v>
                </c:pt>
                <c:pt idx="476">
                  <c:v>408.85714285714198</c:v>
                </c:pt>
                <c:pt idx="477">
                  <c:v>409.71428571428498</c:v>
                </c:pt>
                <c:pt idx="478">
                  <c:v>410.57142857142799</c:v>
                </c:pt>
                <c:pt idx="479">
                  <c:v>411.42857142857099</c:v>
                </c:pt>
                <c:pt idx="480">
                  <c:v>412.28571428571399</c:v>
                </c:pt>
                <c:pt idx="481">
                  <c:v>413.142857142857</c:v>
                </c:pt>
                <c:pt idx="482">
                  <c:v>414</c:v>
                </c:pt>
                <c:pt idx="483">
                  <c:v>414.85714285714198</c:v>
                </c:pt>
                <c:pt idx="484">
                  <c:v>415.71428571428498</c:v>
                </c:pt>
                <c:pt idx="485">
                  <c:v>416.57142857142799</c:v>
                </c:pt>
                <c:pt idx="486">
                  <c:v>417.42857142857099</c:v>
                </c:pt>
                <c:pt idx="487">
                  <c:v>418.28571428571399</c:v>
                </c:pt>
                <c:pt idx="488">
                  <c:v>419.142857142857</c:v>
                </c:pt>
                <c:pt idx="489">
                  <c:v>420</c:v>
                </c:pt>
                <c:pt idx="490">
                  <c:v>420.85714285714198</c:v>
                </c:pt>
                <c:pt idx="491">
                  <c:v>421.71428571428498</c:v>
                </c:pt>
                <c:pt idx="492">
                  <c:v>422.57142857142799</c:v>
                </c:pt>
                <c:pt idx="493">
                  <c:v>423.42857142857099</c:v>
                </c:pt>
                <c:pt idx="494">
                  <c:v>424.28571428571399</c:v>
                </c:pt>
                <c:pt idx="495">
                  <c:v>425.142857142857</c:v>
                </c:pt>
                <c:pt idx="496">
                  <c:v>426</c:v>
                </c:pt>
                <c:pt idx="497">
                  <c:v>426.85714285714198</c:v>
                </c:pt>
                <c:pt idx="498">
                  <c:v>427.71428571428498</c:v>
                </c:pt>
                <c:pt idx="499">
                  <c:v>428.57142857142799</c:v>
                </c:pt>
                <c:pt idx="500">
                  <c:v>429.42857142857099</c:v>
                </c:pt>
                <c:pt idx="501">
                  <c:v>430.28571428571399</c:v>
                </c:pt>
                <c:pt idx="502">
                  <c:v>431.142857142857</c:v>
                </c:pt>
                <c:pt idx="503">
                  <c:v>432</c:v>
                </c:pt>
                <c:pt idx="504">
                  <c:v>432.85714285714198</c:v>
                </c:pt>
                <c:pt idx="505">
                  <c:v>433.71428571428498</c:v>
                </c:pt>
                <c:pt idx="506">
                  <c:v>434.57142857142799</c:v>
                </c:pt>
                <c:pt idx="507">
                  <c:v>435.42857142857099</c:v>
                </c:pt>
                <c:pt idx="508">
                  <c:v>436.28571428571399</c:v>
                </c:pt>
                <c:pt idx="509">
                  <c:v>437.142857142857</c:v>
                </c:pt>
                <c:pt idx="510">
                  <c:v>438</c:v>
                </c:pt>
                <c:pt idx="511">
                  <c:v>438.85714285714198</c:v>
                </c:pt>
                <c:pt idx="512">
                  <c:v>439.71428571428498</c:v>
                </c:pt>
                <c:pt idx="513">
                  <c:v>440.57142857142799</c:v>
                </c:pt>
                <c:pt idx="514">
                  <c:v>441.42857142857099</c:v>
                </c:pt>
                <c:pt idx="515">
                  <c:v>442.28571428571399</c:v>
                </c:pt>
                <c:pt idx="516">
                  <c:v>443.142857142857</c:v>
                </c:pt>
                <c:pt idx="517">
                  <c:v>444</c:v>
                </c:pt>
                <c:pt idx="518">
                  <c:v>444.85714285714198</c:v>
                </c:pt>
                <c:pt idx="519">
                  <c:v>445.71428571428498</c:v>
                </c:pt>
                <c:pt idx="520">
                  <c:v>446.57142857142799</c:v>
                </c:pt>
                <c:pt idx="521">
                  <c:v>447.42857142857099</c:v>
                </c:pt>
                <c:pt idx="522">
                  <c:v>448.28571428571399</c:v>
                </c:pt>
                <c:pt idx="523">
                  <c:v>449.142857142857</c:v>
                </c:pt>
                <c:pt idx="524">
                  <c:v>450</c:v>
                </c:pt>
                <c:pt idx="525">
                  <c:v>450.85714285714198</c:v>
                </c:pt>
                <c:pt idx="526">
                  <c:v>451.71428571428498</c:v>
                </c:pt>
                <c:pt idx="527">
                  <c:v>452.57142857142799</c:v>
                </c:pt>
                <c:pt idx="528">
                  <c:v>453.42857142857099</c:v>
                </c:pt>
                <c:pt idx="529">
                  <c:v>454.28571428571399</c:v>
                </c:pt>
                <c:pt idx="530">
                  <c:v>455.142857142857</c:v>
                </c:pt>
                <c:pt idx="531">
                  <c:v>456</c:v>
                </c:pt>
                <c:pt idx="532">
                  <c:v>456.85714285714198</c:v>
                </c:pt>
                <c:pt idx="533">
                  <c:v>457.71428571428498</c:v>
                </c:pt>
                <c:pt idx="534">
                  <c:v>458.57142857142799</c:v>
                </c:pt>
                <c:pt idx="535">
                  <c:v>459.42857142857099</c:v>
                </c:pt>
                <c:pt idx="536">
                  <c:v>460.28571428571399</c:v>
                </c:pt>
                <c:pt idx="537">
                  <c:v>461.142857142857</c:v>
                </c:pt>
                <c:pt idx="538">
                  <c:v>462</c:v>
                </c:pt>
                <c:pt idx="539">
                  <c:v>462.85714285714198</c:v>
                </c:pt>
                <c:pt idx="540">
                  <c:v>463.71428571428498</c:v>
                </c:pt>
                <c:pt idx="541">
                  <c:v>464.57142857142799</c:v>
                </c:pt>
                <c:pt idx="542">
                  <c:v>465.42857142857099</c:v>
                </c:pt>
                <c:pt idx="543">
                  <c:v>466.28571428571399</c:v>
                </c:pt>
                <c:pt idx="544">
                  <c:v>467.142857142857</c:v>
                </c:pt>
                <c:pt idx="545">
                  <c:v>468</c:v>
                </c:pt>
                <c:pt idx="546">
                  <c:v>468.85714285714198</c:v>
                </c:pt>
                <c:pt idx="547">
                  <c:v>469.71428571428498</c:v>
                </c:pt>
                <c:pt idx="548">
                  <c:v>470.57142857142799</c:v>
                </c:pt>
                <c:pt idx="549">
                  <c:v>471.42857142857099</c:v>
                </c:pt>
                <c:pt idx="550">
                  <c:v>472.28571428571399</c:v>
                </c:pt>
                <c:pt idx="551">
                  <c:v>473.142857142857</c:v>
                </c:pt>
                <c:pt idx="552">
                  <c:v>474</c:v>
                </c:pt>
                <c:pt idx="553">
                  <c:v>474.85714285714198</c:v>
                </c:pt>
                <c:pt idx="554">
                  <c:v>475.71428571428498</c:v>
                </c:pt>
                <c:pt idx="555">
                  <c:v>476.57142857142799</c:v>
                </c:pt>
                <c:pt idx="556">
                  <c:v>477.42857142857099</c:v>
                </c:pt>
                <c:pt idx="557">
                  <c:v>478.28571428571399</c:v>
                </c:pt>
                <c:pt idx="558">
                  <c:v>479.142857142857</c:v>
                </c:pt>
                <c:pt idx="559">
                  <c:v>480</c:v>
                </c:pt>
                <c:pt idx="560">
                  <c:v>480.85714285714198</c:v>
                </c:pt>
                <c:pt idx="561">
                  <c:v>481.71428571428498</c:v>
                </c:pt>
                <c:pt idx="562">
                  <c:v>482.57142857142799</c:v>
                </c:pt>
                <c:pt idx="563">
                  <c:v>483.42857142857099</c:v>
                </c:pt>
                <c:pt idx="564">
                  <c:v>484.28571428571399</c:v>
                </c:pt>
                <c:pt idx="565">
                  <c:v>485.142857142857</c:v>
                </c:pt>
                <c:pt idx="566">
                  <c:v>486</c:v>
                </c:pt>
                <c:pt idx="567">
                  <c:v>486.85714285714198</c:v>
                </c:pt>
                <c:pt idx="568">
                  <c:v>487.71428571428498</c:v>
                </c:pt>
                <c:pt idx="569">
                  <c:v>488.57142857142799</c:v>
                </c:pt>
                <c:pt idx="570">
                  <c:v>489.42857142857099</c:v>
                </c:pt>
                <c:pt idx="571">
                  <c:v>490.28571428571399</c:v>
                </c:pt>
                <c:pt idx="572">
                  <c:v>491.142857142857</c:v>
                </c:pt>
                <c:pt idx="573">
                  <c:v>492</c:v>
                </c:pt>
                <c:pt idx="574">
                  <c:v>492.85714285714198</c:v>
                </c:pt>
                <c:pt idx="575">
                  <c:v>493.71428571428498</c:v>
                </c:pt>
                <c:pt idx="576">
                  <c:v>494.57142857142799</c:v>
                </c:pt>
                <c:pt idx="577">
                  <c:v>495.42857142857099</c:v>
                </c:pt>
                <c:pt idx="578">
                  <c:v>496.28571428571399</c:v>
                </c:pt>
                <c:pt idx="579">
                  <c:v>497.142857142857</c:v>
                </c:pt>
                <c:pt idx="580">
                  <c:v>498</c:v>
                </c:pt>
                <c:pt idx="581">
                  <c:v>498.85714285714198</c:v>
                </c:pt>
                <c:pt idx="582">
                  <c:v>499.71428571428498</c:v>
                </c:pt>
                <c:pt idx="583">
                  <c:v>500.57142857142799</c:v>
                </c:pt>
                <c:pt idx="584">
                  <c:v>501.42857142857099</c:v>
                </c:pt>
                <c:pt idx="585">
                  <c:v>502.28571428571399</c:v>
                </c:pt>
                <c:pt idx="586">
                  <c:v>503.142857142857</c:v>
                </c:pt>
                <c:pt idx="587">
                  <c:v>504</c:v>
                </c:pt>
                <c:pt idx="588">
                  <c:v>504.85714285714198</c:v>
                </c:pt>
                <c:pt idx="589">
                  <c:v>505.71428571428498</c:v>
                </c:pt>
                <c:pt idx="590">
                  <c:v>506.57142857142799</c:v>
                </c:pt>
                <c:pt idx="591">
                  <c:v>507.42857142857099</c:v>
                </c:pt>
                <c:pt idx="592">
                  <c:v>508.28571428571399</c:v>
                </c:pt>
                <c:pt idx="593">
                  <c:v>509.142857142857</c:v>
                </c:pt>
                <c:pt idx="594">
                  <c:v>510</c:v>
                </c:pt>
                <c:pt idx="595">
                  <c:v>510.85714285714198</c:v>
                </c:pt>
                <c:pt idx="596">
                  <c:v>511.71428571428498</c:v>
                </c:pt>
                <c:pt idx="597">
                  <c:v>512.57142857142799</c:v>
                </c:pt>
                <c:pt idx="598">
                  <c:v>513.42857142857099</c:v>
                </c:pt>
                <c:pt idx="599">
                  <c:v>514.28571428571399</c:v>
                </c:pt>
                <c:pt idx="600">
                  <c:v>515.142857142857</c:v>
                </c:pt>
                <c:pt idx="601">
                  <c:v>516</c:v>
                </c:pt>
                <c:pt idx="602">
                  <c:v>516.85714285714198</c:v>
                </c:pt>
                <c:pt idx="603">
                  <c:v>517.71428571428498</c:v>
                </c:pt>
                <c:pt idx="604">
                  <c:v>518.57142857142799</c:v>
                </c:pt>
                <c:pt idx="605">
                  <c:v>519.42857142857099</c:v>
                </c:pt>
                <c:pt idx="606">
                  <c:v>520.28571428571399</c:v>
                </c:pt>
                <c:pt idx="607">
                  <c:v>521.142857142857</c:v>
                </c:pt>
                <c:pt idx="608">
                  <c:v>522</c:v>
                </c:pt>
                <c:pt idx="609">
                  <c:v>522.85714285714198</c:v>
                </c:pt>
                <c:pt idx="610">
                  <c:v>523.71428571428498</c:v>
                </c:pt>
                <c:pt idx="611">
                  <c:v>524.57142857142799</c:v>
                </c:pt>
                <c:pt idx="612">
                  <c:v>525.42857142857099</c:v>
                </c:pt>
                <c:pt idx="613">
                  <c:v>526.28571428571399</c:v>
                </c:pt>
                <c:pt idx="614">
                  <c:v>527.142857142857</c:v>
                </c:pt>
                <c:pt idx="615">
                  <c:v>528</c:v>
                </c:pt>
                <c:pt idx="616">
                  <c:v>528.85714285714198</c:v>
                </c:pt>
                <c:pt idx="617">
                  <c:v>529.71428571428498</c:v>
                </c:pt>
                <c:pt idx="618">
                  <c:v>530.57142857142799</c:v>
                </c:pt>
                <c:pt idx="619">
                  <c:v>531.42857142857099</c:v>
                </c:pt>
                <c:pt idx="620">
                  <c:v>532.28571428571399</c:v>
                </c:pt>
                <c:pt idx="621">
                  <c:v>533.142857142857</c:v>
                </c:pt>
                <c:pt idx="622">
                  <c:v>534</c:v>
                </c:pt>
                <c:pt idx="623">
                  <c:v>534.85714285714198</c:v>
                </c:pt>
                <c:pt idx="624">
                  <c:v>535.71428571428498</c:v>
                </c:pt>
                <c:pt idx="625">
                  <c:v>536.57142857142799</c:v>
                </c:pt>
                <c:pt idx="626">
                  <c:v>537.42857142857099</c:v>
                </c:pt>
                <c:pt idx="627">
                  <c:v>538.28571428571399</c:v>
                </c:pt>
                <c:pt idx="628">
                  <c:v>539.142857142857</c:v>
                </c:pt>
                <c:pt idx="629">
                  <c:v>540</c:v>
                </c:pt>
                <c:pt idx="630">
                  <c:v>540.85714285714198</c:v>
                </c:pt>
                <c:pt idx="631">
                  <c:v>541.71428571428498</c:v>
                </c:pt>
                <c:pt idx="632">
                  <c:v>542.57142857142799</c:v>
                </c:pt>
                <c:pt idx="633">
                  <c:v>543.42857142857099</c:v>
                </c:pt>
                <c:pt idx="634">
                  <c:v>544.28571428571399</c:v>
                </c:pt>
                <c:pt idx="635">
                  <c:v>545.142857142857</c:v>
                </c:pt>
                <c:pt idx="636">
                  <c:v>546</c:v>
                </c:pt>
                <c:pt idx="637">
                  <c:v>546.85714285714198</c:v>
                </c:pt>
                <c:pt idx="638">
                  <c:v>547.71428571428498</c:v>
                </c:pt>
                <c:pt idx="639">
                  <c:v>548.57142857142799</c:v>
                </c:pt>
                <c:pt idx="640">
                  <c:v>549.42857142857099</c:v>
                </c:pt>
                <c:pt idx="641">
                  <c:v>550.28571428571399</c:v>
                </c:pt>
                <c:pt idx="642">
                  <c:v>551.142857142857</c:v>
                </c:pt>
                <c:pt idx="643">
                  <c:v>552</c:v>
                </c:pt>
                <c:pt idx="644">
                  <c:v>552.85714285714198</c:v>
                </c:pt>
                <c:pt idx="645">
                  <c:v>553.71428571428498</c:v>
                </c:pt>
                <c:pt idx="646">
                  <c:v>554.57142857142799</c:v>
                </c:pt>
                <c:pt idx="647">
                  <c:v>555.42857142857099</c:v>
                </c:pt>
                <c:pt idx="648">
                  <c:v>556.28571428571399</c:v>
                </c:pt>
                <c:pt idx="649">
                  <c:v>557.142857142857</c:v>
                </c:pt>
                <c:pt idx="650">
                  <c:v>558</c:v>
                </c:pt>
                <c:pt idx="651">
                  <c:v>558.85714285714198</c:v>
                </c:pt>
                <c:pt idx="652">
                  <c:v>559.71428571428498</c:v>
                </c:pt>
                <c:pt idx="653">
                  <c:v>560.57142857142799</c:v>
                </c:pt>
                <c:pt idx="654">
                  <c:v>561.42857142857099</c:v>
                </c:pt>
                <c:pt idx="655">
                  <c:v>562.28571428571399</c:v>
                </c:pt>
                <c:pt idx="656">
                  <c:v>563.142857142857</c:v>
                </c:pt>
                <c:pt idx="657">
                  <c:v>564</c:v>
                </c:pt>
                <c:pt idx="658">
                  <c:v>564.85714285714198</c:v>
                </c:pt>
                <c:pt idx="659">
                  <c:v>565.71428571428498</c:v>
                </c:pt>
                <c:pt idx="660">
                  <c:v>566.57142857142799</c:v>
                </c:pt>
                <c:pt idx="661">
                  <c:v>567.42857142857099</c:v>
                </c:pt>
                <c:pt idx="662">
                  <c:v>568.28571428571399</c:v>
                </c:pt>
                <c:pt idx="663">
                  <c:v>569.142857142857</c:v>
                </c:pt>
                <c:pt idx="664">
                  <c:v>570</c:v>
                </c:pt>
                <c:pt idx="665">
                  <c:v>570.85714285714198</c:v>
                </c:pt>
                <c:pt idx="666">
                  <c:v>571.71428571428498</c:v>
                </c:pt>
                <c:pt idx="667">
                  <c:v>572.57142857142799</c:v>
                </c:pt>
                <c:pt idx="668">
                  <c:v>573.42857142857099</c:v>
                </c:pt>
                <c:pt idx="669">
                  <c:v>574.28571428571399</c:v>
                </c:pt>
                <c:pt idx="670">
                  <c:v>575.142857142857</c:v>
                </c:pt>
                <c:pt idx="671">
                  <c:v>576</c:v>
                </c:pt>
                <c:pt idx="672">
                  <c:v>576.85714285714198</c:v>
                </c:pt>
                <c:pt idx="673">
                  <c:v>577.71428571428498</c:v>
                </c:pt>
                <c:pt idx="674">
                  <c:v>578.57142857142799</c:v>
                </c:pt>
                <c:pt idx="675">
                  <c:v>579.42857142857099</c:v>
                </c:pt>
                <c:pt idx="676">
                  <c:v>580.28571428571399</c:v>
                </c:pt>
                <c:pt idx="677">
                  <c:v>581.142857142857</c:v>
                </c:pt>
                <c:pt idx="678">
                  <c:v>582</c:v>
                </c:pt>
                <c:pt idx="679">
                  <c:v>582.85714285714198</c:v>
                </c:pt>
                <c:pt idx="680">
                  <c:v>583.71428571428498</c:v>
                </c:pt>
                <c:pt idx="681">
                  <c:v>584.57142857142799</c:v>
                </c:pt>
                <c:pt idx="682">
                  <c:v>585.42857142857099</c:v>
                </c:pt>
                <c:pt idx="683">
                  <c:v>586.28571428571399</c:v>
                </c:pt>
                <c:pt idx="684">
                  <c:v>587.142857142857</c:v>
                </c:pt>
                <c:pt idx="685">
                  <c:v>588</c:v>
                </c:pt>
                <c:pt idx="686">
                  <c:v>588.85714285714198</c:v>
                </c:pt>
                <c:pt idx="687">
                  <c:v>589.71428571428498</c:v>
                </c:pt>
                <c:pt idx="688">
                  <c:v>590.57142857142799</c:v>
                </c:pt>
                <c:pt idx="689">
                  <c:v>591.42857142857099</c:v>
                </c:pt>
                <c:pt idx="690">
                  <c:v>592.28571428571399</c:v>
                </c:pt>
                <c:pt idx="691">
                  <c:v>593.142857142857</c:v>
                </c:pt>
                <c:pt idx="692">
                  <c:v>594</c:v>
                </c:pt>
                <c:pt idx="693">
                  <c:v>594.85714285714198</c:v>
                </c:pt>
                <c:pt idx="694">
                  <c:v>595.71428571428498</c:v>
                </c:pt>
                <c:pt idx="695">
                  <c:v>596.57142857142799</c:v>
                </c:pt>
                <c:pt idx="696">
                  <c:v>597.42857142857099</c:v>
                </c:pt>
                <c:pt idx="697">
                  <c:v>598.28571428571399</c:v>
                </c:pt>
                <c:pt idx="698">
                  <c:v>599.142857142857</c:v>
                </c:pt>
                <c:pt idx="699">
                  <c:v>600</c:v>
                </c:pt>
                <c:pt idx="700">
                  <c:v>600.85714285714198</c:v>
                </c:pt>
                <c:pt idx="701">
                  <c:v>601.71428571428498</c:v>
                </c:pt>
                <c:pt idx="702">
                  <c:v>602.57142857142799</c:v>
                </c:pt>
                <c:pt idx="703">
                  <c:v>603.42857142857099</c:v>
                </c:pt>
                <c:pt idx="704">
                  <c:v>604.28571428571399</c:v>
                </c:pt>
                <c:pt idx="705">
                  <c:v>605.142857142857</c:v>
                </c:pt>
                <c:pt idx="706">
                  <c:v>606</c:v>
                </c:pt>
                <c:pt idx="707">
                  <c:v>606.85714285714198</c:v>
                </c:pt>
                <c:pt idx="708">
                  <c:v>607.71428571428498</c:v>
                </c:pt>
                <c:pt idx="709">
                  <c:v>608.57142857142799</c:v>
                </c:pt>
                <c:pt idx="710">
                  <c:v>609.42857142857099</c:v>
                </c:pt>
                <c:pt idx="711">
                  <c:v>610.28571428571399</c:v>
                </c:pt>
                <c:pt idx="712">
                  <c:v>611.142857142857</c:v>
                </c:pt>
                <c:pt idx="713">
                  <c:v>612</c:v>
                </c:pt>
                <c:pt idx="714">
                  <c:v>612.85714285714198</c:v>
                </c:pt>
                <c:pt idx="715">
                  <c:v>613.71428571428498</c:v>
                </c:pt>
                <c:pt idx="716">
                  <c:v>614.57142857142799</c:v>
                </c:pt>
                <c:pt idx="717">
                  <c:v>615.42857142857099</c:v>
                </c:pt>
                <c:pt idx="718">
                  <c:v>616.28571428571399</c:v>
                </c:pt>
                <c:pt idx="719">
                  <c:v>617.142857142857</c:v>
                </c:pt>
                <c:pt idx="720">
                  <c:v>618</c:v>
                </c:pt>
                <c:pt idx="721">
                  <c:v>618.85714285714198</c:v>
                </c:pt>
                <c:pt idx="722">
                  <c:v>619.71428571428498</c:v>
                </c:pt>
                <c:pt idx="723">
                  <c:v>620.57142857142799</c:v>
                </c:pt>
                <c:pt idx="724">
                  <c:v>621.42857142857099</c:v>
                </c:pt>
                <c:pt idx="725">
                  <c:v>622.28571428571399</c:v>
                </c:pt>
                <c:pt idx="726">
                  <c:v>623.142857142857</c:v>
                </c:pt>
                <c:pt idx="727">
                  <c:v>624</c:v>
                </c:pt>
                <c:pt idx="728">
                  <c:v>624.85714285714198</c:v>
                </c:pt>
                <c:pt idx="729">
                  <c:v>625.71428571428498</c:v>
                </c:pt>
                <c:pt idx="730">
                  <c:v>626.57142857142799</c:v>
                </c:pt>
                <c:pt idx="731">
                  <c:v>627.42857142857099</c:v>
                </c:pt>
                <c:pt idx="732">
                  <c:v>628.28571428571399</c:v>
                </c:pt>
                <c:pt idx="733">
                  <c:v>629.142857142857</c:v>
                </c:pt>
                <c:pt idx="734">
                  <c:v>630</c:v>
                </c:pt>
                <c:pt idx="735">
                  <c:v>630.85714285714198</c:v>
                </c:pt>
                <c:pt idx="736">
                  <c:v>631.71428571428498</c:v>
                </c:pt>
                <c:pt idx="737">
                  <c:v>632.57142857142799</c:v>
                </c:pt>
                <c:pt idx="738">
                  <c:v>633.42857142857099</c:v>
                </c:pt>
                <c:pt idx="739">
                  <c:v>634.28571428571399</c:v>
                </c:pt>
                <c:pt idx="740">
                  <c:v>635.142857142857</c:v>
                </c:pt>
                <c:pt idx="741">
                  <c:v>636</c:v>
                </c:pt>
                <c:pt idx="742">
                  <c:v>636.85714285714198</c:v>
                </c:pt>
                <c:pt idx="743">
                  <c:v>637.71428571428498</c:v>
                </c:pt>
                <c:pt idx="744">
                  <c:v>638.57142857142799</c:v>
                </c:pt>
                <c:pt idx="745">
                  <c:v>639.42857142857099</c:v>
                </c:pt>
                <c:pt idx="746">
                  <c:v>640.28571428571399</c:v>
                </c:pt>
                <c:pt idx="747">
                  <c:v>641.142857142857</c:v>
                </c:pt>
                <c:pt idx="748">
                  <c:v>642</c:v>
                </c:pt>
                <c:pt idx="749">
                  <c:v>642.85714285714198</c:v>
                </c:pt>
                <c:pt idx="750">
                  <c:v>643.71428571428498</c:v>
                </c:pt>
                <c:pt idx="751">
                  <c:v>644.57142857142799</c:v>
                </c:pt>
                <c:pt idx="752">
                  <c:v>645.42857142857099</c:v>
                </c:pt>
                <c:pt idx="753">
                  <c:v>646.28571428571399</c:v>
                </c:pt>
                <c:pt idx="754">
                  <c:v>647.142857142857</c:v>
                </c:pt>
                <c:pt idx="755">
                  <c:v>648</c:v>
                </c:pt>
                <c:pt idx="756">
                  <c:v>648.85714285714198</c:v>
                </c:pt>
                <c:pt idx="757">
                  <c:v>649.71428571428498</c:v>
                </c:pt>
                <c:pt idx="758">
                  <c:v>650.57142857142799</c:v>
                </c:pt>
                <c:pt idx="759">
                  <c:v>651.42857142857099</c:v>
                </c:pt>
                <c:pt idx="760">
                  <c:v>652.28571428571399</c:v>
                </c:pt>
                <c:pt idx="761">
                  <c:v>653.142857142857</c:v>
                </c:pt>
                <c:pt idx="762">
                  <c:v>654</c:v>
                </c:pt>
                <c:pt idx="763">
                  <c:v>654.85714285714198</c:v>
                </c:pt>
                <c:pt idx="764">
                  <c:v>655.71428571428498</c:v>
                </c:pt>
                <c:pt idx="765">
                  <c:v>656.57142857142799</c:v>
                </c:pt>
                <c:pt idx="766">
                  <c:v>657.42857142857099</c:v>
                </c:pt>
                <c:pt idx="767">
                  <c:v>658.28571428571399</c:v>
                </c:pt>
                <c:pt idx="768">
                  <c:v>659.142857142857</c:v>
                </c:pt>
                <c:pt idx="769">
                  <c:v>660</c:v>
                </c:pt>
                <c:pt idx="770">
                  <c:v>660.85714285714198</c:v>
                </c:pt>
                <c:pt idx="771">
                  <c:v>661.71428571428498</c:v>
                </c:pt>
                <c:pt idx="772">
                  <c:v>662.57142857142799</c:v>
                </c:pt>
                <c:pt idx="773">
                  <c:v>663.42857142857099</c:v>
                </c:pt>
                <c:pt idx="774">
                  <c:v>664.28571428571399</c:v>
                </c:pt>
                <c:pt idx="775">
                  <c:v>665.142857142857</c:v>
                </c:pt>
                <c:pt idx="776">
                  <c:v>666</c:v>
                </c:pt>
                <c:pt idx="777">
                  <c:v>666.85714285714198</c:v>
                </c:pt>
                <c:pt idx="778">
                  <c:v>667.71428571428498</c:v>
                </c:pt>
                <c:pt idx="779">
                  <c:v>668.57142857142799</c:v>
                </c:pt>
                <c:pt idx="780">
                  <c:v>669.42857142857099</c:v>
                </c:pt>
                <c:pt idx="781">
                  <c:v>670.28571428571399</c:v>
                </c:pt>
                <c:pt idx="782">
                  <c:v>671.142857142857</c:v>
                </c:pt>
                <c:pt idx="783">
                  <c:v>672</c:v>
                </c:pt>
                <c:pt idx="784">
                  <c:v>672.85714285714198</c:v>
                </c:pt>
                <c:pt idx="785">
                  <c:v>673.71428571428498</c:v>
                </c:pt>
                <c:pt idx="786">
                  <c:v>674.57142857142799</c:v>
                </c:pt>
                <c:pt idx="787">
                  <c:v>675.42857142857099</c:v>
                </c:pt>
                <c:pt idx="788">
                  <c:v>676.28571428571399</c:v>
                </c:pt>
                <c:pt idx="789">
                  <c:v>677.142857142857</c:v>
                </c:pt>
                <c:pt idx="790">
                  <c:v>678</c:v>
                </c:pt>
                <c:pt idx="791">
                  <c:v>678.85714285714198</c:v>
                </c:pt>
                <c:pt idx="792">
                  <c:v>679.71428571428498</c:v>
                </c:pt>
                <c:pt idx="793">
                  <c:v>680.57142857142799</c:v>
                </c:pt>
                <c:pt idx="794">
                  <c:v>681.42857142857099</c:v>
                </c:pt>
                <c:pt idx="795">
                  <c:v>682.28571428571399</c:v>
                </c:pt>
                <c:pt idx="796">
                  <c:v>683.142857142857</c:v>
                </c:pt>
                <c:pt idx="797">
                  <c:v>684</c:v>
                </c:pt>
                <c:pt idx="798">
                  <c:v>684.85714285714198</c:v>
                </c:pt>
                <c:pt idx="799">
                  <c:v>685.71428571428498</c:v>
                </c:pt>
                <c:pt idx="800">
                  <c:v>686.57142857142799</c:v>
                </c:pt>
                <c:pt idx="801">
                  <c:v>687.42857142857099</c:v>
                </c:pt>
                <c:pt idx="802">
                  <c:v>688.28571428571399</c:v>
                </c:pt>
                <c:pt idx="803">
                  <c:v>689.142857142857</c:v>
                </c:pt>
                <c:pt idx="804">
                  <c:v>690</c:v>
                </c:pt>
                <c:pt idx="805">
                  <c:v>690.85714285714198</c:v>
                </c:pt>
                <c:pt idx="806">
                  <c:v>691.71428571428498</c:v>
                </c:pt>
                <c:pt idx="807">
                  <c:v>692.57142857142799</c:v>
                </c:pt>
                <c:pt idx="808">
                  <c:v>693.42857142857099</c:v>
                </c:pt>
                <c:pt idx="809">
                  <c:v>694.28571428571399</c:v>
                </c:pt>
                <c:pt idx="810">
                  <c:v>695.142857142857</c:v>
                </c:pt>
                <c:pt idx="811">
                  <c:v>696</c:v>
                </c:pt>
                <c:pt idx="812">
                  <c:v>696.85714285714198</c:v>
                </c:pt>
                <c:pt idx="813">
                  <c:v>697.71428571428498</c:v>
                </c:pt>
                <c:pt idx="814">
                  <c:v>698.57142857142799</c:v>
                </c:pt>
                <c:pt idx="815">
                  <c:v>699.42857142857099</c:v>
                </c:pt>
                <c:pt idx="816">
                  <c:v>700.28571428571399</c:v>
                </c:pt>
                <c:pt idx="817">
                  <c:v>701.142857142857</c:v>
                </c:pt>
                <c:pt idx="818">
                  <c:v>702</c:v>
                </c:pt>
                <c:pt idx="819">
                  <c:v>702.85714285714198</c:v>
                </c:pt>
                <c:pt idx="820">
                  <c:v>703.71428571428498</c:v>
                </c:pt>
                <c:pt idx="821">
                  <c:v>704.57142857142799</c:v>
                </c:pt>
                <c:pt idx="822">
                  <c:v>705.42857142857099</c:v>
                </c:pt>
                <c:pt idx="823">
                  <c:v>706.28571428571399</c:v>
                </c:pt>
                <c:pt idx="824">
                  <c:v>707.142857142857</c:v>
                </c:pt>
                <c:pt idx="825">
                  <c:v>708</c:v>
                </c:pt>
                <c:pt idx="826">
                  <c:v>708.85714285714198</c:v>
                </c:pt>
                <c:pt idx="827">
                  <c:v>709.71428571428498</c:v>
                </c:pt>
                <c:pt idx="828">
                  <c:v>710.57142857142799</c:v>
                </c:pt>
                <c:pt idx="829">
                  <c:v>711.42857142857099</c:v>
                </c:pt>
                <c:pt idx="830">
                  <c:v>712.28571428571399</c:v>
                </c:pt>
                <c:pt idx="831">
                  <c:v>713.142857142857</c:v>
                </c:pt>
                <c:pt idx="832">
                  <c:v>714</c:v>
                </c:pt>
                <c:pt idx="833">
                  <c:v>714.85714285714198</c:v>
                </c:pt>
                <c:pt idx="834">
                  <c:v>715.71428571428498</c:v>
                </c:pt>
                <c:pt idx="835">
                  <c:v>716.57142857142799</c:v>
                </c:pt>
                <c:pt idx="836">
                  <c:v>717.42857142857099</c:v>
                </c:pt>
                <c:pt idx="837">
                  <c:v>718.28571428571399</c:v>
                </c:pt>
                <c:pt idx="838">
                  <c:v>719.142857142857</c:v>
                </c:pt>
                <c:pt idx="839">
                  <c:v>720</c:v>
                </c:pt>
                <c:pt idx="840">
                  <c:v>720.85714285714198</c:v>
                </c:pt>
                <c:pt idx="841">
                  <c:v>721.71428571428498</c:v>
                </c:pt>
                <c:pt idx="842">
                  <c:v>722.57142857142799</c:v>
                </c:pt>
                <c:pt idx="843">
                  <c:v>723.42857142857099</c:v>
                </c:pt>
                <c:pt idx="844">
                  <c:v>724.28571428571399</c:v>
                </c:pt>
                <c:pt idx="845">
                  <c:v>725.142857142857</c:v>
                </c:pt>
                <c:pt idx="846">
                  <c:v>726</c:v>
                </c:pt>
                <c:pt idx="847">
                  <c:v>726.85714285714198</c:v>
                </c:pt>
                <c:pt idx="848">
                  <c:v>727.71428571428498</c:v>
                </c:pt>
                <c:pt idx="849">
                  <c:v>728.57142857142799</c:v>
                </c:pt>
                <c:pt idx="850">
                  <c:v>729.42857142857099</c:v>
                </c:pt>
                <c:pt idx="851">
                  <c:v>730.28571428571399</c:v>
                </c:pt>
                <c:pt idx="852">
                  <c:v>731.142857142857</c:v>
                </c:pt>
                <c:pt idx="853">
                  <c:v>732</c:v>
                </c:pt>
                <c:pt idx="854">
                  <c:v>732.85714285714198</c:v>
                </c:pt>
                <c:pt idx="855">
                  <c:v>733.71428571428498</c:v>
                </c:pt>
                <c:pt idx="856">
                  <c:v>734.57142857142799</c:v>
                </c:pt>
                <c:pt idx="857">
                  <c:v>735.42857142857099</c:v>
                </c:pt>
                <c:pt idx="858">
                  <c:v>736.28571428571399</c:v>
                </c:pt>
                <c:pt idx="859">
                  <c:v>737.142857142857</c:v>
                </c:pt>
                <c:pt idx="860">
                  <c:v>738</c:v>
                </c:pt>
                <c:pt idx="861">
                  <c:v>738.85714285714198</c:v>
                </c:pt>
                <c:pt idx="862">
                  <c:v>739.71428571428498</c:v>
                </c:pt>
                <c:pt idx="863">
                  <c:v>740.57142857142799</c:v>
                </c:pt>
                <c:pt idx="864">
                  <c:v>741.42857142857099</c:v>
                </c:pt>
                <c:pt idx="865">
                  <c:v>742.28571428571399</c:v>
                </c:pt>
                <c:pt idx="866">
                  <c:v>743.142857142857</c:v>
                </c:pt>
                <c:pt idx="867">
                  <c:v>744</c:v>
                </c:pt>
                <c:pt idx="868">
                  <c:v>744.85714285714198</c:v>
                </c:pt>
                <c:pt idx="869">
                  <c:v>745.71428571428498</c:v>
                </c:pt>
                <c:pt idx="870">
                  <c:v>746.57142857142799</c:v>
                </c:pt>
                <c:pt idx="871">
                  <c:v>747.42857142857099</c:v>
                </c:pt>
                <c:pt idx="872">
                  <c:v>748.28571428571399</c:v>
                </c:pt>
                <c:pt idx="873">
                  <c:v>749.142857142857</c:v>
                </c:pt>
                <c:pt idx="874">
                  <c:v>750</c:v>
                </c:pt>
                <c:pt idx="875">
                  <c:v>750.85714285714198</c:v>
                </c:pt>
                <c:pt idx="876">
                  <c:v>751.71428571428498</c:v>
                </c:pt>
                <c:pt idx="877">
                  <c:v>752.57142857142799</c:v>
                </c:pt>
                <c:pt idx="878">
                  <c:v>753.42857142857099</c:v>
                </c:pt>
                <c:pt idx="879">
                  <c:v>754.28571428571399</c:v>
                </c:pt>
                <c:pt idx="880">
                  <c:v>755.142857142857</c:v>
                </c:pt>
                <c:pt idx="881">
                  <c:v>756</c:v>
                </c:pt>
                <c:pt idx="882">
                  <c:v>756.85714285714198</c:v>
                </c:pt>
                <c:pt idx="883">
                  <c:v>757.71428571428498</c:v>
                </c:pt>
                <c:pt idx="884">
                  <c:v>758.57142857142799</c:v>
                </c:pt>
                <c:pt idx="885">
                  <c:v>759.42857142857099</c:v>
                </c:pt>
                <c:pt idx="886">
                  <c:v>760.28571428571399</c:v>
                </c:pt>
                <c:pt idx="887">
                  <c:v>761.142857142857</c:v>
                </c:pt>
                <c:pt idx="888">
                  <c:v>762</c:v>
                </c:pt>
                <c:pt idx="889">
                  <c:v>762.85714285714198</c:v>
                </c:pt>
                <c:pt idx="890">
                  <c:v>763.71428571428498</c:v>
                </c:pt>
                <c:pt idx="891">
                  <c:v>764.57142857142799</c:v>
                </c:pt>
                <c:pt idx="892">
                  <c:v>765.42857142857099</c:v>
                </c:pt>
                <c:pt idx="893">
                  <c:v>766.28571428571399</c:v>
                </c:pt>
                <c:pt idx="894">
                  <c:v>767.142857142857</c:v>
                </c:pt>
                <c:pt idx="895">
                  <c:v>768</c:v>
                </c:pt>
                <c:pt idx="896">
                  <c:v>768.85714285714198</c:v>
                </c:pt>
                <c:pt idx="897">
                  <c:v>769.71428571428498</c:v>
                </c:pt>
                <c:pt idx="898">
                  <c:v>770.57142857142799</c:v>
                </c:pt>
                <c:pt idx="899">
                  <c:v>771.42857142857099</c:v>
                </c:pt>
                <c:pt idx="900">
                  <c:v>772.28571428571399</c:v>
                </c:pt>
                <c:pt idx="901">
                  <c:v>773.142857142857</c:v>
                </c:pt>
                <c:pt idx="902">
                  <c:v>774</c:v>
                </c:pt>
                <c:pt idx="903">
                  <c:v>774.85714285714198</c:v>
                </c:pt>
                <c:pt idx="904">
                  <c:v>775.71428571428498</c:v>
                </c:pt>
                <c:pt idx="905">
                  <c:v>776.57142857142799</c:v>
                </c:pt>
                <c:pt idx="906">
                  <c:v>777.42857142857099</c:v>
                </c:pt>
                <c:pt idx="907">
                  <c:v>778.28571428571399</c:v>
                </c:pt>
                <c:pt idx="908">
                  <c:v>779.142857142857</c:v>
                </c:pt>
                <c:pt idx="909">
                  <c:v>780</c:v>
                </c:pt>
                <c:pt idx="910">
                  <c:v>780.85714285714198</c:v>
                </c:pt>
                <c:pt idx="911">
                  <c:v>781.71428571428498</c:v>
                </c:pt>
                <c:pt idx="912">
                  <c:v>782.57142857142799</c:v>
                </c:pt>
                <c:pt idx="913">
                  <c:v>783.42857142857099</c:v>
                </c:pt>
                <c:pt idx="914">
                  <c:v>784.28571428571399</c:v>
                </c:pt>
                <c:pt idx="915">
                  <c:v>785.142857142857</c:v>
                </c:pt>
                <c:pt idx="916">
                  <c:v>786</c:v>
                </c:pt>
                <c:pt idx="917">
                  <c:v>786.85714285714198</c:v>
                </c:pt>
                <c:pt idx="918">
                  <c:v>787.71428571428498</c:v>
                </c:pt>
                <c:pt idx="919">
                  <c:v>788.57142857142799</c:v>
                </c:pt>
                <c:pt idx="920">
                  <c:v>789.42857142857099</c:v>
                </c:pt>
                <c:pt idx="921">
                  <c:v>790.28571428571399</c:v>
                </c:pt>
                <c:pt idx="922">
                  <c:v>791.142857142857</c:v>
                </c:pt>
                <c:pt idx="923">
                  <c:v>792</c:v>
                </c:pt>
                <c:pt idx="924">
                  <c:v>792.85714285714198</c:v>
                </c:pt>
                <c:pt idx="925">
                  <c:v>793.71428571428498</c:v>
                </c:pt>
                <c:pt idx="926">
                  <c:v>794.57142857142799</c:v>
                </c:pt>
                <c:pt idx="927">
                  <c:v>795.42857142857099</c:v>
                </c:pt>
                <c:pt idx="928">
                  <c:v>796.28571428571399</c:v>
                </c:pt>
                <c:pt idx="929">
                  <c:v>797.142857142857</c:v>
                </c:pt>
                <c:pt idx="930">
                  <c:v>798</c:v>
                </c:pt>
                <c:pt idx="931">
                  <c:v>798.85714285714198</c:v>
                </c:pt>
                <c:pt idx="932">
                  <c:v>799.71428571428498</c:v>
                </c:pt>
                <c:pt idx="933">
                  <c:v>800.57142857142799</c:v>
                </c:pt>
                <c:pt idx="934">
                  <c:v>801.42857142857099</c:v>
                </c:pt>
                <c:pt idx="935">
                  <c:v>802.28571428571399</c:v>
                </c:pt>
                <c:pt idx="936">
                  <c:v>803.142857142857</c:v>
                </c:pt>
                <c:pt idx="937">
                  <c:v>804</c:v>
                </c:pt>
                <c:pt idx="938">
                  <c:v>804.85714285714198</c:v>
                </c:pt>
                <c:pt idx="939">
                  <c:v>805.71428571428498</c:v>
                </c:pt>
                <c:pt idx="940">
                  <c:v>806.57142857142799</c:v>
                </c:pt>
                <c:pt idx="941">
                  <c:v>807.42857142857099</c:v>
                </c:pt>
                <c:pt idx="942">
                  <c:v>808.28571428571399</c:v>
                </c:pt>
                <c:pt idx="943">
                  <c:v>809.142857142857</c:v>
                </c:pt>
                <c:pt idx="944">
                  <c:v>810</c:v>
                </c:pt>
                <c:pt idx="945">
                  <c:v>810.85714285714198</c:v>
                </c:pt>
                <c:pt idx="946">
                  <c:v>811.71428571428498</c:v>
                </c:pt>
                <c:pt idx="947">
                  <c:v>812.57142857142799</c:v>
                </c:pt>
                <c:pt idx="948">
                  <c:v>813.42857142857099</c:v>
                </c:pt>
                <c:pt idx="949">
                  <c:v>814.28571428571399</c:v>
                </c:pt>
                <c:pt idx="950">
                  <c:v>815.142857142857</c:v>
                </c:pt>
                <c:pt idx="951">
                  <c:v>816</c:v>
                </c:pt>
                <c:pt idx="952">
                  <c:v>816.85714285714198</c:v>
                </c:pt>
                <c:pt idx="953">
                  <c:v>817.71428571428498</c:v>
                </c:pt>
                <c:pt idx="954">
                  <c:v>818.57142857142799</c:v>
                </c:pt>
                <c:pt idx="955">
                  <c:v>819.42857142857099</c:v>
                </c:pt>
                <c:pt idx="956">
                  <c:v>820.28571428571399</c:v>
                </c:pt>
                <c:pt idx="957">
                  <c:v>821.142857142857</c:v>
                </c:pt>
                <c:pt idx="958">
                  <c:v>822</c:v>
                </c:pt>
                <c:pt idx="959">
                  <c:v>822.85714285714198</c:v>
                </c:pt>
                <c:pt idx="960">
                  <c:v>823.71428571428498</c:v>
                </c:pt>
                <c:pt idx="961">
                  <c:v>824.57142857142799</c:v>
                </c:pt>
                <c:pt idx="962">
                  <c:v>825.42857142857099</c:v>
                </c:pt>
                <c:pt idx="963">
                  <c:v>826.28571428571399</c:v>
                </c:pt>
                <c:pt idx="964">
                  <c:v>827.142857142857</c:v>
                </c:pt>
                <c:pt idx="965">
                  <c:v>828</c:v>
                </c:pt>
                <c:pt idx="966">
                  <c:v>828.85714285714198</c:v>
                </c:pt>
                <c:pt idx="967">
                  <c:v>829.71428571428498</c:v>
                </c:pt>
                <c:pt idx="968">
                  <c:v>830.57142857142799</c:v>
                </c:pt>
                <c:pt idx="969">
                  <c:v>831.42857142857099</c:v>
                </c:pt>
                <c:pt idx="970">
                  <c:v>832.28571428571399</c:v>
                </c:pt>
                <c:pt idx="971">
                  <c:v>833.142857142857</c:v>
                </c:pt>
                <c:pt idx="972">
                  <c:v>834</c:v>
                </c:pt>
                <c:pt idx="973">
                  <c:v>834.85714285714198</c:v>
                </c:pt>
                <c:pt idx="974">
                  <c:v>835.71428571428498</c:v>
                </c:pt>
                <c:pt idx="975">
                  <c:v>836.57142857142799</c:v>
                </c:pt>
                <c:pt idx="976">
                  <c:v>837.42857142857099</c:v>
                </c:pt>
                <c:pt idx="977">
                  <c:v>838.28571428571399</c:v>
                </c:pt>
                <c:pt idx="978">
                  <c:v>839.142857142857</c:v>
                </c:pt>
                <c:pt idx="979">
                  <c:v>840</c:v>
                </c:pt>
                <c:pt idx="980">
                  <c:v>840.85714285714198</c:v>
                </c:pt>
                <c:pt idx="981">
                  <c:v>841.71428571428498</c:v>
                </c:pt>
                <c:pt idx="982">
                  <c:v>842.57142857142799</c:v>
                </c:pt>
                <c:pt idx="983">
                  <c:v>843.42857142857099</c:v>
                </c:pt>
                <c:pt idx="984">
                  <c:v>844.28571428571399</c:v>
                </c:pt>
                <c:pt idx="985">
                  <c:v>845.142857142857</c:v>
                </c:pt>
                <c:pt idx="986">
                  <c:v>846</c:v>
                </c:pt>
                <c:pt idx="987">
                  <c:v>846.85714285714198</c:v>
                </c:pt>
                <c:pt idx="988">
                  <c:v>847.71428571428498</c:v>
                </c:pt>
                <c:pt idx="989">
                  <c:v>848.57142857142799</c:v>
                </c:pt>
                <c:pt idx="990">
                  <c:v>849.42857142857099</c:v>
                </c:pt>
                <c:pt idx="991">
                  <c:v>850.28571428571399</c:v>
                </c:pt>
                <c:pt idx="992">
                  <c:v>851.142857142857</c:v>
                </c:pt>
                <c:pt idx="993">
                  <c:v>852</c:v>
                </c:pt>
                <c:pt idx="994">
                  <c:v>852.85714285714198</c:v>
                </c:pt>
                <c:pt idx="995">
                  <c:v>853.71428571428498</c:v>
                </c:pt>
                <c:pt idx="996">
                  <c:v>854.57142857142799</c:v>
                </c:pt>
                <c:pt idx="997">
                  <c:v>855.42857142857099</c:v>
                </c:pt>
                <c:pt idx="998">
                  <c:v>856.28571428571399</c:v>
                </c:pt>
                <c:pt idx="999">
                  <c:v>857.142857142857</c:v>
                </c:pt>
                <c:pt idx="1000">
                  <c:v>858</c:v>
                </c:pt>
                <c:pt idx="1001">
                  <c:v>858.85714285714198</c:v>
                </c:pt>
                <c:pt idx="1002">
                  <c:v>859.71428571428498</c:v>
                </c:pt>
                <c:pt idx="1003">
                  <c:v>860.57142857142799</c:v>
                </c:pt>
                <c:pt idx="1004">
                  <c:v>861.42857142857099</c:v>
                </c:pt>
                <c:pt idx="1005">
                  <c:v>862.28571428571399</c:v>
                </c:pt>
                <c:pt idx="1006">
                  <c:v>863.142857142857</c:v>
                </c:pt>
                <c:pt idx="1007">
                  <c:v>864</c:v>
                </c:pt>
                <c:pt idx="1008">
                  <c:v>864.85714285714198</c:v>
                </c:pt>
                <c:pt idx="1009">
                  <c:v>865.71428571428498</c:v>
                </c:pt>
                <c:pt idx="1010">
                  <c:v>866.57142857142799</c:v>
                </c:pt>
                <c:pt idx="1011">
                  <c:v>867.42857142857099</c:v>
                </c:pt>
                <c:pt idx="1012">
                  <c:v>868.28571428571399</c:v>
                </c:pt>
                <c:pt idx="1013">
                  <c:v>869.142857142857</c:v>
                </c:pt>
                <c:pt idx="1014">
                  <c:v>870</c:v>
                </c:pt>
                <c:pt idx="1015">
                  <c:v>870.85714285714198</c:v>
                </c:pt>
                <c:pt idx="1016">
                  <c:v>871.71428571428498</c:v>
                </c:pt>
                <c:pt idx="1017">
                  <c:v>872.57142857142799</c:v>
                </c:pt>
                <c:pt idx="1018">
                  <c:v>873.42857142857099</c:v>
                </c:pt>
                <c:pt idx="1019">
                  <c:v>874.28571428571399</c:v>
                </c:pt>
                <c:pt idx="1020">
                  <c:v>875.142857142857</c:v>
                </c:pt>
                <c:pt idx="1021">
                  <c:v>876</c:v>
                </c:pt>
                <c:pt idx="1022">
                  <c:v>876.85714285714198</c:v>
                </c:pt>
                <c:pt idx="1023">
                  <c:v>877.71428571428498</c:v>
                </c:pt>
                <c:pt idx="1024">
                  <c:v>878.57142857142799</c:v>
                </c:pt>
                <c:pt idx="1025">
                  <c:v>879.42857142857099</c:v>
                </c:pt>
                <c:pt idx="1026">
                  <c:v>880.28571428571399</c:v>
                </c:pt>
                <c:pt idx="1027">
                  <c:v>881.142857142857</c:v>
                </c:pt>
                <c:pt idx="1028">
                  <c:v>882</c:v>
                </c:pt>
                <c:pt idx="1029">
                  <c:v>882.85714285714198</c:v>
                </c:pt>
                <c:pt idx="1030">
                  <c:v>883.71428571428498</c:v>
                </c:pt>
                <c:pt idx="1031">
                  <c:v>884.57142857142799</c:v>
                </c:pt>
                <c:pt idx="1032">
                  <c:v>885.42857142857099</c:v>
                </c:pt>
                <c:pt idx="1033">
                  <c:v>886.28571428571399</c:v>
                </c:pt>
                <c:pt idx="1034">
                  <c:v>887.142857142857</c:v>
                </c:pt>
                <c:pt idx="1035">
                  <c:v>888</c:v>
                </c:pt>
                <c:pt idx="1036">
                  <c:v>888.85714285714198</c:v>
                </c:pt>
                <c:pt idx="1037">
                  <c:v>889.71428571428498</c:v>
                </c:pt>
                <c:pt idx="1038">
                  <c:v>890.57142857142799</c:v>
                </c:pt>
                <c:pt idx="1039">
                  <c:v>891.42857142857099</c:v>
                </c:pt>
                <c:pt idx="1040">
                  <c:v>892.28571428571399</c:v>
                </c:pt>
                <c:pt idx="1041">
                  <c:v>893.142857142857</c:v>
                </c:pt>
                <c:pt idx="1042">
                  <c:v>894</c:v>
                </c:pt>
                <c:pt idx="1043">
                  <c:v>894.85714285714198</c:v>
                </c:pt>
                <c:pt idx="1044">
                  <c:v>895.71428571428498</c:v>
                </c:pt>
                <c:pt idx="1045">
                  <c:v>896.57142857142799</c:v>
                </c:pt>
                <c:pt idx="1046">
                  <c:v>897.42857142857099</c:v>
                </c:pt>
                <c:pt idx="1047">
                  <c:v>898.28571428571399</c:v>
                </c:pt>
                <c:pt idx="1048">
                  <c:v>899.142857142857</c:v>
                </c:pt>
                <c:pt idx="1049">
                  <c:v>900</c:v>
                </c:pt>
                <c:pt idx="1050">
                  <c:v>900.85714285714198</c:v>
                </c:pt>
                <c:pt idx="1051">
                  <c:v>901.71428571428498</c:v>
                </c:pt>
                <c:pt idx="1052">
                  <c:v>902.57142857142799</c:v>
                </c:pt>
                <c:pt idx="1053">
                  <c:v>903.42857142857099</c:v>
                </c:pt>
                <c:pt idx="1054">
                  <c:v>904.28571428571399</c:v>
                </c:pt>
                <c:pt idx="1055">
                  <c:v>905.142857142857</c:v>
                </c:pt>
                <c:pt idx="1056">
                  <c:v>906</c:v>
                </c:pt>
                <c:pt idx="1057">
                  <c:v>906.85714285714198</c:v>
                </c:pt>
                <c:pt idx="1058">
                  <c:v>907.71428571428498</c:v>
                </c:pt>
                <c:pt idx="1059">
                  <c:v>908.57142857142799</c:v>
                </c:pt>
                <c:pt idx="1060">
                  <c:v>909.42857142857099</c:v>
                </c:pt>
                <c:pt idx="1061">
                  <c:v>910.28571428571399</c:v>
                </c:pt>
                <c:pt idx="1062">
                  <c:v>911.142857142857</c:v>
                </c:pt>
                <c:pt idx="1063">
                  <c:v>912</c:v>
                </c:pt>
                <c:pt idx="1064">
                  <c:v>912.85714285714198</c:v>
                </c:pt>
                <c:pt idx="1065">
                  <c:v>913.71428571428498</c:v>
                </c:pt>
                <c:pt idx="1066">
                  <c:v>914.57142857142799</c:v>
                </c:pt>
                <c:pt idx="1067">
                  <c:v>915.42857142857099</c:v>
                </c:pt>
                <c:pt idx="1068">
                  <c:v>916.28571428571399</c:v>
                </c:pt>
                <c:pt idx="1069">
                  <c:v>917.142857142857</c:v>
                </c:pt>
                <c:pt idx="1070">
                  <c:v>918</c:v>
                </c:pt>
                <c:pt idx="1071">
                  <c:v>918.85714285714198</c:v>
                </c:pt>
                <c:pt idx="1072">
                  <c:v>919.71428571428498</c:v>
                </c:pt>
                <c:pt idx="1073">
                  <c:v>920.57142857142799</c:v>
                </c:pt>
                <c:pt idx="1074">
                  <c:v>921.42857142857099</c:v>
                </c:pt>
                <c:pt idx="1075">
                  <c:v>922.28571428571399</c:v>
                </c:pt>
                <c:pt idx="1076">
                  <c:v>923.142857142857</c:v>
                </c:pt>
                <c:pt idx="1077">
                  <c:v>924</c:v>
                </c:pt>
                <c:pt idx="1078">
                  <c:v>924.85714285714198</c:v>
                </c:pt>
                <c:pt idx="1079">
                  <c:v>925.71428571428498</c:v>
                </c:pt>
                <c:pt idx="1080">
                  <c:v>926.57142857142799</c:v>
                </c:pt>
                <c:pt idx="1081">
                  <c:v>927.42857142857099</c:v>
                </c:pt>
                <c:pt idx="1082">
                  <c:v>928.28571428571399</c:v>
                </c:pt>
                <c:pt idx="1083">
                  <c:v>929.142857142857</c:v>
                </c:pt>
                <c:pt idx="1084">
                  <c:v>930</c:v>
                </c:pt>
                <c:pt idx="1085">
                  <c:v>930.85714285714198</c:v>
                </c:pt>
                <c:pt idx="1086">
                  <c:v>931.71428571428498</c:v>
                </c:pt>
                <c:pt idx="1087">
                  <c:v>932.57142857142799</c:v>
                </c:pt>
                <c:pt idx="1088">
                  <c:v>933.42857142857099</c:v>
                </c:pt>
                <c:pt idx="1089">
                  <c:v>934.28571428571399</c:v>
                </c:pt>
                <c:pt idx="1090">
                  <c:v>935.142857142857</c:v>
                </c:pt>
                <c:pt idx="1091">
                  <c:v>936</c:v>
                </c:pt>
                <c:pt idx="1092">
                  <c:v>936.85714285714198</c:v>
                </c:pt>
                <c:pt idx="1093">
                  <c:v>937.71428571428498</c:v>
                </c:pt>
                <c:pt idx="1094">
                  <c:v>938.57142857142799</c:v>
                </c:pt>
                <c:pt idx="1095">
                  <c:v>939.42857142857099</c:v>
                </c:pt>
                <c:pt idx="1096">
                  <c:v>940.28571428571399</c:v>
                </c:pt>
                <c:pt idx="1097">
                  <c:v>941.142857142857</c:v>
                </c:pt>
                <c:pt idx="1098">
                  <c:v>942</c:v>
                </c:pt>
                <c:pt idx="1099">
                  <c:v>942.85714285714198</c:v>
                </c:pt>
                <c:pt idx="1100">
                  <c:v>943.71428571428498</c:v>
                </c:pt>
                <c:pt idx="1101">
                  <c:v>944.57142857142799</c:v>
                </c:pt>
                <c:pt idx="1102">
                  <c:v>945.42857142857099</c:v>
                </c:pt>
                <c:pt idx="1103">
                  <c:v>946.28571428571399</c:v>
                </c:pt>
                <c:pt idx="1104">
                  <c:v>947.142857142857</c:v>
                </c:pt>
                <c:pt idx="1105">
                  <c:v>948</c:v>
                </c:pt>
                <c:pt idx="1106">
                  <c:v>948.85714285714198</c:v>
                </c:pt>
                <c:pt idx="1107">
                  <c:v>949.71428571428498</c:v>
                </c:pt>
                <c:pt idx="1108">
                  <c:v>950.57142857142799</c:v>
                </c:pt>
                <c:pt idx="1109">
                  <c:v>951.42857142857099</c:v>
                </c:pt>
                <c:pt idx="1110">
                  <c:v>952.28571428571399</c:v>
                </c:pt>
                <c:pt idx="1111">
                  <c:v>953.142857142857</c:v>
                </c:pt>
                <c:pt idx="1112">
                  <c:v>954</c:v>
                </c:pt>
                <c:pt idx="1113">
                  <c:v>954.85714285714198</c:v>
                </c:pt>
                <c:pt idx="1114">
                  <c:v>955.71428571428498</c:v>
                </c:pt>
                <c:pt idx="1115">
                  <c:v>956.57142857142799</c:v>
                </c:pt>
                <c:pt idx="1116">
                  <c:v>957.42857142857099</c:v>
                </c:pt>
                <c:pt idx="1117">
                  <c:v>958.28571428571399</c:v>
                </c:pt>
                <c:pt idx="1118">
                  <c:v>959.142857142857</c:v>
                </c:pt>
                <c:pt idx="1119">
                  <c:v>960</c:v>
                </c:pt>
                <c:pt idx="1120">
                  <c:v>960.85714285714198</c:v>
                </c:pt>
                <c:pt idx="1121">
                  <c:v>961.71428571428498</c:v>
                </c:pt>
                <c:pt idx="1122">
                  <c:v>962.57142857142799</c:v>
                </c:pt>
                <c:pt idx="1123">
                  <c:v>963.42857142857099</c:v>
                </c:pt>
                <c:pt idx="1124">
                  <c:v>964.28571428571399</c:v>
                </c:pt>
                <c:pt idx="1125">
                  <c:v>965.142857142857</c:v>
                </c:pt>
                <c:pt idx="1126">
                  <c:v>966</c:v>
                </c:pt>
                <c:pt idx="1127">
                  <c:v>966.85714285714198</c:v>
                </c:pt>
                <c:pt idx="1128">
                  <c:v>967.71428571428498</c:v>
                </c:pt>
                <c:pt idx="1129">
                  <c:v>968.57142857142799</c:v>
                </c:pt>
                <c:pt idx="1130">
                  <c:v>969.42857142857099</c:v>
                </c:pt>
                <c:pt idx="1131">
                  <c:v>970.28571428571399</c:v>
                </c:pt>
                <c:pt idx="1132">
                  <c:v>971.142857142857</c:v>
                </c:pt>
                <c:pt idx="1133">
                  <c:v>972</c:v>
                </c:pt>
                <c:pt idx="1134">
                  <c:v>972.85714285714198</c:v>
                </c:pt>
                <c:pt idx="1135">
                  <c:v>973.71428571428498</c:v>
                </c:pt>
                <c:pt idx="1136">
                  <c:v>974.57142857142799</c:v>
                </c:pt>
                <c:pt idx="1137">
                  <c:v>975.42857142857099</c:v>
                </c:pt>
                <c:pt idx="1138">
                  <c:v>976.28571428571399</c:v>
                </c:pt>
                <c:pt idx="1139">
                  <c:v>977.142857142857</c:v>
                </c:pt>
                <c:pt idx="1140">
                  <c:v>978</c:v>
                </c:pt>
                <c:pt idx="1141">
                  <c:v>978.85714285714198</c:v>
                </c:pt>
                <c:pt idx="1142">
                  <c:v>979.71428571428498</c:v>
                </c:pt>
                <c:pt idx="1143">
                  <c:v>980.57142857142799</c:v>
                </c:pt>
                <c:pt idx="1144">
                  <c:v>981.42857142857099</c:v>
                </c:pt>
                <c:pt idx="1145">
                  <c:v>982.28571428571399</c:v>
                </c:pt>
                <c:pt idx="1146">
                  <c:v>983.142857142857</c:v>
                </c:pt>
                <c:pt idx="1147">
                  <c:v>984</c:v>
                </c:pt>
                <c:pt idx="1148">
                  <c:v>984.85714285714198</c:v>
                </c:pt>
                <c:pt idx="1149">
                  <c:v>985.71428571428498</c:v>
                </c:pt>
                <c:pt idx="1150">
                  <c:v>986.57142857142799</c:v>
                </c:pt>
                <c:pt idx="1151">
                  <c:v>987.42857142857099</c:v>
                </c:pt>
                <c:pt idx="1152">
                  <c:v>988.28571428571399</c:v>
                </c:pt>
                <c:pt idx="1153">
                  <c:v>989.142857142857</c:v>
                </c:pt>
                <c:pt idx="1154">
                  <c:v>990</c:v>
                </c:pt>
                <c:pt idx="1155">
                  <c:v>990.85714285714198</c:v>
                </c:pt>
                <c:pt idx="1156">
                  <c:v>991.71428571428498</c:v>
                </c:pt>
                <c:pt idx="1157">
                  <c:v>992.57142857142799</c:v>
                </c:pt>
                <c:pt idx="1158">
                  <c:v>993.42857142857099</c:v>
                </c:pt>
                <c:pt idx="1159">
                  <c:v>994.28571428571399</c:v>
                </c:pt>
                <c:pt idx="1160">
                  <c:v>995.142857142857</c:v>
                </c:pt>
                <c:pt idx="1161">
                  <c:v>996</c:v>
                </c:pt>
                <c:pt idx="1162">
                  <c:v>996.85714285714198</c:v>
                </c:pt>
                <c:pt idx="1163">
                  <c:v>997.71428571428498</c:v>
                </c:pt>
                <c:pt idx="1164">
                  <c:v>998.57142857142799</c:v>
                </c:pt>
                <c:pt idx="1165">
                  <c:v>999.42857142857099</c:v>
                </c:pt>
                <c:pt idx="1166">
                  <c:v>1000.28571428571</c:v>
                </c:pt>
                <c:pt idx="1167">
                  <c:v>1001.1428571428499</c:v>
                </c:pt>
                <c:pt idx="1168">
                  <c:v>1002</c:v>
                </c:pt>
                <c:pt idx="1169">
                  <c:v>1002.85714285714</c:v>
                </c:pt>
                <c:pt idx="1170">
                  <c:v>1003.71428571428</c:v>
                </c:pt>
                <c:pt idx="1171">
                  <c:v>1004.57142857142</c:v>
                </c:pt>
                <c:pt idx="1172">
                  <c:v>1005.42857142856</c:v>
                </c:pt>
                <c:pt idx="1173">
                  <c:v>1006.2857142857</c:v>
                </c:pt>
                <c:pt idx="1174">
                  <c:v>1007.1428571428399</c:v>
                </c:pt>
                <c:pt idx="1175">
                  <c:v>1007.99999999998</c:v>
                </c:pt>
                <c:pt idx="1176">
                  <c:v>1008.85714285712</c:v>
                </c:pt>
                <c:pt idx="1177">
                  <c:v>1009.71428571426</c:v>
                </c:pt>
                <c:pt idx="1178">
                  <c:v>1010.5714285714</c:v>
                </c:pt>
                <c:pt idx="1179">
                  <c:v>1011.42857142854</c:v>
                </c:pt>
                <c:pt idx="1180">
                  <c:v>1012.28571428568</c:v>
                </c:pt>
                <c:pt idx="1181">
                  <c:v>1013.14285714282</c:v>
                </c:pt>
                <c:pt idx="1182">
                  <c:v>1013.99999999996</c:v>
                </c:pt>
                <c:pt idx="1183">
                  <c:v>1014.8571428571</c:v>
                </c:pt>
                <c:pt idx="1184">
                  <c:v>1015.71428571424</c:v>
                </c:pt>
                <c:pt idx="1185">
                  <c:v>1016.57142857138</c:v>
                </c:pt>
                <c:pt idx="1186">
                  <c:v>1017.4285714285199</c:v>
                </c:pt>
                <c:pt idx="1187">
                  <c:v>1018.28571428566</c:v>
                </c:pt>
                <c:pt idx="1188">
                  <c:v>1019.1428571428</c:v>
                </c:pt>
                <c:pt idx="1189">
                  <c:v>1019.99999999994</c:v>
                </c:pt>
                <c:pt idx="1190">
                  <c:v>1020.85714285708</c:v>
                </c:pt>
                <c:pt idx="1191">
                  <c:v>1021.71428571422</c:v>
                </c:pt>
                <c:pt idx="1192">
                  <c:v>1022.57142857136</c:v>
                </c:pt>
                <c:pt idx="1193">
                  <c:v>1023.4285714285</c:v>
                </c:pt>
                <c:pt idx="1194">
                  <c:v>1024.2857142856401</c:v>
                </c:pt>
                <c:pt idx="1195">
                  <c:v>1025.14285714278</c:v>
                </c:pt>
                <c:pt idx="1196">
                  <c:v>1025.99999999992</c:v>
                </c:pt>
                <c:pt idx="1197">
                  <c:v>1026.8571428570599</c:v>
                </c:pt>
                <c:pt idx="1198">
                  <c:v>1027.7142857142001</c:v>
                </c:pt>
                <c:pt idx="1199">
                  <c:v>1028.57142857134</c:v>
                </c:pt>
                <c:pt idx="1200">
                  <c:v>1029.4285714284799</c:v>
                </c:pt>
                <c:pt idx="1201">
                  <c:v>1030.2857142856201</c:v>
                </c:pt>
                <c:pt idx="1202">
                  <c:v>1031.14285714276</c:v>
                </c:pt>
                <c:pt idx="1203">
                  <c:v>1031.9999999999</c:v>
                </c:pt>
                <c:pt idx="1204">
                  <c:v>1032.8571428570399</c:v>
                </c:pt>
                <c:pt idx="1205">
                  <c:v>1033.7142857141801</c:v>
                </c:pt>
                <c:pt idx="1206">
                  <c:v>1034.57142857132</c:v>
                </c:pt>
                <c:pt idx="1207">
                  <c:v>1035.4285714284599</c:v>
                </c:pt>
                <c:pt idx="1208">
                  <c:v>1036.2857142856001</c:v>
                </c:pt>
                <c:pt idx="1209">
                  <c:v>1037.14285714274</c:v>
                </c:pt>
                <c:pt idx="1210">
                  <c:v>1037.9999999998799</c:v>
                </c:pt>
                <c:pt idx="1211">
                  <c:v>1038.8571428570201</c:v>
                </c:pt>
                <c:pt idx="1212">
                  <c:v>1039.71428571416</c:v>
                </c:pt>
                <c:pt idx="1213">
                  <c:v>1040.5714285713</c:v>
                </c:pt>
                <c:pt idx="1214">
                  <c:v>1041.4285714284399</c:v>
                </c:pt>
                <c:pt idx="1215">
                  <c:v>1042.2857142855801</c:v>
                </c:pt>
                <c:pt idx="1216">
                  <c:v>1043.14285714272</c:v>
                </c:pt>
                <c:pt idx="1217">
                  <c:v>1043.9999999998599</c:v>
                </c:pt>
                <c:pt idx="1218">
                  <c:v>1044.8571428570001</c:v>
                </c:pt>
                <c:pt idx="1219">
                  <c:v>1045.71428571414</c:v>
                </c:pt>
                <c:pt idx="1220">
                  <c:v>1046.57142857128</c:v>
                </c:pt>
                <c:pt idx="1221">
                  <c:v>1047.4285714284199</c:v>
                </c:pt>
                <c:pt idx="1222">
                  <c:v>1048.2857142855601</c:v>
                </c:pt>
                <c:pt idx="1223">
                  <c:v>1049.1428571427</c:v>
                </c:pt>
                <c:pt idx="1224">
                  <c:v>1049.9999999998399</c:v>
                </c:pt>
                <c:pt idx="1225">
                  <c:v>1050.8571428569801</c:v>
                </c:pt>
                <c:pt idx="1226">
                  <c:v>1051.71428571412</c:v>
                </c:pt>
                <c:pt idx="1227">
                  <c:v>1052.57142857126</c:v>
                </c:pt>
                <c:pt idx="1228">
                  <c:v>1053.4285714283999</c:v>
                </c:pt>
                <c:pt idx="1229">
                  <c:v>1054.2857142855401</c:v>
                </c:pt>
                <c:pt idx="1230">
                  <c:v>1055.14285714268</c:v>
                </c:pt>
                <c:pt idx="1231">
                  <c:v>1055.9999999998199</c:v>
                </c:pt>
                <c:pt idx="1232">
                  <c:v>1056.8571428569601</c:v>
                </c:pt>
                <c:pt idx="1233">
                  <c:v>1057.7142857141</c:v>
                </c:pt>
                <c:pt idx="1234">
                  <c:v>1058.5714285712399</c:v>
                </c:pt>
                <c:pt idx="1235">
                  <c:v>1059.4285714283801</c:v>
                </c:pt>
                <c:pt idx="1236">
                  <c:v>1060.28571428552</c:v>
                </c:pt>
                <c:pt idx="1237">
                  <c:v>1061.14285714266</c:v>
                </c:pt>
                <c:pt idx="1238">
                  <c:v>1061.9999999997999</c:v>
                </c:pt>
                <c:pt idx="1239">
                  <c:v>1062.8571428569401</c:v>
                </c:pt>
                <c:pt idx="1240">
                  <c:v>1063.71428571408</c:v>
                </c:pt>
                <c:pt idx="1241">
                  <c:v>1064.5714285712199</c:v>
                </c:pt>
                <c:pt idx="1242">
                  <c:v>1065.4285714283601</c:v>
                </c:pt>
                <c:pt idx="1243">
                  <c:v>1066.2857142855</c:v>
                </c:pt>
                <c:pt idx="1244">
                  <c:v>1067.14285714264</c:v>
                </c:pt>
                <c:pt idx="1245">
                  <c:v>1067.9999999997799</c:v>
                </c:pt>
                <c:pt idx="1246">
                  <c:v>1068.8571428569201</c:v>
                </c:pt>
                <c:pt idx="1247">
                  <c:v>1069.71428571406</c:v>
                </c:pt>
                <c:pt idx="1248">
                  <c:v>1070.5714285711999</c:v>
                </c:pt>
                <c:pt idx="1249">
                  <c:v>1071.4285714283401</c:v>
                </c:pt>
                <c:pt idx="1250">
                  <c:v>1072.28571428548</c:v>
                </c:pt>
                <c:pt idx="1251">
                  <c:v>1073.14285714262</c:v>
                </c:pt>
                <c:pt idx="1252">
                  <c:v>1073.9999999997599</c:v>
                </c:pt>
                <c:pt idx="1253">
                  <c:v>1074.8571428569001</c:v>
                </c:pt>
                <c:pt idx="1254">
                  <c:v>1075.71428571404</c:v>
                </c:pt>
                <c:pt idx="1255">
                  <c:v>1076.5714285711799</c:v>
                </c:pt>
                <c:pt idx="1256">
                  <c:v>1077.4285714283201</c:v>
                </c:pt>
                <c:pt idx="1257">
                  <c:v>1078.28571428546</c:v>
                </c:pt>
                <c:pt idx="1258">
                  <c:v>1079.1428571426</c:v>
                </c:pt>
                <c:pt idx="1259">
                  <c:v>1079.9999999997401</c:v>
                </c:pt>
                <c:pt idx="1260">
                  <c:v>1080.85714285688</c:v>
                </c:pt>
                <c:pt idx="1261">
                  <c:v>1081.71428571402</c:v>
                </c:pt>
                <c:pt idx="1262">
                  <c:v>1082.5714285711599</c:v>
                </c:pt>
                <c:pt idx="1263">
                  <c:v>1083.4285714283001</c:v>
                </c:pt>
                <c:pt idx="1264">
                  <c:v>1084.28571428544</c:v>
                </c:pt>
                <c:pt idx="1265">
                  <c:v>1085.1428571425799</c:v>
                </c:pt>
                <c:pt idx="1266">
                  <c:v>1085.9999999997201</c:v>
                </c:pt>
                <c:pt idx="1267">
                  <c:v>1086.85714285686</c:v>
                </c:pt>
                <c:pt idx="1268">
                  <c:v>1087.714285714</c:v>
                </c:pt>
                <c:pt idx="1269">
                  <c:v>1088.5714285711399</c:v>
                </c:pt>
                <c:pt idx="1270">
                  <c:v>1089.4285714282801</c:v>
                </c:pt>
                <c:pt idx="1271">
                  <c:v>1090.28571428543</c:v>
                </c:pt>
                <c:pt idx="1272">
                  <c:v>1091.1428571425599</c:v>
                </c:pt>
                <c:pt idx="1273">
                  <c:v>1091.9999999997101</c:v>
                </c:pt>
                <c:pt idx="1274">
                  <c:v>1092.85714285685</c:v>
                </c:pt>
                <c:pt idx="1275">
                  <c:v>1093.71428571399</c:v>
                </c:pt>
                <c:pt idx="1276">
                  <c:v>1094.5714285711299</c:v>
                </c:pt>
                <c:pt idx="1277">
                  <c:v>1095.4285714282701</c:v>
                </c:pt>
                <c:pt idx="1278">
                  <c:v>1096.28571428541</c:v>
                </c:pt>
                <c:pt idx="1279">
                  <c:v>1097.1428571425499</c:v>
                </c:pt>
                <c:pt idx="1280">
                  <c:v>1097.9999999996901</c:v>
                </c:pt>
                <c:pt idx="1281">
                  <c:v>1098.85714285683</c:v>
                </c:pt>
                <c:pt idx="1282">
                  <c:v>1099.71428571397</c:v>
                </c:pt>
                <c:pt idx="1283">
                  <c:v>1100.5714285711099</c:v>
                </c:pt>
                <c:pt idx="1284">
                  <c:v>1101.4285714282501</c:v>
                </c:pt>
                <c:pt idx="1285">
                  <c:v>1102.28571428539</c:v>
                </c:pt>
                <c:pt idx="1286">
                  <c:v>1103.1428571425299</c:v>
                </c:pt>
                <c:pt idx="1287">
                  <c:v>1103.9999999996701</c:v>
                </c:pt>
                <c:pt idx="1288">
                  <c:v>1104.85714285681</c:v>
                </c:pt>
                <c:pt idx="1289">
                  <c:v>1105.7142857139499</c:v>
                </c:pt>
                <c:pt idx="1290">
                  <c:v>1106.5714285710901</c:v>
                </c:pt>
                <c:pt idx="1291">
                  <c:v>1107.42857142823</c:v>
                </c:pt>
                <c:pt idx="1292">
                  <c:v>1108.28571428537</c:v>
                </c:pt>
                <c:pt idx="1293">
                  <c:v>1109.1428571425099</c:v>
                </c:pt>
                <c:pt idx="1294">
                  <c:v>1109.9999999996501</c:v>
                </c:pt>
                <c:pt idx="1295">
                  <c:v>1110.85714285679</c:v>
                </c:pt>
                <c:pt idx="1296">
                  <c:v>1111.7142857139299</c:v>
                </c:pt>
                <c:pt idx="1297">
                  <c:v>1112.5714285710701</c:v>
                </c:pt>
                <c:pt idx="1298">
                  <c:v>1113.42857142821</c:v>
                </c:pt>
                <c:pt idx="1299">
                  <c:v>1114.28571428535</c:v>
                </c:pt>
                <c:pt idx="1300">
                  <c:v>1115.1428571424899</c:v>
                </c:pt>
                <c:pt idx="1301">
                  <c:v>1115.9999999996301</c:v>
                </c:pt>
                <c:pt idx="1302">
                  <c:v>1116.85714285677</c:v>
                </c:pt>
                <c:pt idx="1303">
                  <c:v>1117.7142857139099</c:v>
                </c:pt>
                <c:pt idx="1304">
                  <c:v>1118.5714285710501</c:v>
                </c:pt>
                <c:pt idx="1305">
                  <c:v>1119.42857142819</c:v>
                </c:pt>
                <c:pt idx="1306">
                  <c:v>1120.28571428533</c:v>
                </c:pt>
                <c:pt idx="1307">
                  <c:v>1121.1428571424699</c:v>
                </c:pt>
                <c:pt idx="1308">
                  <c:v>1121.9999999996101</c:v>
                </c:pt>
                <c:pt idx="1309">
                  <c:v>1122.85714285675</c:v>
                </c:pt>
                <c:pt idx="1310">
                  <c:v>1123.7142857138899</c:v>
                </c:pt>
                <c:pt idx="1311">
                  <c:v>1124.5714285710301</c:v>
                </c:pt>
                <c:pt idx="1312">
                  <c:v>1125.42857142817</c:v>
                </c:pt>
                <c:pt idx="1313">
                  <c:v>1126.28571428531</c:v>
                </c:pt>
                <c:pt idx="1314">
                  <c:v>1127.1428571424501</c:v>
                </c:pt>
                <c:pt idx="1315">
                  <c:v>1127.99999999959</c:v>
                </c:pt>
                <c:pt idx="1316">
                  <c:v>1128.85714285673</c:v>
                </c:pt>
                <c:pt idx="1317">
                  <c:v>1129.7142857138699</c:v>
                </c:pt>
                <c:pt idx="1318">
                  <c:v>1130.5714285710101</c:v>
                </c:pt>
                <c:pt idx="1319">
                  <c:v>1131.42857142815</c:v>
                </c:pt>
                <c:pt idx="1320">
                  <c:v>1132.2857142852899</c:v>
                </c:pt>
                <c:pt idx="1321">
                  <c:v>1133.1428571424301</c:v>
                </c:pt>
                <c:pt idx="1322">
                  <c:v>1133.99999999957</c:v>
                </c:pt>
                <c:pt idx="1323">
                  <c:v>1134.85714285671</c:v>
                </c:pt>
                <c:pt idx="1324">
                  <c:v>1135.7142857138499</c:v>
                </c:pt>
                <c:pt idx="1325">
                  <c:v>1136.5714285709901</c:v>
                </c:pt>
                <c:pt idx="1326">
                  <c:v>1137.42857142813</c:v>
                </c:pt>
                <c:pt idx="1327">
                  <c:v>1138.2857142852699</c:v>
                </c:pt>
                <c:pt idx="1328">
                  <c:v>1139.1428571424101</c:v>
                </c:pt>
                <c:pt idx="1329">
                  <c:v>1139.99999999955</c:v>
                </c:pt>
                <c:pt idx="1330">
                  <c:v>1140.85714285669</c:v>
                </c:pt>
                <c:pt idx="1331">
                  <c:v>1141.7142857138299</c:v>
                </c:pt>
                <c:pt idx="1332">
                  <c:v>1142.5714285709701</c:v>
                </c:pt>
                <c:pt idx="1333">
                  <c:v>1143.42857142811</c:v>
                </c:pt>
                <c:pt idx="1334">
                  <c:v>1144.2857142852499</c:v>
                </c:pt>
                <c:pt idx="1335">
                  <c:v>1145.1428571423901</c:v>
                </c:pt>
                <c:pt idx="1336">
                  <c:v>1145.99999999953</c:v>
                </c:pt>
                <c:pt idx="1337">
                  <c:v>1146.85714285667</c:v>
                </c:pt>
                <c:pt idx="1338">
                  <c:v>1147.7142857138101</c:v>
                </c:pt>
                <c:pt idx="1339">
                  <c:v>1148.57142857095</c:v>
                </c:pt>
                <c:pt idx="1340">
                  <c:v>1149.42857142809</c:v>
                </c:pt>
                <c:pt idx="1341">
                  <c:v>1150.2857142852299</c:v>
                </c:pt>
                <c:pt idx="1342">
                  <c:v>1151.1428571423701</c:v>
                </c:pt>
                <c:pt idx="1343">
                  <c:v>1151.99999999951</c:v>
                </c:pt>
                <c:pt idx="1344">
                  <c:v>1152.8571428566499</c:v>
                </c:pt>
                <c:pt idx="1345">
                  <c:v>1153.7142857137901</c:v>
                </c:pt>
                <c:pt idx="1346">
                  <c:v>1154.57142857093</c:v>
                </c:pt>
                <c:pt idx="1347">
                  <c:v>1155.42857142807</c:v>
                </c:pt>
                <c:pt idx="1348">
                  <c:v>1156.2857142852099</c:v>
                </c:pt>
                <c:pt idx="1349">
                  <c:v>1157.1428571423501</c:v>
                </c:pt>
                <c:pt idx="1350">
                  <c:v>1157.99999999949</c:v>
                </c:pt>
                <c:pt idx="1351">
                  <c:v>1158.8571428566299</c:v>
                </c:pt>
                <c:pt idx="1352">
                  <c:v>1159.7142857137701</c:v>
                </c:pt>
                <c:pt idx="1353">
                  <c:v>1160.57142857091</c:v>
                </c:pt>
                <c:pt idx="1354">
                  <c:v>1161.42857142805</c:v>
                </c:pt>
                <c:pt idx="1355">
                  <c:v>1162.2857142851899</c:v>
                </c:pt>
                <c:pt idx="1356">
                  <c:v>1163.1428571423301</c:v>
                </c:pt>
                <c:pt idx="1357">
                  <c:v>1163.99999999947</c:v>
                </c:pt>
                <c:pt idx="1358">
                  <c:v>1164.8571428566099</c:v>
                </c:pt>
                <c:pt idx="1359">
                  <c:v>1165.7142857137501</c:v>
                </c:pt>
                <c:pt idx="1360">
                  <c:v>1166.57142857089</c:v>
                </c:pt>
                <c:pt idx="1361">
                  <c:v>1167.42857142803</c:v>
                </c:pt>
                <c:pt idx="1362">
                  <c:v>1168.2857142851699</c:v>
                </c:pt>
                <c:pt idx="1363">
                  <c:v>1169.14285714231</c:v>
                </c:pt>
                <c:pt idx="1364">
                  <c:v>1169.99999999945</c:v>
                </c:pt>
                <c:pt idx="1365">
                  <c:v>1170.8571428565899</c:v>
                </c:pt>
                <c:pt idx="1366">
                  <c:v>1171.7142857137301</c:v>
                </c:pt>
                <c:pt idx="1367">
                  <c:v>1172.57142857087</c:v>
                </c:pt>
                <c:pt idx="1368">
                  <c:v>1173.4285714280099</c:v>
                </c:pt>
                <c:pt idx="1369">
                  <c:v>1174.2857142851501</c:v>
                </c:pt>
                <c:pt idx="1370">
                  <c:v>1175.14285714229</c:v>
                </c:pt>
                <c:pt idx="1371">
                  <c:v>1175.99999999943</c:v>
                </c:pt>
                <c:pt idx="1372">
                  <c:v>1176.8571428565699</c:v>
                </c:pt>
                <c:pt idx="1373">
                  <c:v>1177.7142857137101</c:v>
                </c:pt>
                <c:pt idx="1374">
                  <c:v>1178.57142857085</c:v>
                </c:pt>
                <c:pt idx="1375">
                  <c:v>1179.4285714279899</c:v>
                </c:pt>
                <c:pt idx="1376">
                  <c:v>1180.2857142851301</c:v>
                </c:pt>
                <c:pt idx="1377">
                  <c:v>1181.14285714227</c:v>
                </c:pt>
                <c:pt idx="1378">
                  <c:v>1181.99999999941</c:v>
                </c:pt>
                <c:pt idx="1379">
                  <c:v>1182.8571428565499</c:v>
                </c:pt>
                <c:pt idx="1380">
                  <c:v>1183.7142857136901</c:v>
                </c:pt>
                <c:pt idx="1381">
                  <c:v>1184.57142857083</c:v>
                </c:pt>
                <c:pt idx="1382">
                  <c:v>1185.4285714279699</c:v>
                </c:pt>
                <c:pt idx="1383">
                  <c:v>1186.2857142851101</c:v>
                </c:pt>
                <c:pt idx="1384">
                  <c:v>1187.14285714225</c:v>
                </c:pt>
                <c:pt idx="1385">
                  <c:v>1187.99999999939</c:v>
                </c:pt>
                <c:pt idx="1386">
                  <c:v>1188.8571428565299</c:v>
                </c:pt>
                <c:pt idx="1387">
                  <c:v>1189.7142857136701</c:v>
                </c:pt>
                <c:pt idx="1388">
                  <c:v>1190.57142857081</c:v>
                </c:pt>
                <c:pt idx="1389">
                  <c:v>1191.4285714279499</c:v>
                </c:pt>
                <c:pt idx="1390">
                  <c:v>1192.2857142850901</c:v>
                </c:pt>
                <c:pt idx="1391">
                  <c:v>1193.14285714223</c:v>
                </c:pt>
                <c:pt idx="1392">
                  <c:v>1193.9999999993699</c:v>
                </c:pt>
                <c:pt idx="1393">
                  <c:v>1194.8571428565101</c:v>
                </c:pt>
                <c:pt idx="1394">
                  <c:v>1195.71428571365</c:v>
                </c:pt>
                <c:pt idx="1395">
                  <c:v>1196.57142857079</c:v>
                </c:pt>
                <c:pt idx="1396">
                  <c:v>1197.4285714279299</c:v>
                </c:pt>
                <c:pt idx="1397">
                  <c:v>1198.2857142850701</c:v>
                </c:pt>
                <c:pt idx="1398">
                  <c:v>1199.14285714221</c:v>
                </c:pt>
                <c:pt idx="1399">
                  <c:v>1199.9999999993499</c:v>
                </c:pt>
                <c:pt idx="1400">
                  <c:v>1200.8571428564901</c:v>
                </c:pt>
                <c:pt idx="1401">
                  <c:v>1201.71428571363</c:v>
                </c:pt>
                <c:pt idx="1402">
                  <c:v>1202.57142857077</c:v>
                </c:pt>
                <c:pt idx="1403">
                  <c:v>1203.4285714279099</c:v>
                </c:pt>
                <c:pt idx="1404">
                  <c:v>1204.2857142850501</c:v>
                </c:pt>
                <c:pt idx="1405">
                  <c:v>1205.14285714219</c:v>
                </c:pt>
                <c:pt idx="1406">
                  <c:v>1205.9999999993299</c:v>
                </c:pt>
                <c:pt idx="1407">
                  <c:v>1206.8571428564701</c:v>
                </c:pt>
                <c:pt idx="1408">
                  <c:v>1207.71428571361</c:v>
                </c:pt>
                <c:pt idx="1409">
                  <c:v>1208.57142857075</c:v>
                </c:pt>
                <c:pt idx="1410">
                  <c:v>1209.4285714278899</c:v>
                </c:pt>
                <c:pt idx="1411">
                  <c:v>1210.2857142850301</c:v>
                </c:pt>
                <c:pt idx="1412">
                  <c:v>1211.14285714217</c:v>
                </c:pt>
                <c:pt idx="1413">
                  <c:v>1211.9999999993099</c:v>
                </c:pt>
                <c:pt idx="1414">
                  <c:v>1212.8571428564501</c:v>
                </c:pt>
                <c:pt idx="1415">
                  <c:v>1213.71428571359</c:v>
                </c:pt>
                <c:pt idx="1416">
                  <c:v>1214.5714285707299</c:v>
                </c:pt>
                <c:pt idx="1417">
                  <c:v>1215.4285714278701</c:v>
                </c:pt>
                <c:pt idx="1418">
                  <c:v>1216.28571428501</c:v>
                </c:pt>
                <c:pt idx="1419">
                  <c:v>1217.14285714215</c:v>
                </c:pt>
                <c:pt idx="1420">
                  <c:v>1217.9999999992899</c:v>
                </c:pt>
                <c:pt idx="1421">
                  <c:v>1218.8571428564301</c:v>
                </c:pt>
                <c:pt idx="1422">
                  <c:v>1219.71428571357</c:v>
                </c:pt>
                <c:pt idx="1423">
                  <c:v>1220.5714285707099</c:v>
                </c:pt>
                <c:pt idx="1424">
                  <c:v>1221.4285714278501</c:v>
                </c:pt>
                <c:pt idx="1425">
                  <c:v>1222.28571428499</c:v>
                </c:pt>
                <c:pt idx="1426">
                  <c:v>1223.14285714213</c:v>
                </c:pt>
                <c:pt idx="1427">
                  <c:v>1223.9999999992699</c:v>
                </c:pt>
                <c:pt idx="1428">
                  <c:v>1224.8571428564101</c:v>
                </c:pt>
                <c:pt idx="1429">
                  <c:v>1225.71428571355</c:v>
                </c:pt>
                <c:pt idx="1430">
                  <c:v>1226.5714285706899</c:v>
                </c:pt>
                <c:pt idx="1431">
                  <c:v>1227.4285714278301</c:v>
                </c:pt>
                <c:pt idx="1432">
                  <c:v>1228.28571428497</c:v>
                </c:pt>
                <c:pt idx="1433">
                  <c:v>1229.14285714211</c:v>
                </c:pt>
                <c:pt idx="1434">
                  <c:v>1229.9999999992499</c:v>
                </c:pt>
                <c:pt idx="1435">
                  <c:v>1230.8571428563901</c:v>
                </c:pt>
                <c:pt idx="1436">
                  <c:v>1231.71428571353</c:v>
                </c:pt>
                <c:pt idx="1437">
                  <c:v>1232.5714285706699</c:v>
                </c:pt>
                <c:pt idx="1438">
                  <c:v>1233.4285714278101</c:v>
                </c:pt>
                <c:pt idx="1439">
                  <c:v>1234.28571428495</c:v>
                </c:pt>
                <c:pt idx="1440">
                  <c:v>1235.14285714209</c:v>
                </c:pt>
                <c:pt idx="1441">
                  <c:v>1235.9999999992301</c:v>
                </c:pt>
                <c:pt idx="1442">
                  <c:v>1236.85714285637</c:v>
                </c:pt>
                <c:pt idx="1443">
                  <c:v>1237.71428571351</c:v>
                </c:pt>
                <c:pt idx="1444">
                  <c:v>1238.5714285706499</c:v>
                </c:pt>
                <c:pt idx="1445">
                  <c:v>1239.4285714277901</c:v>
                </c:pt>
                <c:pt idx="1446">
                  <c:v>1240.28571428493</c:v>
                </c:pt>
                <c:pt idx="1447">
                  <c:v>1241.1428571420699</c:v>
                </c:pt>
                <c:pt idx="1448">
                  <c:v>1241.9999999992101</c:v>
                </c:pt>
                <c:pt idx="1449">
                  <c:v>1242.85714285635</c:v>
                </c:pt>
                <c:pt idx="1450">
                  <c:v>1243.71428571349</c:v>
                </c:pt>
                <c:pt idx="1451">
                  <c:v>1244.5714285706299</c:v>
                </c:pt>
                <c:pt idx="1452">
                  <c:v>1245.4285714277701</c:v>
                </c:pt>
                <c:pt idx="1453">
                  <c:v>1246.28571428491</c:v>
                </c:pt>
                <c:pt idx="1454">
                  <c:v>1247.1428571420499</c:v>
                </c:pt>
                <c:pt idx="1455">
                  <c:v>1247.9999999991901</c:v>
                </c:pt>
                <c:pt idx="1456">
                  <c:v>1248.85714285633</c:v>
                </c:pt>
                <c:pt idx="1457">
                  <c:v>1249.71428571347</c:v>
                </c:pt>
                <c:pt idx="1458">
                  <c:v>1250.5714285706099</c:v>
                </c:pt>
                <c:pt idx="1459">
                  <c:v>1251.4285714277501</c:v>
                </c:pt>
                <c:pt idx="1460">
                  <c:v>1252.28571428489</c:v>
                </c:pt>
                <c:pt idx="1461">
                  <c:v>1253.1428571420299</c:v>
                </c:pt>
                <c:pt idx="1462">
                  <c:v>1253.9999999991701</c:v>
                </c:pt>
                <c:pt idx="1463">
                  <c:v>1254.85714285631</c:v>
                </c:pt>
                <c:pt idx="1464">
                  <c:v>1255.71428571345</c:v>
                </c:pt>
                <c:pt idx="1465">
                  <c:v>1256.5714285705899</c:v>
                </c:pt>
                <c:pt idx="1466">
                  <c:v>1257.42857142773</c:v>
                </c:pt>
                <c:pt idx="1467">
                  <c:v>1258.28571428487</c:v>
                </c:pt>
                <c:pt idx="1468">
                  <c:v>1259.1428571420099</c:v>
                </c:pt>
                <c:pt idx="1469">
                  <c:v>1259.9999999991501</c:v>
                </c:pt>
                <c:pt idx="1470">
                  <c:v>1260.85714285629</c:v>
                </c:pt>
                <c:pt idx="1471">
                  <c:v>1261.7142857134299</c:v>
                </c:pt>
                <c:pt idx="1472">
                  <c:v>1262.5714285705701</c:v>
                </c:pt>
                <c:pt idx="1473">
                  <c:v>1263.42857142771</c:v>
                </c:pt>
                <c:pt idx="1474">
                  <c:v>1264.28571428485</c:v>
                </c:pt>
                <c:pt idx="1475">
                  <c:v>1265.1428571419999</c:v>
                </c:pt>
                <c:pt idx="1476">
                  <c:v>1265.9999999991401</c:v>
                </c:pt>
                <c:pt idx="1477">
                  <c:v>1266.85714285628</c:v>
                </c:pt>
                <c:pt idx="1478">
                  <c:v>1267.7142857134099</c:v>
                </c:pt>
                <c:pt idx="1479">
                  <c:v>1268.5714285705501</c:v>
                </c:pt>
                <c:pt idx="1480">
                  <c:v>1269.4285714277</c:v>
                </c:pt>
                <c:pt idx="1481">
                  <c:v>1270.28571428483</c:v>
                </c:pt>
                <c:pt idx="1482">
                  <c:v>1271.1428571419799</c:v>
                </c:pt>
                <c:pt idx="1483">
                  <c:v>1271.9999999991201</c:v>
                </c:pt>
                <c:pt idx="1484">
                  <c:v>1272.85714285625</c:v>
                </c:pt>
                <c:pt idx="1485">
                  <c:v>1273.7142857133899</c:v>
                </c:pt>
                <c:pt idx="1486">
                  <c:v>1274.7142857133899</c:v>
                </c:pt>
                <c:pt idx="1487">
                  <c:v>1275.7142857133899</c:v>
                </c:pt>
                <c:pt idx="1488">
                  <c:v>1276.7142857133899</c:v>
                </c:pt>
                <c:pt idx="1489">
                  <c:v>1277.7142857133899</c:v>
                </c:pt>
                <c:pt idx="1490">
                  <c:v>1278.7142857133899</c:v>
                </c:pt>
                <c:pt idx="1491">
                  <c:v>1279.7142857133899</c:v>
                </c:pt>
                <c:pt idx="1492">
                  <c:v>1280.7142857133899</c:v>
                </c:pt>
                <c:pt idx="1493">
                  <c:v>1281.7142857133899</c:v>
                </c:pt>
                <c:pt idx="1494">
                  <c:v>1282.7142857133899</c:v>
                </c:pt>
                <c:pt idx="1495">
                  <c:v>1283.7142857133899</c:v>
                </c:pt>
                <c:pt idx="1496">
                  <c:v>1284.7142857133899</c:v>
                </c:pt>
                <c:pt idx="1497">
                  <c:v>1285.7142857133899</c:v>
                </c:pt>
                <c:pt idx="1498">
                  <c:v>1286.7142857133899</c:v>
                </c:pt>
                <c:pt idx="1499">
                  <c:v>1287.7142857133899</c:v>
                </c:pt>
                <c:pt idx="1500">
                  <c:v>1288.7142857133899</c:v>
                </c:pt>
                <c:pt idx="1501">
                  <c:v>1289.7142857133899</c:v>
                </c:pt>
                <c:pt idx="1502">
                  <c:v>1290.7142857133899</c:v>
                </c:pt>
                <c:pt idx="1503">
                  <c:v>1291.7142857133899</c:v>
                </c:pt>
                <c:pt idx="1504">
                  <c:v>1292.7142857133899</c:v>
                </c:pt>
                <c:pt idx="1505">
                  <c:v>1293.7142857133899</c:v>
                </c:pt>
                <c:pt idx="1506">
                  <c:v>1294.7142857133899</c:v>
                </c:pt>
                <c:pt idx="1507">
                  <c:v>1295.7142857133899</c:v>
                </c:pt>
                <c:pt idx="1508">
                  <c:v>1296.7142857133899</c:v>
                </c:pt>
                <c:pt idx="1509">
                  <c:v>1297.7142857133899</c:v>
                </c:pt>
                <c:pt idx="1510">
                  <c:v>1298.7142857133899</c:v>
                </c:pt>
                <c:pt idx="1511">
                  <c:v>1299.7142857133899</c:v>
                </c:pt>
                <c:pt idx="1512">
                  <c:v>1300.7142857133899</c:v>
                </c:pt>
                <c:pt idx="1513">
                  <c:v>1301.7142857133899</c:v>
                </c:pt>
                <c:pt idx="1514">
                  <c:v>1302.7142857133899</c:v>
                </c:pt>
                <c:pt idx="1515">
                  <c:v>1303.7142857133899</c:v>
                </c:pt>
                <c:pt idx="1516">
                  <c:v>1304.7142857133899</c:v>
                </c:pt>
                <c:pt idx="1517">
                  <c:v>1305.7142857133899</c:v>
                </c:pt>
                <c:pt idx="1518">
                  <c:v>1306.7142857133899</c:v>
                </c:pt>
                <c:pt idx="1519">
                  <c:v>1307.7142857133899</c:v>
                </c:pt>
                <c:pt idx="1520">
                  <c:v>1308.7142857133899</c:v>
                </c:pt>
                <c:pt idx="1521">
                  <c:v>1309.7142857133899</c:v>
                </c:pt>
                <c:pt idx="1522">
                  <c:v>1310.7142857133899</c:v>
                </c:pt>
                <c:pt idx="1523">
                  <c:v>1311.7142857133899</c:v>
                </c:pt>
                <c:pt idx="1524">
                  <c:v>1312.7142857133899</c:v>
                </c:pt>
                <c:pt idx="1525">
                  <c:v>1313.7142857133899</c:v>
                </c:pt>
                <c:pt idx="1526">
                  <c:v>1314.7142857133899</c:v>
                </c:pt>
                <c:pt idx="1527">
                  <c:v>1315.7142857133899</c:v>
                </c:pt>
                <c:pt idx="1528">
                  <c:v>1316.7142857133899</c:v>
                </c:pt>
                <c:pt idx="1529">
                  <c:v>1317.7142857133899</c:v>
                </c:pt>
                <c:pt idx="1530">
                  <c:v>1318.7142857133899</c:v>
                </c:pt>
                <c:pt idx="1531">
                  <c:v>1319.7142857133899</c:v>
                </c:pt>
                <c:pt idx="1532">
                  <c:v>1320.7142857133899</c:v>
                </c:pt>
                <c:pt idx="1533">
                  <c:v>1321.7142857133899</c:v>
                </c:pt>
                <c:pt idx="1534">
                  <c:v>1322.7142857133899</c:v>
                </c:pt>
                <c:pt idx="1535">
                  <c:v>1323.7142857133899</c:v>
                </c:pt>
                <c:pt idx="1536">
                  <c:v>1324.7142857133899</c:v>
                </c:pt>
                <c:pt idx="1537">
                  <c:v>1325.7142857133899</c:v>
                </c:pt>
                <c:pt idx="1538">
                  <c:v>1326.7142857133899</c:v>
                </c:pt>
                <c:pt idx="1539">
                  <c:v>1327.7142857133899</c:v>
                </c:pt>
                <c:pt idx="1540">
                  <c:v>1328.7142857133899</c:v>
                </c:pt>
                <c:pt idx="1541">
                  <c:v>1329.7142857133899</c:v>
                </c:pt>
                <c:pt idx="1542">
                  <c:v>1330.7142857133899</c:v>
                </c:pt>
                <c:pt idx="1543">
                  <c:v>1331.7142857133899</c:v>
                </c:pt>
                <c:pt idx="1544">
                  <c:v>1332.7142857133899</c:v>
                </c:pt>
                <c:pt idx="1545">
                  <c:v>1333.7142857133899</c:v>
                </c:pt>
                <c:pt idx="1546">
                  <c:v>1334.7142857133899</c:v>
                </c:pt>
                <c:pt idx="1547">
                  <c:v>1335.7142857133899</c:v>
                </c:pt>
                <c:pt idx="1548">
                  <c:v>1336.7142857133899</c:v>
                </c:pt>
                <c:pt idx="1549">
                  <c:v>1337.7142857133899</c:v>
                </c:pt>
                <c:pt idx="1550">
                  <c:v>1338.7142857133899</c:v>
                </c:pt>
                <c:pt idx="1551">
                  <c:v>1339.7142857133899</c:v>
                </c:pt>
                <c:pt idx="1552">
                  <c:v>1340.7142857133899</c:v>
                </c:pt>
                <c:pt idx="1553">
                  <c:v>1341.7142857133899</c:v>
                </c:pt>
                <c:pt idx="1554">
                  <c:v>1342.7142857133899</c:v>
                </c:pt>
                <c:pt idx="1555">
                  <c:v>1343.7142857133899</c:v>
                </c:pt>
                <c:pt idx="1556">
                  <c:v>1344.7142857133899</c:v>
                </c:pt>
                <c:pt idx="1557">
                  <c:v>1345.7142857133899</c:v>
                </c:pt>
                <c:pt idx="1558">
                  <c:v>1346.7142857133899</c:v>
                </c:pt>
                <c:pt idx="1559">
                  <c:v>1347.7142857133899</c:v>
                </c:pt>
                <c:pt idx="1560">
                  <c:v>1348.7142857133899</c:v>
                </c:pt>
                <c:pt idx="1561">
                  <c:v>1349.7142857133899</c:v>
                </c:pt>
                <c:pt idx="1562">
                  <c:v>1350.7142857133899</c:v>
                </c:pt>
                <c:pt idx="1563">
                  <c:v>1351.7142857133899</c:v>
                </c:pt>
                <c:pt idx="1564">
                  <c:v>1352.7142857133899</c:v>
                </c:pt>
                <c:pt idx="1565">
                  <c:v>1353.7142857133899</c:v>
                </c:pt>
                <c:pt idx="1566">
                  <c:v>1354.7142857133899</c:v>
                </c:pt>
                <c:pt idx="1567">
                  <c:v>1355.7142857133899</c:v>
                </c:pt>
                <c:pt idx="1568">
                  <c:v>1356.7142857133899</c:v>
                </c:pt>
                <c:pt idx="1569">
                  <c:v>1357.7142857133899</c:v>
                </c:pt>
                <c:pt idx="1570">
                  <c:v>1358.7142857133899</c:v>
                </c:pt>
                <c:pt idx="1571">
                  <c:v>1359.7142857133899</c:v>
                </c:pt>
                <c:pt idx="1572">
                  <c:v>1360.7142857133899</c:v>
                </c:pt>
                <c:pt idx="1573">
                  <c:v>1361.7142857133899</c:v>
                </c:pt>
                <c:pt idx="1574">
                  <c:v>1362.7142857133899</c:v>
                </c:pt>
                <c:pt idx="1575">
                  <c:v>1363.7142857133899</c:v>
                </c:pt>
                <c:pt idx="1576">
                  <c:v>1364.7142857133899</c:v>
                </c:pt>
                <c:pt idx="1577">
                  <c:v>1365.7142857133899</c:v>
                </c:pt>
                <c:pt idx="1578">
                  <c:v>1366.7142857133899</c:v>
                </c:pt>
                <c:pt idx="1579">
                  <c:v>1367.7142857133899</c:v>
                </c:pt>
                <c:pt idx="1580">
                  <c:v>1368.7142857133899</c:v>
                </c:pt>
                <c:pt idx="1581">
                  <c:v>1369.7142857133899</c:v>
                </c:pt>
                <c:pt idx="1582">
                  <c:v>1370.7142857133899</c:v>
                </c:pt>
                <c:pt idx="1583">
                  <c:v>1371.7142857133899</c:v>
                </c:pt>
                <c:pt idx="1584">
                  <c:v>1372.7142857133899</c:v>
                </c:pt>
                <c:pt idx="1585">
                  <c:v>1373.7142857133899</c:v>
                </c:pt>
                <c:pt idx="1586">
                  <c:v>1374.7142857133899</c:v>
                </c:pt>
                <c:pt idx="1587">
                  <c:v>1375.7142857133899</c:v>
                </c:pt>
                <c:pt idx="1588">
                  <c:v>1376.7142857133899</c:v>
                </c:pt>
                <c:pt idx="1589">
                  <c:v>1377.7142857133899</c:v>
                </c:pt>
                <c:pt idx="1590">
                  <c:v>1378.7142857133899</c:v>
                </c:pt>
                <c:pt idx="1591">
                  <c:v>1379.7142857133899</c:v>
                </c:pt>
                <c:pt idx="1592">
                  <c:v>1380.7142857133899</c:v>
                </c:pt>
                <c:pt idx="1593">
                  <c:v>1381.7142857133899</c:v>
                </c:pt>
                <c:pt idx="1594">
                  <c:v>1382.7142857133899</c:v>
                </c:pt>
                <c:pt idx="1595">
                  <c:v>1383.7142857133899</c:v>
                </c:pt>
                <c:pt idx="1596">
                  <c:v>1384.7142857133899</c:v>
                </c:pt>
                <c:pt idx="1597">
                  <c:v>1385.7142857133899</c:v>
                </c:pt>
                <c:pt idx="1598">
                  <c:v>1386.7142857133899</c:v>
                </c:pt>
                <c:pt idx="1599">
                  <c:v>1387.7142857133899</c:v>
                </c:pt>
                <c:pt idx="1600">
                  <c:v>1388.7142857133899</c:v>
                </c:pt>
                <c:pt idx="1601">
                  <c:v>1389.7142857133899</c:v>
                </c:pt>
                <c:pt idx="1602">
                  <c:v>1390.7142857133899</c:v>
                </c:pt>
                <c:pt idx="1603">
                  <c:v>1391.7142857133899</c:v>
                </c:pt>
                <c:pt idx="1604">
                  <c:v>1392.7142857133899</c:v>
                </c:pt>
                <c:pt idx="1605">
                  <c:v>1393.7142857133899</c:v>
                </c:pt>
                <c:pt idx="1606">
                  <c:v>1394.7142857133899</c:v>
                </c:pt>
                <c:pt idx="1607">
                  <c:v>1395.7142857133899</c:v>
                </c:pt>
                <c:pt idx="1608">
                  <c:v>1396.7142857133899</c:v>
                </c:pt>
                <c:pt idx="1609">
                  <c:v>1397.7142857133899</c:v>
                </c:pt>
                <c:pt idx="1610">
                  <c:v>1398.7142857133899</c:v>
                </c:pt>
                <c:pt idx="1611">
                  <c:v>1399.7142857133899</c:v>
                </c:pt>
                <c:pt idx="1612">
                  <c:v>1400.7142857133899</c:v>
                </c:pt>
                <c:pt idx="1613">
                  <c:v>1401.7142857133899</c:v>
                </c:pt>
                <c:pt idx="1614">
                  <c:v>1402.7142857133899</c:v>
                </c:pt>
                <c:pt idx="1615">
                  <c:v>1403.7142857133899</c:v>
                </c:pt>
                <c:pt idx="1616">
                  <c:v>1404.7142857133899</c:v>
                </c:pt>
                <c:pt idx="1617">
                  <c:v>1405.7142857133899</c:v>
                </c:pt>
                <c:pt idx="1618">
                  <c:v>1406.7142857133899</c:v>
                </c:pt>
                <c:pt idx="1619">
                  <c:v>1407.7142857133899</c:v>
                </c:pt>
                <c:pt idx="1620">
                  <c:v>1408.7142857133899</c:v>
                </c:pt>
                <c:pt idx="1621">
                  <c:v>1409.7142857133899</c:v>
                </c:pt>
                <c:pt idx="1622">
                  <c:v>1410.7142857133899</c:v>
                </c:pt>
              </c:numCache>
            </c:numRef>
          </c:xVal>
          <c:yVal>
            <c:numRef>
              <c:f>Feuil3!$K$3:$K$1625</c:f>
              <c:numCache>
                <c:formatCode>0.00E+00</c:formatCode>
                <c:ptCount val="1623"/>
                <c:pt idx="0">
                  <c:v>31.415368744332</c:v>
                </c:pt>
                <c:pt idx="1">
                  <c:v>32.849400898190702</c:v>
                </c:pt>
                <c:pt idx="2">
                  <c:v>34.972865237179697</c:v>
                </c:pt>
                <c:pt idx="3">
                  <c:v>36.435706724517701</c:v>
                </c:pt>
                <c:pt idx="4">
                  <c:v>37.621856341729199</c:v>
                </c:pt>
                <c:pt idx="5">
                  <c:v>38.610101794369598</c:v>
                </c:pt>
                <c:pt idx="6">
                  <c:v>39.4323374519617</c:v>
                </c:pt>
                <c:pt idx="7">
                  <c:v>40.146083128668302</c:v>
                </c:pt>
                <c:pt idx="8">
                  <c:v>40.768423524374597</c:v>
                </c:pt>
                <c:pt idx="9">
                  <c:v>41.325209228563303</c:v>
                </c:pt>
                <c:pt idx="10">
                  <c:v>41.829202875325898</c:v>
                </c:pt>
                <c:pt idx="11">
                  <c:v>42.289932812457899</c:v>
                </c:pt>
                <c:pt idx="12">
                  <c:v>42.715387961330997</c:v>
                </c:pt>
                <c:pt idx="13">
                  <c:v>43.113197277450197</c:v>
                </c:pt>
                <c:pt idx="14">
                  <c:v>43.487906283693903</c:v>
                </c:pt>
                <c:pt idx="15">
                  <c:v>43.843163834119203</c:v>
                </c:pt>
                <c:pt idx="16">
                  <c:v>44.182727896106101</c:v>
                </c:pt>
                <c:pt idx="17">
                  <c:v>44.507328440247797</c:v>
                </c:pt>
                <c:pt idx="18">
                  <c:v>44.817969641774702</c:v>
                </c:pt>
                <c:pt idx="19">
                  <c:v>45.118055795375398</c:v>
                </c:pt>
                <c:pt idx="20">
                  <c:v>45.408703713501602</c:v>
                </c:pt>
                <c:pt idx="21">
                  <c:v>45.6914969733145</c:v>
                </c:pt>
                <c:pt idx="22">
                  <c:v>45.9657154330976</c:v>
                </c:pt>
                <c:pt idx="23">
                  <c:v>46.232231569070301</c:v>
                </c:pt>
                <c:pt idx="24">
                  <c:v>46.4927578790033</c:v>
                </c:pt>
                <c:pt idx="25">
                  <c:v>46.747762844490801</c:v>
                </c:pt>
                <c:pt idx="26">
                  <c:v>46.997666003873199</c:v>
                </c:pt>
                <c:pt idx="27">
                  <c:v>47.242361321351403</c:v>
                </c:pt>
                <c:pt idx="28">
                  <c:v>47.482435492875503</c:v>
                </c:pt>
                <c:pt idx="29">
                  <c:v>47.718111178980699</c:v>
                </c:pt>
                <c:pt idx="30">
                  <c:v>47.949988155703501</c:v>
                </c:pt>
                <c:pt idx="31">
                  <c:v>48.178621089686203</c:v>
                </c:pt>
                <c:pt idx="32">
                  <c:v>48.403986388620197</c:v>
                </c:pt>
                <c:pt idx="33">
                  <c:v>48.625636795718002</c:v>
                </c:pt>
                <c:pt idx="34">
                  <c:v>48.8436604425236</c:v>
                </c:pt>
                <c:pt idx="35">
                  <c:v>49.0587333766006</c:v>
                </c:pt>
                <c:pt idx="36">
                  <c:v>49.271328399540899</c:v>
                </c:pt>
                <c:pt idx="37">
                  <c:v>49.410405359508999</c:v>
                </c:pt>
                <c:pt idx="38">
                  <c:v>49.622538767570902</c:v>
                </c:pt>
                <c:pt idx="39">
                  <c:v>49.793751296231797</c:v>
                </c:pt>
                <c:pt idx="40">
                  <c:v>49.996026773775199</c:v>
                </c:pt>
                <c:pt idx="41">
                  <c:v>50.178275204320798</c:v>
                </c:pt>
                <c:pt idx="42">
                  <c:v>50.373180336496098</c:v>
                </c:pt>
                <c:pt idx="43">
                  <c:v>50.558557059580501</c:v>
                </c:pt>
                <c:pt idx="44">
                  <c:v>50.748697317012102</c:v>
                </c:pt>
                <c:pt idx="45">
                  <c:v>50.935043433125699</c:v>
                </c:pt>
                <c:pt idx="46">
                  <c:v>51.122240934991297</c:v>
                </c:pt>
                <c:pt idx="47">
                  <c:v>51.307322556174299</c:v>
                </c:pt>
                <c:pt idx="48">
                  <c:v>51.491300234481798</c:v>
                </c:pt>
                <c:pt idx="49">
                  <c:v>51.673734120298697</c:v>
                </c:pt>
                <c:pt idx="50">
                  <c:v>51.854692013797496</c:v>
                </c:pt>
                <c:pt idx="51">
                  <c:v>52.034194128182499</c:v>
                </c:pt>
                <c:pt idx="52">
                  <c:v>52.2122523650605</c:v>
                </c:pt>
                <c:pt idx="53">
                  <c:v>52.388693213054403</c:v>
                </c:pt>
                <c:pt idx="54">
                  <c:v>52.5633265912846</c:v>
                </c:pt>
                <c:pt idx="55">
                  <c:v>52.735982234104398</c:v>
                </c:pt>
                <c:pt idx="56">
                  <c:v>52.906737447275098</c:v>
                </c:pt>
                <c:pt idx="57">
                  <c:v>53.076002460692699</c:v>
                </c:pt>
                <c:pt idx="58">
                  <c:v>53.243183678873102</c:v>
                </c:pt>
                <c:pt idx="59">
                  <c:v>53.409372044517298</c:v>
                </c:pt>
                <c:pt idx="60">
                  <c:v>53.573140083974003</c:v>
                </c:pt>
                <c:pt idx="61">
                  <c:v>53.735819303830098</c:v>
                </c:pt>
                <c:pt idx="62">
                  <c:v>53.896604767155701</c:v>
                </c:pt>
                <c:pt idx="63">
                  <c:v>54.055781864696598</c:v>
                </c:pt>
                <c:pt idx="64">
                  <c:v>54.213108447108603</c:v>
                </c:pt>
                <c:pt idx="65">
                  <c:v>54.369637086658798</c:v>
                </c:pt>
                <c:pt idx="66">
                  <c:v>54.524691945992799</c:v>
                </c:pt>
                <c:pt idx="67">
                  <c:v>54.678686724373698</c:v>
                </c:pt>
                <c:pt idx="68">
                  <c:v>54.831081493027803</c:v>
                </c:pt>
                <c:pt idx="69">
                  <c:v>54.982396731094902</c:v>
                </c:pt>
                <c:pt idx="70">
                  <c:v>55.132682345618903</c:v>
                </c:pt>
                <c:pt idx="71">
                  <c:v>55.2819155609902</c:v>
                </c:pt>
                <c:pt idx="72">
                  <c:v>55.430404841167899</c:v>
                </c:pt>
                <c:pt idx="73">
                  <c:v>55.576956204438801</c:v>
                </c:pt>
                <c:pt idx="74">
                  <c:v>55.722829379209301</c:v>
                </c:pt>
                <c:pt idx="75">
                  <c:v>55.867080210871599</c:v>
                </c:pt>
                <c:pt idx="76">
                  <c:v>56.0102255294264</c:v>
                </c:pt>
                <c:pt idx="77">
                  <c:v>56.151830186692401</c:v>
                </c:pt>
                <c:pt idx="78">
                  <c:v>56.292429549632203</c:v>
                </c:pt>
                <c:pt idx="79">
                  <c:v>56.431845261933098</c:v>
                </c:pt>
                <c:pt idx="80">
                  <c:v>56.570072761860303</c:v>
                </c:pt>
                <c:pt idx="81">
                  <c:v>56.706696658847903</c:v>
                </c:pt>
                <c:pt idx="82">
                  <c:v>56.842181123798703</c:v>
                </c:pt>
                <c:pt idx="83">
                  <c:v>56.975987733539299</c:v>
                </c:pt>
                <c:pt idx="84">
                  <c:v>57.108516729170901</c:v>
                </c:pt>
                <c:pt idx="85">
                  <c:v>57.239438248787998</c:v>
                </c:pt>
                <c:pt idx="86">
                  <c:v>57.369023219804198</c:v>
                </c:pt>
                <c:pt idx="87">
                  <c:v>57.497403825796098</c:v>
                </c:pt>
                <c:pt idx="88">
                  <c:v>57.624455596888602</c:v>
                </c:pt>
                <c:pt idx="89">
                  <c:v>57.749892380960297</c:v>
                </c:pt>
                <c:pt idx="90">
                  <c:v>57.873843758714202</c:v>
                </c:pt>
                <c:pt idx="91">
                  <c:v>57.996570598116897</c:v>
                </c:pt>
                <c:pt idx="92">
                  <c:v>58.118027318694701</c:v>
                </c:pt>
                <c:pt idx="93">
                  <c:v>58.238489903142998</c:v>
                </c:pt>
                <c:pt idx="94">
                  <c:v>58.357205302939498</c:v>
                </c:pt>
                <c:pt idx="95">
                  <c:v>58.474786748444302</c:v>
                </c:pt>
                <c:pt idx="96">
                  <c:v>58.591354748047202</c:v>
                </c:pt>
                <c:pt idx="97">
                  <c:v>58.706530385858699</c:v>
                </c:pt>
                <c:pt idx="98">
                  <c:v>58.820652300145902</c:v>
                </c:pt>
                <c:pt idx="99">
                  <c:v>58.933642612340698</c:v>
                </c:pt>
                <c:pt idx="100">
                  <c:v>59.045865106973999</c:v>
                </c:pt>
                <c:pt idx="101">
                  <c:v>59.157016546404897</c:v>
                </c:pt>
                <c:pt idx="102">
                  <c:v>59.267537899801603</c:v>
                </c:pt>
                <c:pt idx="103">
                  <c:v>59.3770114860029</c:v>
                </c:pt>
                <c:pt idx="104">
                  <c:v>59.485865270466398</c:v>
                </c:pt>
                <c:pt idx="105">
                  <c:v>59.593844001279599</c:v>
                </c:pt>
                <c:pt idx="106">
                  <c:v>59.700972513732502</c:v>
                </c:pt>
                <c:pt idx="107">
                  <c:v>59.807274459250699</c:v>
                </c:pt>
                <c:pt idx="108">
                  <c:v>59.912796740691199</c:v>
                </c:pt>
                <c:pt idx="109">
                  <c:v>60.016474777898203</c:v>
                </c:pt>
                <c:pt idx="110">
                  <c:v>60.1195292171547</c:v>
                </c:pt>
                <c:pt idx="111">
                  <c:v>60.221390670805398</c:v>
                </c:pt>
                <c:pt idx="112">
                  <c:v>60.323411136344099</c:v>
                </c:pt>
                <c:pt idx="113">
                  <c:v>60.424023669710401</c:v>
                </c:pt>
                <c:pt idx="114">
                  <c:v>60.524325333175703</c:v>
                </c:pt>
                <c:pt idx="115">
                  <c:v>60.623096706954598</c:v>
                </c:pt>
                <c:pt idx="116">
                  <c:v>60.722173342255097</c:v>
                </c:pt>
                <c:pt idx="117">
                  <c:v>60.819614250317301</c:v>
                </c:pt>
                <c:pt idx="118">
                  <c:v>60.916918801875902</c:v>
                </c:pt>
                <c:pt idx="119">
                  <c:v>61.013011476460598</c:v>
                </c:pt>
                <c:pt idx="120">
                  <c:v>61.108356735772901</c:v>
                </c:pt>
                <c:pt idx="121">
                  <c:v>61.202643326598299</c:v>
                </c:pt>
                <c:pt idx="122">
                  <c:v>61.296283575529401</c:v>
                </c:pt>
                <c:pt idx="123">
                  <c:v>61.389043879687101</c:v>
                </c:pt>
                <c:pt idx="124">
                  <c:v>61.480854805589402</c:v>
                </c:pt>
                <c:pt idx="125">
                  <c:v>61.571830139879502</c:v>
                </c:pt>
                <c:pt idx="126">
                  <c:v>61.662236300908802</c:v>
                </c:pt>
                <c:pt idx="127">
                  <c:v>61.7512111848324</c:v>
                </c:pt>
                <c:pt idx="128">
                  <c:v>61.840022849390998</c:v>
                </c:pt>
                <c:pt idx="129">
                  <c:v>61.927262681622302</c:v>
                </c:pt>
                <c:pt idx="130">
                  <c:v>62.013957591397897</c:v>
                </c:pt>
                <c:pt idx="131">
                  <c:v>62.099958022566</c:v>
                </c:pt>
                <c:pt idx="132">
                  <c:v>62.184775384005</c:v>
                </c:pt>
                <c:pt idx="133">
                  <c:v>62.2690864526122</c:v>
                </c:pt>
                <c:pt idx="134">
                  <c:v>62.352098007274002</c:v>
                </c:pt>
                <c:pt idx="135">
                  <c:v>62.434754238919702</c:v>
                </c:pt>
                <c:pt idx="136">
                  <c:v>62.516174248399999</c:v>
                </c:pt>
                <c:pt idx="137">
                  <c:v>62.597107522059702</c:v>
                </c:pt>
                <c:pt idx="138">
                  <c:v>62.676992627983097</c:v>
                </c:pt>
                <c:pt idx="139">
                  <c:v>62.756191149927801</c:v>
                </c:pt>
                <c:pt idx="140">
                  <c:v>62.834327115997297</c:v>
                </c:pt>
                <c:pt idx="141">
                  <c:v>62.912185661658597</c:v>
                </c:pt>
                <c:pt idx="142">
                  <c:v>62.988820877672801</c:v>
                </c:pt>
                <c:pt idx="143">
                  <c:v>63.065166804617</c:v>
                </c:pt>
                <c:pt idx="144">
                  <c:v>63.140278871229398</c:v>
                </c:pt>
                <c:pt idx="145">
                  <c:v>63.216012001911899</c:v>
                </c:pt>
                <c:pt idx="146">
                  <c:v>63.291150125028601</c:v>
                </c:pt>
                <c:pt idx="147">
                  <c:v>63.365105063511301</c:v>
                </c:pt>
                <c:pt idx="148">
                  <c:v>63.438533942154201</c:v>
                </c:pt>
                <c:pt idx="149">
                  <c:v>63.510944494257799</c:v>
                </c:pt>
                <c:pt idx="150">
                  <c:v>63.5827106394418</c:v>
                </c:pt>
                <c:pt idx="151">
                  <c:v>63.653618355796397</c:v>
                </c:pt>
                <c:pt idx="152">
                  <c:v>63.723843084794801</c:v>
                </c:pt>
                <c:pt idx="153">
                  <c:v>63.793096595114697</c:v>
                </c:pt>
                <c:pt idx="154">
                  <c:v>63.861898183848197</c:v>
                </c:pt>
                <c:pt idx="155">
                  <c:v>63.929937026318299</c:v>
                </c:pt>
                <c:pt idx="156">
                  <c:v>63.997565338778003</c:v>
                </c:pt>
                <c:pt idx="157">
                  <c:v>64.064574193169307</c:v>
                </c:pt>
                <c:pt idx="158">
                  <c:v>64.131212554408293</c:v>
                </c:pt>
                <c:pt idx="159">
                  <c:v>64.197123308495904</c:v>
                </c:pt>
                <c:pt idx="160">
                  <c:v>64.262607834263406</c:v>
                </c:pt>
                <c:pt idx="161">
                  <c:v>64.327140134826493</c:v>
                </c:pt>
                <c:pt idx="162">
                  <c:v>64.391044409462694</c:v>
                </c:pt>
                <c:pt idx="163">
                  <c:v>64.454466671837295</c:v>
                </c:pt>
                <c:pt idx="164">
                  <c:v>64.5175981732406</c:v>
                </c:pt>
                <c:pt idx="165">
                  <c:v>64.580283518498305</c:v>
                </c:pt>
                <c:pt idx="166">
                  <c:v>64.642574996491902</c:v>
                </c:pt>
                <c:pt idx="167">
                  <c:v>64.704461610178299</c:v>
                </c:pt>
                <c:pt idx="168">
                  <c:v>64.765991414943002</c:v>
                </c:pt>
                <c:pt idx="169">
                  <c:v>64.826902157319395</c:v>
                </c:pt>
                <c:pt idx="170">
                  <c:v>64.887648599450699</c:v>
                </c:pt>
                <c:pt idx="171">
                  <c:v>64.947778027676094</c:v>
                </c:pt>
                <c:pt idx="172">
                  <c:v>65.007647210637003</c:v>
                </c:pt>
                <c:pt idx="173">
                  <c:v>65.067021330742904</c:v>
                </c:pt>
                <c:pt idx="174">
                  <c:v>65.1257094508574</c:v>
                </c:pt>
                <c:pt idx="175">
                  <c:v>65.184137296959094</c:v>
                </c:pt>
                <c:pt idx="176">
                  <c:v>65.241957194731697</c:v>
                </c:pt>
                <c:pt idx="177">
                  <c:v>65.299489319678401</c:v>
                </c:pt>
                <c:pt idx="178">
                  <c:v>65.356450397149402</c:v>
                </c:pt>
                <c:pt idx="179">
                  <c:v>65.413049992056202</c:v>
                </c:pt>
                <c:pt idx="180">
                  <c:v>65.469033486815306</c:v>
                </c:pt>
                <c:pt idx="181">
                  <c:v>65.525086287728499</c:v>
                </c:pt>
                <c:pt idx="182">
                  <c:v>65.579797936265905</c:v>
                </c:pt>
                <c:pt idx="183">
                  <c:v>65.634785085172595</c:v>
                </c:pt>
                <c:pt idx="184">
                  <c:v>65.688586021456203</c:v>
                </c:pt>
                <c:pt idx="185">
                  <c:v>65.742230371203803</c:v>
                </c:pt>
                <c:pt idx="186">
                  <c:v>65.795284366953993</c:v>
                </c:pt>
                <c:pt idx="187">
                  <c:v>65.848116489670105</c:v>
                </c:pt>
                <c:pt idx="188">
                  <c:v>65.9004611342651</c:v>
                </c:pt>
                <c:pt idx="189">
                  <c:v>65.952477214856103</c:v>
                </c:pt>
                <c:pt idx="190">
                  <c:v>66.004003918260196</c:v>
                </c:pt>
                <c:pt idx="191">
                  <c:v>66.055206924595296</c:v>
                </c:pt>
                <c:pt idx="192">
                  <c:v>66.105949827983693</c:v>
                </c:pt>
                <c:pt idx="193">
                  <c:v>66.156293585138101</c:v>
                </c:pt>
                <c:pt idx="194">
                  <c:v>66.206444711424794</c:v>
                </c:pt>
                <c:pt idx="195">
                  <c:v>66.2556058596859</c:v>
                </c:pt>
                <c:pt idx="196">
                  <c:v>66.304847303575698</c:v>
                </c:pt>
                <c:pt idx="197">
                  <c:v>66.354173112745897</c:v>
                </c:pt>
                <c:pt idx="198">
                  <c:v>66.402549102673404</c:v>
                </c:pt>
                <c:pt idx="199">
                  <c:v>66.4508730100424</c:v>
                </c:pt>
                <c:pt idx="200">
                  <c:v>66.497987770084507</c:v>
                </c:pt>
                <c:pt idx="201">
                  <c:v>66.545310496418793</c:v>
                </c:pt>
                <c:pt idx="202">
                  <c:v>66.5918518706046</c:v>
                </c:pt>
                <c:pt idx="203">
                  <c:v>66.638271488215594</c:v>
                </c:pt>
                <c:pt idx="204">
                  <c:v>66.684164033060895</c:v>
                </c:pt>
                <c:pt idx="205">
                  <c:v>66.729781214859898</c:v>
                </c:pt>
                <c:pt idx="206">
                  <c:v>66.774977390527994</c:v>
                </c:pt>
                <c:pt idx="207">
                  <c:v>66.819767149611295</c:v>
                </c:pt>
                <c:pt idx="208">
                  <c:v>66.864190235880002</c:v>
                </c:pt>
                <c:pt idx="209">
                  <c:v>66.908359901395102</c:v>
                </c:pt>
                <c:pt idx="210">
                  <c:v>66.952046921478001</c:v>
                </c:pt>
                <c:pt idx="211">
                  <c:v>66.995380468652101</c:v>
                </c:pt>
                <c:pt idx="212">
                  <c:v>67.038337383186104</c:v>
                </c:pt>
                <c:pt idx="213">
                  <c:v>67.080892610073107</c:v>
                </c:pt>
                <c:pt idx="214">
                  <c:v>67.123085926813999</c:v>
                </c:pt>
                <c:pt idx="215">
                  <c:v>67.1648993250557</c:v>
                </c:pt>
                <c:pt idx="216">
                  <c:v>67.206361868716897</c:v>
                </c:pt>
                <c:pt idx="217">
                  <c:v>67.247409377510806</c:v>
                </c:pt>
                <c:pt idx="218">
                  <c:v>67.2878981308818</c:v>
                </c:pt>
                <c:pt idx="219">
                  <c:v>67.328523378218406</c:v>
                </c:pt>
                <c:pt idx="220">
                  <c:v>67.368202483344007</c:v>
                </c:pt>
                <c:pt idx="221">
                  <c:v>67.407457342831705</c:v>
                </c:pt>
                <c:pt idx="222">
                  <c:v>67.446681668205898</c:v>
                </c:pt>
                <c:pt idx="223">
                  <c:v>67.485548031521105</c:v>
                </c:pt>
                <c:pt idx="224">
                  <c:v>67.524117068666399</c:v>
                </c:pt>
                <c:pt idx="225">
                  <c:v>67.562235977745601</c:v>
                </c:pt>
                <c:pt idx="226">
                  <c:v>67.600237428276202</c:v>
                </c:pt>
                <c:pt idx="227">
                  <c:v>67.638009757980498</c:v>
                </c:pt>
                <c:pt idx="228">
                  <c:v>67.6757063955978</c:v>
                </c:pt>
                <c:pt idx="229">
                  <c:v>67.713103465955498</c:v>
                </c:pt>
                <c:pt idx="230">
                  <c:v>67.750159581006699</c:v>
                </c:pt>
                <c:pt idx="231">
                  <c:v>67.786843196837495</c:v>
                </c:pt>
                <c:pt idx="232">
                  <c:v>67.823232780732098</c:v>
                </c:pt>
                <c:pt idx="233">
                  <c:v>67.859294939270796</c:v>
                </c:pt>
                <c:pt idx="234">
                  <c:v>67.894813665451807</c:v>
                </c:pt>
                <c:pt idx="235">
                  <c:v>67.930131625840701</c:v>
                </c:pt>
                <c:pt idx="236">
                  <c:v>67.965314611443503</c:v>
                </c:pt>
                <c:pt idx="237">
                  <c:v>68.000133431280702</c:v>
                </c:pt>
                <c:pt idx="238">
                  <c:v>68.034729561735205</c:v>
                </c:pt>
                <c:pt idx="239">
                  <c:v>68.069014102757095</c:v>
                </c:pt>
                <c:pt idx="240">
                  <c:v>68.103056707273794</c:v>
                </c:pt>
                <c:pt idx="241">
                  <c:v>68.1367882616222</c:v>
                </c:pt>
                <c:pt idx="242">
                  <c:v>68.170282219125198</c:v>
                </c:pt>
                <c:pt idx="243">
                  <c:v>68.203489074276803</c:v>
                </c:pt>
                <c:pt idx="244">
                  <c:v>68.236503174849204</c:v>
                </c:pt>
                <c:pt idx="245">
                  <c:v>68.269149374282307</c:v>
                </c:pt>
                <c:pt idx="246">
                  <c:v>68.301516217016001</c:v>
                </c:pt>
                <c:pt idx="247">
                  <c:v>68.333185026702495</c:v>
                </c:pt>
                <c:pt idx="248">
                  <c:v>68.364999042531096</c:v>
                </c:pt>
                <c:pt idx="249">
                  <c:v>68.396554293740493</c:v>
                </c:pt>
                <c:pt idx="250">
                  <c:v>68.427873549251103</c:v>
                </c:pt>
                <c:pt idx="251">
                  <c:v>68.458905758220396</c:v>
                </c:pt>
                <c:pt idx="252">
                  <c:v>68.489834600526194</c:v>
                </c:pt>
                <c:pt idx="253">
                  <c:v>68.520466022874302</c:v>
                </c:pt>
                <c:pt idx="254">
                  <c:v>68.550850482099605</c:v>
                </c:pt>
                <c:pt idx="255">
                  <c:v>68.581033498429903</c:v>
                </c:pt>
                <c:pt idx="256">
                  <c:v>68.610968850011204</c:v>
                </c:pt>
                <c:pt idx="257">
                  <c:v>68.640621874946504</c:v>
                </c:pt>
                <c:pt idx="258">
                  <c:v>68.6700942195897</c:v>
                </c:pt>
                <c:pt idx="259">
                  <c:v>68.699285455888102</c:v>
                </c:pt>
                <c:pt idx="260">
                  <c:v>68.728289245479502</c:v>
                </c:pt>
                <c:pt idx="261">
                  <c:v>68.757082915291605</c:v>
                </c:pt>
                <c:pt idx="262">
                  <c:v>68.785675772847398</c:v>
                </c:pt>
                <c:pt idx="263">
                  <c:v>68.814025494642905</c:v>
                </c:pt>
                <c:pt idx="264">
                  <c:v>68.842190909301195</c:v>
                </c:pt>
                <c:pt idx="265">
                  <c:v>68.869908913861707</c:v>
                </c:pt>
                <c:pt idx="266">
                  <c:v>68.897748805495098</c:v>
                </c:pt>
                <c:pt idx="267">
                  <c:v>68.925136904948801</c:v>
                </c:pt>
                <c:pt idx="268">
                  <c:v>68.952493065144495</c:v>
                </c:pt>
                <c:pt idx="269">
                  <c:v>68.979508835413299</c:v>
                </c:pt>
                <c:pt idx="270">
                  <c:v>69.006413650092995</c:v>
                </c:pt>
                <c:pt idx="271">
                  <c:v>69.033045847556096</c:v>
                </c:pt>
                <c:pt idx="272">
                  <c:v>69.0595079796595</c:v>
                </c:pt>
                <c:pt idx="273">
                  <c:v>69.0857634505861</c:v>
                </c:pt>
                <c:pt idx="274">
                  <c:v>69.111570685319194</c:v>
                </c:pt>
                <c:pt idx="275">
                  <c:v>69.137067822366404</c:v>
                </c:pt>
                <c:pt idx="276">
                  <c:v>69.162653163950196</c:v>
                </c:pt>
                <c:pt idx="277">
                  <c:v>69.187954200502304</c:v>
                </c:pt>
                <c:pt idx="278">
                  <c:v>69.213031188343706</c:v>
                </c:pt>
                <c:pt idx="279">
                  <c:v>69.238146646609906</c:v>
                </c:pt>
                <c:pt idx="280">
                  <c:v>69.262870021445195</c:v>
                </c:pt>
                <c:pt idx="281">
                  <c:v>69.287636469389597</c:v>
                </c:pt>
                <c:pt idx="282">
                  <c:v>69.312020949721699</c:v>
                </c:pt>
                <c:pt idx="283">
                  <c:v>69.336323000787303</c:v>
                </c:pt>
                <c:pt idx="284">
                  <c:v>69.360377614831194</c:v>
                </c:pt>
                <c:pt idx="285">
                  <c:v>69.384316037371505</c:v>
                </c:pt>
                <c:pt idx="286">
                  <c:v>69.408032587080598</c:v>
                </c:pt>
                <c:pt idx="287">
                  <c:v>69.431620565257703</c:v>
                </c:pt>
                <c:pt idx="288">
                  <c:v>69.454995909141303</c:v>
                </c:pt>
                <c:pt idx="289">
                  <c:v>69.478237296584894</c:v>
                </c:pt>
                <c:pt idx="290">
                  <c:v>69.501301682059605</c:v>
                </c:pt>
                <c:pt idx="291">
                  <c:v>69.524285351688405</c:v>
                </c:pt>
                <c:pt idx="292">
                  <c:v>69.547136979349602</c:v>
                </c:pt>
                <c:pt idx="293">
                  <c:v>69.5698068004898</c:v>
                </c:pt>
                <c:pt idx="294">
                  <c:v>69.592323872774401</c:v>
                </c:pt>
                <c:pt idx="295">
                  <c:v>69.614478290384</c:v>
                </c:pt>
                <c:pt idx="296">
                  <c:v>69.636557818743995</c:v>
                </c:pt>
                <c:pt idx="297">
                  <c:v>69.658533604167204</c:v>
                </c:pt>
                <c:pt idx="298">
                  <c:v>69.680353951663704</c:v>
                </c:pt>
                <c:pt idx="299">
                  <c:v>69.702077569472294</c:v>
                </c:pt>
                <c:pt idx="300">
                  <c:v>69.723586487260704</c:v>
                </c:pt>
                <c:pt idx="301">
                  <c:v>69.745063115105197</c:v>
                </c:pt>
                <c:pt idx="302">
                  <c:v>69.766257280937594</c:v>
                </c:pt>
                <c:pt idx="303">
                  <c:v>69.7874143396905</c:v>
                </c:pt>
                <c:pt idx="304">
                  <c:v>69.808354585575799</c:v>
                </c:pt>
                <c:pt idx="305">
                  <c:v>69.829205338287395</c:v>
                </c:pt>
                <c:pt idx="306">
                  <c:v>69.849927289602206</c:v>
                </c:pt>
                <c:pt idx="307">
                  <c:v>69.870461427394105</c:v>
                </c:pt>
                <c:pt idx="308">
                  <c:v>69.890973081335602</c:v>
                </c:pt>
                <c:pt idx="309">
                  <c:v>69.9112214540949</c:v>
                </c:pt>
                <c:pt idx="310">
                  <c:v>69.931442024283996</c:v>
                </c:pt>
                <c:pt idx="311">
                  <c:v>69.951456792799803</c:v>
                </c:pt>
                <c:pt idx="312">
                  <c:v>69.971358928248705</c:v>
                </c:pt>
                <c:pt idx="313">
                  <c:v>69.991115765812197</c:v>
                </c:pt>
                <c:pt idx="314">
                  <c:v>70.011392906887295</c:v>
                </c:pt>
                <c:pt idx="315">
                  <c:v>70.030234494323693</c:v>
                </c:pt>
                <c:pt idx="316">
                  <c:v>70.050138425622393</c:v>
                </c:pt>
                <c:pt idx="317">
                  <c:v>70.068740108713897</c:v>
                </c:pt>
                <c:pt idx="318">
                  <c:v>70.088197674604899</c:v>
                </c:pt>
                <c:pt idx="319">
                  <c:v>70.106811287335205</c:v>
                </c:pt>
                <c:pt idx="320">
                  <c:v>70.125756119601505</c:v>
                </c:pt>
                <c:pt idx="321">
                  <c:v>70.144290039585698</c:v>
                </c:pt>
                <c:pt idx="322">
                  <c:v>70.163583759557795</c:v>
                </c:pt>
                <c:pt idx="323">
                  <c:v>70.182040659526805</c:v>
                </c:pt>
                <c:pt idx="324">
                  <c:v>70.200756781751394</c:v>
                </c:pt>
                <c:pt idx="325">
                  <c:v>70.218279798194999</c:v>
                </c:pt>
                <c:pt idx="326">
                  <c:v>70.237243316367895</c:v>
                </c:pt>
                <c:pt idx="327">
                  <c:v>70.254096376447293</c:v>
                </c:pt>
                <c:pt idx="328">
                  <c:v>70.272548868460305</c:v>
                </c:pt>
                <c:pt idx="329">
                  <c:v>70.289579761345607</c:v>
                </c:pt>
                <c:pt idx="330">
                  <c:v>70.307554346442004</c:v>
                </c:pt>
                <c:pt idx="331">
                  <c:v>70.325270305623107</c:v>
                </c:pt>
                <c:pt idx="332">
                  <c:v>70.342776677154902</c:v>
                </c:pt>
                <c:pt idx="333">
                  <c:v>70.360171292731096</c:v>
                </c:pt>
                <c:pt idx="334">
                  <c:v>70.376687930876798</c:v>
                </c:pt>
                <c:pt idx="335">
                  <c:v>70.394355163656797</c:v>
                </c:pt>
                <c:pt idx="336">
                  <c:v>70.410742713009199</c:v>
                </c:pt>
                <c:pt idx="337">
                  <c:v>70.427954588093897</c:v>
                </c:pt>
                <c:pt idx="338">
                  <c:v>70.444310745824097</c:v>
                </c:pt>
                <c:pt idx="339">
                  <c:v>70.461106957035298</c:v>
                </c:pt>
                <c:pt idx="340">
                  <c:v>70.477396283504405</c:v>
                </c:pt>
                <c:pt idx="341">
                  <c:v>70.493876615746402</c:v>
                </c:pt>
                <c:pt idx="342">
                  <c:v>70.509975001003198</c:v>
                </c:pt>
                <c:pt idx="343">
                  <c:v>70.526184494311593</c:v>
                </c:pt>
                <c:pt idx="344">
                  <c:v>70.542083357734697</c:v>
                </c:pt>
                <c:pt idx="345">
                  <c:v>70.558040351435295</c:v>
                </c:pt>
                <c:pt idx="346">
                  <c:v>70.573750884848806</c:v>
                </c:pt>
                <c:pt idx="347">
                  <c:v>70.589466043653204</c:v>
                </c:pt>
                <c:pt idx="348">
                  <c:v>70.604988386556002</c:v>
                </c:pt>
                <c:pt idx="349">
                  <c:v>70.620538631437597</c:v>
                </c:pt>
                <c:pt idx="350">
                  <c:v>70.635959544328301</c:v>
                </c:pt>
                <c:pt idx="351">
                  <c:v>70.651295146695105</c:v>
                </c:pt>
                <c:pt idx="352">
                  <c:v>70.666501158396102</c:v>
                </c:pt>
                <c:pt idx="353">
                  <c:v>70.681607588537005</c:v>
                </c:pt>
                <c:pt idx="354">
                  <c:v>70.696606523320696</c:v>
                </c:pt>
                <c:pt idx="355">
                  <c:v>70.711497049653403</c:v>
                </c:pt>
                <c:pt idx="356">
                  <c:v>70.726265675072995</c:v>
                </c:pt>
                <c:pt idx="357">
                  <c:v>70.740933728817893</c:v>
                </c:pt>
                <c:pt idx="358">
                  <c:v>70.755496129835294</c:v>
                </c:pt>
                <c:pt idx="359">
                  <c:v>70.769956449724503</c:v>
                </c:pt>
                <c:pt idx="360">
                  <c:v>70.784322800374994</c:v>
                </c:pt>
                <c:pt idx="361">
                  <c:v>70.798584587412606</c:v>
                </c:pt>
                <c:pt idx="362">
                  <c:v>70.812755853750204</c:v>
                </c:pt>
                <c:pt idx="363">
                  <c:v>70.826828396887194</c:v>
                </c:pt>
                <c:pt idx="364">
                  <c:v>70.840805303042004</c:v>
                </c:pt>
                <c:pt idx="365">
                  <c:v>70.854688392455301</c:v>
                </c:pt>
                <c:pt idx="366">
                  <c:v>70.868451415405502</c:v>
                </c:pt>
                <c:pt idx="367">
                  <c:v>70.882162058844997</c:v>
                </c:pt>
                <c:pt idx="368">
                  <c:v>70.895761910842296</c:v>
                </c:pt>
                <c:pt idx="369">
                  <c:v>70.909281430176605</c:v>
                </c:pt>
                <c:pt idx="370">
                  <c:v>70.9227082299724</c:v>
                </c:pt>
                <c:pt idx="371">
                  <c:v>70.936046643073396</c:v>
                </c:pt>
                <c:pt idx="372">
                  <c:v>70.949299594225195</c:v>
                </c:pt>
                <c:pt idx="373">
                  <c:v>70.962475589609497</c:v>
                </c:pt>
                <c:pt idx="374">
                  <c:v>70.975547113264</c:v>
                </c:pt>
                <c:pt idx="375">
                  <c:v>70.988536392979995</c:v>
                </c:pt>
                <c:pt idx="376">
                  <c:v>71.001451218152596</c:v>
                </c:pt>
                <c:pt idx="377">
                  <c:v>71.014279955773006</c:v>
                </c:pt>
                <c:pt idx="378">
                  <c:v>71.027025371490694</c:v>
                </c:pt>
                <c:pt idx="379">
                  <c:v>71.039688527212604</c:v>
                </c:pt>
                <c:pt idx="380">
                  <c:v>71.052269809219894</c:v>
                </c:pt>
                <c:pt idx="381">
                  <c:v>71.064767032875096</c:v>
                </c:pt>
                <c:pt idx="382">
                  <c:v>71.077185728586002</c:v>
                </c:pt>
                <c:pt idx="383">
                  <c:v>71.0895249169414</c:v>
                </c:pt>
                <c:pt idx="384">
                  <c:v>71.101725267266104</c:v>
                </c:pt>
                <c:pt idx="385">
                  <c:v>71.113924429741701</c:v>
                </c:pt>
                <c:pt idx="386">
                  <c:v>71.126010384043099</c:v>
                </c:pt>
                <c:pt idx="387">
                  <c:v>71.138035664777803</c:v>
                </c:pt>
                <c:pt idx="388">
                  <c:v>71.149977494790406</c:v>
                </c:pt>
                <c:pt idx="389">
                  <c:v>71.161843556908906</c:v>
                </c:pt>
                <c:pt idx="390">
                  <c:v>71.173635337018993</c:v>
                </c:pt>
                <c:pt idx="391">
                  <c:v>71.185358984144102</c:v>
                </c:pt>
                <c:pt idx="392">
                  <c:v>71.197002310901993</c:v>
                </c:pt>
                <c:pt idx="393">
                  <c:v>71.208572727820098</c:v>
                </c:pt>
                <c:pt idx="394">
                  <c:v>71.220038613502297</c:v>
                </c:pt>
                <c:pt idx="395">
                  <c:v>71.231520374027895</c:v>
                </c:pt>
                <c:pt idx="396">
                  <c:v>71.242737424194303</c:v>
                </c:pt>
                <c:pt idx="397">
                  <c:v>71.254034345225804</c:v>
                </c:pt>
                <c:pt idx="398">
                  <c:v>71.265180984733703</c:v>
                </c:pt>
                <c:pt idx="399">
                  <c:v>71.276290886421293</c:v>
                </c:pt>
                <c:pt idx="400">
                  <c:v>71.287312923669305</c:v>
                </c:pt>
                <c:pt idx="401">
                  <c:v>71.298300925402799</c:v>
                </c:pt>
                <c:pt idx="402">
                  <c:v>71.309204116395705</c:v>
                </c:pt>
                <c:pt idx="403">
                  <c:v>71.320013850682898</c:v>
                </c:pt>
                <c:pt idx="404">
                  <c:v>71.330767389940604</c:v>
                </c:pt>
                <c:pt idx="405">
                  <c:v>71.341426255933499</c:v>
                </c:pt>
                <c:pt idx="406">
                  <c:v>71.352029223614096</c:v>
                </c:pt>
                <c:pt idx="407">
                  <c:v>71.362546255065993</c:v>
                </c:pt>
                <c:pt idx="408">
                  <c:v>71.373003041649994</c:v>
                </c:pt>
                <c:pt idx="409">
                  <c:v>71.383380958333902</c:v>
                </c:pt>
                <c:pt idx="410">
                  <c:v>71.393698641664201</c:v>
                </c:pt>
                <c:pt idx="411">
                  <c:v>71.403941778480998</c:v>
                </c:pt>
                <c:pt idx="412">
                  <c:v>71.414120468263206</c:v>
                </c:pt>
                <c:pt idx="413">
                  <c:v>71.4242304365075</c:v>
                </c:pt>
                <c:pt idx="414">
                  <c:v>71.434274793783601</c:v>
                </c:pt>
                <c:pt idx="415">
                  <c:v>71.444255192670894</c:v>
                </c:pt>
                <c:pt idx="416">
                  <c:v>71.454166998377602</c:v>
                </c:pt>
                <c:pt idx="417">
                  <c:v>71.464015998910099</c:v>
                </c:pt>
                <c:pt idx="418">
                  <c:v>71.473796603933195</c:v>
                </c:pt>
                <c:pt idx="419">
                  <c:v>71.483516033277596</c:v>
                </c:pt>
                <c:pt idx="420">
                  <c:v>71.493169903010198</c:v>
                </c:pt>
                <c:pt idx="421">
                  <c:v>71.502762247189295</c:v>
                </c:pt>
                <c:pt idx="422">
                  <c:v>71.512293240761906</c:v>
                </c:pt>
                <c:pt idx="423">
                  <c:v>71.521772776685296</c:v>
                </c:pt>
                <c:pt idx="424">
                  <c:v>71.531185483852994</c:v>
                </c:pt>
                <c:pt idx="425">
                  <c:v>71.540504569354994</c:v>
                </c:pt>
                <c:pt idx="426">
                  <c:v>71.549785682960007</c:v>
                </c:pt>
                <c:pt idx="427">
                  <c:v>71.558999996116597</c:v>
                </c:pt>
                <c:pt idx="428">
                  <c:v>71.568165045165102</c:v>
                </c:pt>
                <c:pt idx="429">
                  <c:v>71.577265561078093</c:v>
                </c:pt>
                <c:pt idx="430">
                  <c:v>71.586317637857604</c:v>
                </c:pt>
                <c:pt idx="431">
                  <c:v>71.595305948384706</c:v>
                </c:pt>
                <c:pt idx="432">
                  <c:v>71.604246218590703</c:v>
                </c:pt>
                <c:pt idx="433">
                  <c:v>71.613125167652598</c:v>
                </c:pt>
                <c:pt idx="434">
                  <c:v>71.621951781847301</c:v>
                </c:pt>
                <c:pt idx="435">
                  <c:v>71.630718334250503</c:v>
                </c:pt>
                <c:pt idx="436">
                  <c:v>71.639435342207605</c:v>
                </c:pt>
                <c:pt idx="437">
                  <c:v>71.648095614149199</c:v>
                </c:pt>
                <c:pt idx="438">
                  <c:v>71.656705782929606</c:v>
                </c:pt>
                <c:pt idx="439">
                  <c:v>71.665258734120997</c:v>
                </c:pt>
                <c:pt idx="440">
                  <c:v>71.673760232518802</c:v>
                </c:pt>
                <c:pt idx="441">
                  <c:v>71.682188882991397</c:v>
                </c:pt>
                <c:pt idx="442">
                  <c:v>71.690554943133705</c:v>
                </c:pt>
                <c:pt idx="443">
                  <c:v>71.698897551789003</c:v>
                </c:pt>
                <c:pt idx="444">
                  <c:v>71.707162046671399</c:v>
                </c:pt>
                <c:pt idx="445">
                  <c:v>71.715152619527103</c:v>
                </c:pt>
                <c:pt idx="446">
                  <c:v>71.722934041224505</c:v>
                </c:pt>
                <c:pt idx="447">
                  <c:v>71.730979464295103</c:v>
                </c:pt>
                <c:pt idx="448">
                  <c:v>71.738854780051497</c:v>
                </c:pt>
                <c:pt idx="449">
                  <c:v>71.746776209345597</c:v>
                </c:pt>
                <c:pt idx="450">
                  <c:v>71.754635317682599</c:v>
                </c:pt>
                <c:pt idx="451">
                  <c:v>71.762484704492906</c:v>
                </c:pt>
                <c:pt idx="452">
                  <c:v>71.770280749458706</c:v>
                </c:pt>
                <c:pt idx="453">
                  <c:v>71.778046085126107</c:v>
                </c:pt>
                <c:pt idx="454">
                  <c:v>71.785754111128597</c:v>
                </c:pt>
                <c:pt idx="455">
                  <c:v>71.7934071966815</c:v>
                </c:pt>
                <c:pt idx="456">
                  <c:v>71.800996713596803</c:v>
                </c:pt>
                <c:pt idx="457">
                  <c:v>71.808594815626293</c:v>
                </c:pt>
                <c:pt idx="458">
                  <c:v>71.816123403897706</c:v>
                </c:pt>
                <c:pt idx="459">
                  <c:v>71.823593132040301</c:v>
                </c:pt>
                <c:pt idx="460">
                  <c:v>71.831010405942394</c:v>
                </c:pt>
                <c:pt idx="461">
                  <c:v>71.838419813197206</c:v>
                </c:pt>
                <c:pt idx="462">
                  <c:v>71.845805161115607</c:v>
                </c:pt>
                <c:pt idx="463">
                  <c:v>71.853170935823101</c:v>
                </c:pt>
                <c:pt idx="464">
                  <c:v>71.860495279463194</c:v>
                </c:pt>
                <c:pt idx="465">
                  <c:v>71.867764989104899</c:v>
                </c:pt>
                <c:pt idx="466">
                  <c:v>71.8749764385784</c:v>
                </c:pt>
                <c:pt idx="467">
                  <c:v>71.882162831207197</c:v>
                </c:pt>
                <c:pt idx="468">
                  <c:v>71.889277428224105</c:v>
                </c:pt>
                <c:pt idx="469">
                  <c:v>71.896368681235103</c:v>
                </c:pt>
                <c:pt idx="470">
                  <c:v>71.903382945481496</c:v>
                </c:pt>
                <c:pt idx="471">
                  <c:v>71.910363797717807</c:v>
                </c:pt>
                <c:pt idx="472">
                  <c:v>71.9172878762854</c:v>
                </c:pt>
                <c:pt idx="473">
                  <c:v>71.924173850211204</c:v>
                </c:pt>
                <c:pt idx="474">
                  <c:v>71.931017281232897</c:v>
                </c:pt>
                <c:pt idx="475">
                  <c:v>71.937814043377998</c:v>
                </c:pt>
                <c:pt idx="476">
                  <c:v>71.944572586122703</c:v>
                </c:pt>
                <c:pt idx="477">
                  <c:v>71.951284786425205</c:v>
                </c:pt>
                <c:pt idx="478">
                  <c:v>71.957960063000101</c:v>
                </c:pt>
                <c:pt idx="479">
                  <c:v>71.964589805372498</c:v>
                </c:pt>
                <c:pt idx="480">
                  <c:v>71.971182321475695</c:v>
                </c:pt>
                <c:pt idx="481">
                  <c:v>71.977731741619294</c:v>
                </c:pt>
                <c:pt idx="482">
                  <c:v>71.984243414801796</c:v>
                </c:pt>
                <c:pt idx="483">
                  <c:v>71.990712561957196</c:v>
                </c:pt>
                <c:pt idx="484">
                  <c:v>71.997146229760403</c:v>
                </c:pt>
                <c:pt idx="485">
                  <c:v>72.003538420276001</c:v>
                </c:pt>
                <c:pt idx="486">
                  <c:v>72.009891213234297</c:v>
                </c:pt>
                <c:pt idx="487">
                  <c:v>72.016206576977197</c:v>
                </c:pt>
                <c:pt idx="488">
                  <c:v>72.022482342133898</c:v>
                </c:pt>
                <c:pt idx="489">
                  <c:v>72.028717170939601</c:v>
                </c:pt>
                <c:pt idx="490">
                  <c:v>72.034919026277507</c:v>
                </c:pt>
                <c:pt idx="491">
                  <c:v>72.041080287692395</c:v>
                </c:pt>
                <c:pt idx="492">
                  <c:v>72.047203320963902</c:v>
                </c:pt>
                <c:pt idx="493">
                  <c:v>72.053288712727905</c:v>
                </c:pt>
                <c:pt idx="494">
                  <c:v>72.0593390460797</c:v>
                </c:pt>
                <c:pt idx="495">
                  <c:v>72.065349940486996</c:v>
                </c:pt>
                <c:pt idx="496">
                  <c:v>72.071327077246707</c:v>
                </c:pt>
                <c:pt idx="497">
                  <c:v>72.077261939749803</c:v>
                </c:pt>
                <c:pt idx="498">
                  <c:v>72.083164227262102</c:v>
                </c:pt>
                <c:pt idx="499">
                  <c:v>72.089028223883403</c:v>
                </c:pt>
                <c:pt idx="500">
                  <c:v>72.0948561668135</c:v>
                </c:pt>
                <c:pt idx="501">
                  <c:v>72.100647543280402</c:v>
                </c:pt>
                <c:pt idx="502">
                  <c:v>72.106403582267205</c:v>
                </c:pt>
                <c:pt idx="503">
                  <c:v>72.112123391253206</c:v>
                </c:pt>
                <c:pt idx="504">
                  <c:v>72.117810940418295</c:v>
                </c:pt>
                <c:pt idx="505">
                  <c:v>72.123458777085702</c:v>
                </c:pt>
                <c:pt idx="506">
                  <c:v>72.129076072195602</c:v>
                </c:pt>
                <c:pt idx="507">
                  <c:v>72.134655040460203</c:v>
                </c:pt>
                <c:pt idx="508">
                  <c:v>72.140206139016001</c:v>
                </c:pt>
                <c:pt idx="509">
                  <c:v>72.145718241065495</c:v>
                </c:pt>
                <c:pt idx="510">
                  <c:v>72.151201383440494</c:v>
                </c:pt>
                <c:pt idx="511">
                  <c:v>72.156651679586801</c:v>
                </c:pt>
                <c:pt idx="512">
                  <c:v>72.162064314134994</c:v>
                </c:pt>
                <c:pt idx="513">
                  <c:v>72.1674485011511</c:v>
                </c:pt>
                <c:pt idx="514">
                  <c:v>72.172797340004195</c:v>
                </c:pt>
                <c:pt idx="515">
                  <c:v>72.178113567054098</c:v>
                </c:pt>
                <c:pt idx="516">
                  <c:v>72.1834026589747</c:v>
                </c:pt>
                <c:pt idx="517">
                  <c:v>72.188658495238499</c:v>
                </c:pt>
                <c:pt idx="518">
                  <c:v>72.193883692408306</c:v>
                </c:pt>
                <c:pt idx="519">
                  <c:v>72.199072354925505</c:v>
                </c:pt>
                <c:pt idx="520">
                  <c:v>72.2042352002981</c:v>
                </c:pt>
                <c:pt idx="521">
                  <c:v>72.209364404416505</c:v>
                </c:pt>
                <c:pt idx="522">
                  <c:v>72.214466508680502</c:v>
                </c:pt>
                <c:pt idx="523">
                  <c:v>72.219536098869995</c:v>
                </c:pt>
                <c:pt idx="524">
                  <c:v>72.224578916561299</c:v>
                </c:pt>
                <c:pt idx="525">
                  <c:v>72.229584550266594</c:v>
                </c:pt>
                <c:pt idx="526">
                  <c:v>72.234567763231894</c:v>
                </c:pt>
                <c:pt idx="527">
                  <c:v>72.239517247131502</c:v>
                </c:pt>
                <c:pt idx="528">
                  <c:v>72.244439868633705</c:v>
                </c:pt>
                <c:pt idx="529">
                  <c:v>72.249331891002697</c:v>
                </c:pt>
                <c:pt idx="530">
                  <c:v>72.254197020426105</c:v>
                </c:pt>
                <c:pt idx="531">
                  <c:v>72.259032541445706</c:v>
                </c:pt>
                <c:pt idx="532">
                  <c:v>72.2638397500872</c:v>
                </c:pt>
                <c:pt idx="533">
                  <c:v>72.268615685385299</c:v>
                </c:pt>
                <c:pt idx="534">
                  <c:v>72.273362654779305</c:v>
                </c:pt>
                <c:pt idx="535">
                  <c:v>72.278172067150905</c:v>
                </c:pt>
                <c:pt idx="536">
                  <c:v>72.283030444001497</c:v>
                </c:pt>
                <c:pt idx="537">
                  <c:v>72.287733990410999</c:v>
                </c:pt>
                <c:pt idx="538">
                  <c:v>72.292457350084305</c:v>
                </c:pt>
                <c:pt idx="539">
                  <c:v>72.297113359938606</c:v>
                </c:pt>
                <c:pt idx="540">
                  <c:v>72.301751108392395</c:v>
                </c:pt>
                <c:pt idx="541">
                  <c:v>72.306346966231004</c:v>
                </c:pt>
                <c:pt idx="542">
                  <c:v>72.3109169206665</c:v>
                </c:pt>
                <c:pt idx="543">
                  <c:v>72.315451591902203</c:v>
                </c:pt>
                <c:pt idx="544">
                  <c:v>72.319961431227</c:v>
                </c:pt>
                <c:pt idx="545">
                  <c:v>72.324441941522096</c:v>
                </c:pt>
                <c:pt idx="546">
                  <c:v>72.328892068195998</c:v>
                </c:pt>
                <c:pt idx="547">
                  <c:v>72.333318156159194</c:v>
                </c:pt>
                <c:pt idx="548">
                  <c:v>72.337716686923201</c:v>
                </c:pt>
                <c:pt idx="549">
                  <c:v>72.342088199225103</c:v>
                </c:pt>
                <c:pt idx="550">
                  <c:v>72.346435824114295</c:v>
                </c:pt>
                <c:pt idx="551">
                  <c:v>72.350756048649998</c:v>
                </c:pt>
                <c:pt idx="552">
                  <c:v>72.355047357548798</c:v>
                </c:pt>
                <c:pt idx="553">
                  <c:v>72.359652997669698</c:v>
                </c:pt>
                <c:pt idx="554">
                  <c:v>72.363692737188202</c:v>
                </c:pt>
                <c:pt idx="555">
                  <c:v>72.368064991466497</c:v>
                </c:pt>
                <c:pt idx="556">
                  <c:v>72.372147422392203</c:v>
                </c:pt>
                <c:pt idx="557">
                  <c:v>72.376371252949994</c:v>
                </c:pt>
                <c:pt idx="558">
                  <c:v>72.380455761139999</c:v>
                </c:pt>
                <c:pt idx="559">
                  <c:v>72.384599725235503</c:v>
                </c:pt>
                <c:pt idx="560">
                  <c:v>72.388658887559203</c:v>
                </c:pt>
                <c:pt idx="561">
                  <c:v>72.393178900094597</c:v>
                </c:pt>
                <c:pt idx="562">
                  <c:v>72.397153702751496</c:v>
                </c:pt>
                <c:pt idx="563">
                  <c:v>72.401405843011801</c:v>
                </c:pt>
                <c:pt idx="564">
                  <c:v>72.405381360767294</c:v>
                </c:pt>
                <c:pt idx="565">
                  <c:v>72.409466413109598</c:v>
                </c:pt>
                <c:pt idx="566">
                  <c:v>72.413433664948499</c:v>
                </c:pt>
                <c:pt idx="567">
                  <c:v>72.417424142878104</c:v>
                </c:pt>
                <c:pt idx="568">
                  <c:v>72.421352721275596</c:v>
                </c:pt>
                <c:pt idx="569">
                  <c:v>72.425726947761206</c:v>
                </c:pt>
                <c:pt idx="570">
                  <c:v>72.429361275428903</c:v>
                </c:pt>
                <c:pt idx="571">
                  <c:v>72.433481448766898</c:v>
                </c:pt>
                <c:pt idx="572">
                  <c:v>72.437173730551294</c:v>
                </c:pt>
                <c:pt idx="573">
                  <c:v>72.441103531339607</c:v>
                </c:pt>
                <c:pt idx="574">
                  <c:v>72.445098280291404</c:v>
                </c:pt>
                <c:pt idx="575">
                  <c:v>72.448751299768801</c:v>
                </c:pt>
                <c:pt idx="576">
                  <c:v>72.452621734902905</c:v>
                </c:pt>
                <c:pt idx="577">
                  <c:v>72.456297569242594</c:v>
                </c:pt>
                <c:pt idx="578">
                  <c:v>72.460048564708103</c:v>
                </c:pt>
                <c:pt idx="579">
                  <c:v>72.463719646109993</c:v>
                </c:pt>
                <c:pt idx="580">
                  <c:v>72.467398943660001</c:v>
                </c:pt>
                <c:pt idx="581">
                  <c:v>72.471043372129301</c:v>
                </c:pt>
                <c:pt idx="582">
                  <c:v>72.474668470769899</c:v>
                </c:pt>
                <c:pt idx="583">
                  <c:v>72.478272237511206</c:v>
                </c:pt>
                <c:pt idx="584">
                  <c:v>72.481856788556399</c:v>
                </c:pt>
                <c:pt idx="585">
                  <c:v>72.485417807764705</c:v>
                </c:pt>
                <c:pt idx="586">
                  <c:v>72.488963644018199</c:v>
                </c:pt>
                <c:pt idx="587">
                  <c:v>72.492483409797998</c:v>
                </c:pt>
                <c:pt idx="588">
                  <c:v>72.4959869423692</c:v>
                </c:pt>
                <c:pt idx="589">
                  <c:v>72.499464898271299</c:v>
                </c:pt>
                <c:pt idx="590">
                  <c:v>72.502929911952506</c:v>
                </c:pt>
                <c:pt idx="591">
                  <c:v>72.506367006813505</c:v>
                </c:pt>
                <c:pt idx="592">
                  <c:v>72.509790261985799</c:v>
                </c:pt>
                <c:pt idx="593">
                  <c:v>72.513194924867804</c:v>
                </c:pt>
                <c:pt idx="594">
                  <c:v>72.516577347863802</c:v>
                </c:pt>
                <c:pt idx="595">
                  <c:v>72.519942065201604</c:v>
                </c:pt>
                <c:pt idx="596">
                  <c:v>72.523285664788006</c:v>
                </c:pt>
                <c:pt idx="597">
                  <c:v>72.526613677412598</c:v>
                </c:pt>
                <c:pt idx="598">
                  <c:v>72.5299194329275</c:v>
                </c:pt>
                <c:pt idx="599">
                  <c:v>72.533210681747704</c:v>
                </c:pt>
                <c:pt idx="600">
                  <c:v>72.536481399885005</c:v>
                </c:pt>
                <c:pt idx="601">
                  <c:v>72.539736289912199</c:v>
                </c:pt>
                <c:pt idx="602">
                  <c:v>72.542969419499798</c:v>
                </c:pt>
                <c:pt idx="603">
                  <c:v>72.546185521329207</c:v>
                </c:pt>
                <c:pt idx="604">
                  <c:v>72.549381603252698</c:v>
                </c:pt>
                <c:pt idx="605">
                  <c:v>72.552565061537905</c:v>
                </c:pt>
                <c:pt idx="606">
                  <c:v>72.555728292954697</c:v>
                </c:pt>
                <c:pt idx="607">
                  <c:v>72.558878016321103</c:v>
                </c:pt>
                <c:pt idx="608">
                  <c:v>72.562004967113694</c:v>
                </c:pt>
                <c:pt idx="609">
                  <c:v>72.565119298252398</c:v>
                </c:pt>
                <c:pt idx="610">
                  <c:v>72.568213355144493</c:v>
                </c:pt>
                <c:pt idx="611">
                  <c:v>72.571291933331096</c:v>
                </c:pt>
                <c:pt idx="612">
                  <c:v>72.574353302308893</c:v>
                </c:pt>
                <c:pt idx="613">
                  <c:v>72.577396551475005</c:v>
                </c:pt>
                <c:pt idx="614">
                  <c:v>72.580426060954494</c:v>
                </c:pt>
                <c:pt idx="615">
                  <c:v>72.583437634001399</c:v>
                </c:pt>
                <c:pt idx="616">
                  <c:v>72.586431579711501</c:v>
                </c:pt>
                <c:pt idx="617">
                  <c:v>72.589408812654298</c:v>
                </c:pt>
                <c:pt idx="618">
                  <c:v>72.592368340516103</c:v>
                </c:pt>
                <c:pt idx="619">
                  <c:v>72.595314449354404</c:v>
                </c:pt>
                <c:pt idx="620">
                  <c:v>72.598243667877696</c:v>
                </c:pt>
                <c:pt idx="621">
                  <c:v>72.601154491960102</c:v>
                </c:pt>
                <c:pt idx="622">
                  <c:v>72.604049761457105</c:v>
                </c:pt>
                <c:pt idx="623">
                  <c:v>72.606928380768593</c:v>
                </c:pt>
                <c:pt idx="624">
                  <c:v>72.609796318804001</c:v>
                </c:pt>
                <c:pt idx="625">
                  <c:v>72.612645783217502</c:v>
                </c:pt>
                <c:pt idx="626">
                  <c:v>72.615479792271103</c:v>
                </c:pt>
                <c:pt idx="627">
                  <c:v>72.618296170657004</c:v>
                </c:pt>
                <c:pt idx="628">
                  <c:v>72.621100370388604</c:v>
                </c:pt>
                <c:pt idx="629">
                  <c:v>72.623890193717003</c:v>
                </c:pt>
                <c:pt idx="630">
                  <c:v>72.626660238850206</c:v>
                </c:pt>
                <c:pt idx="631">
                  <c:v>72.629416866812505</c:v>
                </c:pt>
                <c:pt idx="632">
                  <c:v>72.632159303332202</c:v>
                </c:pt>
                <c:pt idx="633">
                  <c:v>72.634887029842204</c:v>
                </c:pt>
                <c:pt idx="634">
                  <c:v>72.637602189011105</c:v>
                </c:pt>
                <c:pt idx="635">
                  <c:v>72.640301285321897</c:v>
                </c:pt>
                <c:pt idx="636">
                  <c:v>72.642986359312999</c:v>
                </c:pt>
                <c:pt idx="637">
                  <c:v>72.645655805942496</c:v>
                </c:pt>
                <c:pt idx="638">
                  <c:v>72.648310502038996</c:v>
                </c:pt>
                <c:pt idx="639">
                  <c:v>72.650952319689694</c:v>
                </c:pt>
                <c:pt idx="640">
                  <c:v>72.653578207828602</c:v>
                </c:pt>
                <c:pt idx="641">
                  <c:v>72.656191691095401</c:v>
                </c:pt>
                <c:pt idx="642">
                  <c:v>72.658790453410006</c:v>
                </c:pt>
                <c:pt idx="643">
                  <c:v>72.661375815834404</c:v>
                </c:pt>
                <c:pt idx="644">
                  <c:v>72.663947431645198</c:v>
                </c:pt>
                <c:pt idx="645">
                  <c:v>72.666503965907594</c:v>
                </c:pt>
                <c:pt idx="646">
                  <c:v>72.6690492864616</c:v>
                </c:pt>
                <c:pt idx="647">
                  <c:v>72.671576366979593</c:v>
                </c:pt>
                <c:pt idx="648">
                  <c:v>72.6740933890066</c:v>
                </c:pt>
                <c:pt idx="649">
                  <c:v>72.676595541447696</c:v>
                </c:pt>
                <c:pt idx="650">
                  <c:v>72.679085967059507</c:v>
                </c:pt>
                <c:pt idx="651">
                  <c:v>72.681559480928499</c:v>
                </c:pt>
                <c:pt idx="652">
                  <c:v>72.684025750096694</c:v>
                </c:pt>
                <c:pt idx="653">
                  <c:v>72.686473680054903</c:v>
                </c:pt>
                <c:pt idx="654">
                  <c:v>72.688914911186401</c:v>
                </c:pt>
                <c:pt idx="655">
                  <c:v>72.691336276354406</c:v>
                </c:pt>
                <c:pt idx="656">
                  <c:v>72.693750260685306</c:v>
                </c:pt>
                <c:pt idx="657">
                  <c:v>72.696145166315404</c:v>
                </c:pt>
                <c:pt idx="658">
                  <c:v>72.698533681496301</c:v>
                </c:pt>
                <c:pt idx="659">
                  <c:v>72.700907149011101</c:v>
                </c:pt>
                <c:pt idx="660">
                  <c:v>72.703268960829803</c:v>
                </c:pt>
                <c:pt idx="661">
                  <c:v>72.705617138872597</c:v>
                </c:pt>
                <c:pt idx="662">
                  <c:v>72.707952564200795</c:v>
                </c:pt>
                <c:pt idx="663">
                  <c:v>72.710275986849396</c:v>
                </c:pt>
                <c:pt idx="664">
                  <c:v>72.712588368876794</c:v>
                </c:pt>
                <c:pt idx="665">
                  <c:v>72.714887172032704</c:v>
                </c:pt>
                <c:pt idx="666">
                  <c:v>72.717175448015794</c:v>
                </c:pt>
                <c:pt idx="667">
                  <c:v>72.719449790229007</c:v>
                </c:pt>
                <c:pt idx="668">
                  <c:v>72.721715422812395</c:v>
                </c:pt>
                <c:pt idx="669">
                  <c:v>72.723969961733303</c:v>
                </c:pt>
                <c:pt idx="670">
                  <c:v>72.726210021971397</c:v>
                </c:pt>
                <c:pt idx="671">
                  <c:v>72.728435682530105</c:v>
                </c:pt>
                <c:pt idx="672">
                  <c:v>72.730655325590604</c:v>
                </c:pt>
                <c:pt idx="673">
                  <c:v>72.732859165031599</c:v>
                </c:pt>
                <c:pt idx="674">
                  <c:v>72.735055201712001</c:v>
                </c:pt>
                <c:pt idx="675">
                  <c:v>72.737235456218897</c:v>
                </c:pt>
                <c:pt idx="676">
                  <c:v>72.739407413288205</c:v>
                </c:pt>
                <c:pt idx="677">
                  <c:v>72.741569329825197</c:v>
                </c:pt>
                <c:pt idx="678">
                  <c:v>72.743719058825505</c:v>
                </c:pt>
                <c:pt idx="679">
                  <c:v>72.745855873954099</c:v>
                </c:pt>
                <c:pt idx="680">
                  <c:v>72.747982453589799</c:v>
                </c:pt>
                <c:pt idx="681">
                  <c:v>72.750097132776801</c:v>
                </c:pt>
                <c:pt idx="682">
                  <c:v>72.752201885801398</c:v>
                </c:pt>
                <c:pt idx="683">
                  <c:v>72.754296635758095</c:v>
                </c:pt>
                <c:pt idx="684">
                  <c:v>72.756379003043705</c:v>
                </c:pt>
                <c:pt idx="685">
                  <c:v>72.758452972095995</c:v>
                </c:pt>
                <c:pt idx="686">
                  <c:v>72.760514925953601</c:v>
                </c:pt>
                <c:pt idx="687">
                  <c:v>72.762566069104295</c:v>
                </c:pt>
                <c:pt idx="688">
                  <c:v>72.764604919211195</c:v>
                </c:pt>
                <c:pt idx="689">
                  <c:v>72.766635629425494</c:v>
                </c:pt>
                <c:pt idx="690">
                  <c:v>72.768651847328996</c:v>
                </c:pt>
                <c:pt idx="691">
                  <c:v>72.770660957399599</c:v>
                </c:pt>
                <c:pt idx="692">
                  <c:v>72.772660195738993</c:v>
                </c:pt>
                <c:pt idx="693">
                  <c:v>72.774647582348194</c:v>
                </c:pt>
                <c:pt idx="694">
                  <c:v>72.776625476223103</c:v>
                </c:pt>
                <c:pt idx="695">
                  <c:v>72.778592546317597</c:v>
                </c:pt>
                <c:pt idx="696">
                  <c:v>72.780550403533994</c:v>
                </c:pt>
                <c:pt idx="697">
                  <c:v>72.782496521553497</c:v>
                </c:pt>
                <c:pt idx="698">
                  <c:v>72.784435590455999</c:v>
                </c:pt>
                <c:pt idx="699">
                  <c:v>72.786361906473701</c:v>
                </c:pt>
                <c:pt idx="700">
                  <c:v>72.788280401210798</c:v>
                </c:pt>
                <c:pt idx="701">
                  <c:v>72.790188361798798</c:v>
                </c:pt>
                <c:pt idx="702">
                  <c:v>72.792088145277603</c:v>
                </c:pt>
                <c:pt idx="703">
                  <c:v>72.793974939294898</c:v>
                </c:pt>
                <c:pt idx="704">
                  <c:v>72.795854586264596</c:v>
                </c:pt>
                <c:pt idx="705">
                  <c:v>72.797722902308607</c:v>
                </c:pt>
                <c:pt idx="706">
                  <c:v>72.799583645648696</c:v>
                </c:pt>
                <c:pt idx="707">
                  <c:v>72.801432030643397</c:v>
                </c:pt>
                <c:pt idx="708">
                  <c:v>72.803275862934896</c:v>
                </c:pt>
                <c:pt idx="709">
                  <c:v>72.805106933555905</c:v>
                </c:pt>
                <c:pt idx="710">
                  <c:v>72.806928668196406</c:v>
                </c:pt>
                <c:pt idx="711">
                  <c:v>72.808742443145505</c:v>
                </c:pt>
                <c:pt idx="712">
                  <c:v>72.8105455332405</c:v>
                </c:pt>
                <c:pt idx="713">
                  <c:v>72.8123401906429</c:v>
                </c:pt>
                <c:pt idx="714">
                  <c:v>72.814124365482499</c:v>
                </c:pt>
                <c:pt idx="715">
                  <c:v>72.815902332297</c:v>
                </c:pt>
                <c:pt idx="716">
                  <c:v>72.817670996431104</c:v>
                </c:pt>
                <c:pt idx="717">
                  <c:v>72.819428244832096</c:v>
                </c:pt>
                <c:pt idx="718">
                  <c:v>72.821176093962805</c:v>
                </c:pt>
                <c:pt idx="719">
                  <c:v>72.822918225148598</c:v>
                </c:pt>
                <c:pt idx="720">
                  <c:v>72.824648959637599</c:v>
                </c:pt>
                <c:pt idx="721">
                  <c:v>72.826371676797393</c:v>
                </c:pt>
                <c:pt idx="722">
                  <c:v>72.828087128090203</c:v>
                </c:pt>
                <c:pt idx="723">
                  <c:v>72.829790386717704</c:v>
                </c:pt>
                <c:pt idx="724">
                  <c:v>72.831488225601106</c:v>
                </c:pt>
                <c:pt idx="725">
                  <c:v>72.833176715672295</c:v>
                </c:pt>
                <c:pt idx="726">
                  <c:v>72.834853128168703</c:v>
                </c:pt>
                <c:pt idx="727">
                  <c:v>72.836528335067797</c:v>
                </c:pt>
                <c:pt idx="728">
                  <c:v>72.838189283289296</c:v>
                </c:pt>
                <c:pt idx="729">
                  <c:v>72.839844467624403</c:v>
                </c:pt>
                <c:pt idx="730">
                  <c:v>72.841489482756899</c:v>
                </c:pt>
                <c:pt idx="731">
                  <c:v>72.843127677939606</c:v>
                </c:pt>
                <c:pt idx="732">
                  <c:v>72.844755994034202</c:v>
                </c:pt>
                <c:pt idx="733">
                  <c:v>72.846380920940305</c:v>
                </c:pt>
                <c:pt idx="734">
                  <c:v>72.847991690883802</c:v>
                </c:pt>
                <c:pt idx="735">
                  <c:v>72.849599634242097</c:v>
                </c:pt>
                <c:pt idx="736">
                  <c:v>72.851196445102602</c:v>
                </c:pt>
                <c:pt idx="737">
                  <c:v>72.852790059545498</c:v>
                </c:pt>
                <c:pt idx="738">
                  <c:v>72.854367246672695</c:v>
                </c:pt>
                <c:pt idx="739">
                  <c:v>72.855945610446994</c:v>
                </c:pt>
                <c:pt idx="740">
                  <c:v>72.857507453291007</c:v>
                </c:pt>
                <c:pt idx="741">
                  <c:v>72.859069627871406</c:v>
                </c:pt>
                <c:pt idx="742">
                  <c:v>72.860616490599199</c:v>
                </c:pt>
                <c:pt idx="743">
                  <c:v>72.862161417654804</c:v>
                </c:pt>
                <c:pt idx="744">
                  <c:v>72.863695040546801</c:v>
                </c:pt>
                <c:pt idx="745">
                  <c:v>72.865222519309398</c:v>
                </c:pt>
                <c:pt idx="746">
                  <c:v>72.866737760042199</c:v>
                </c:pt>
                <c:pt idx="747">
                  <c:v>72.868253896162599</c:v>
                </c:pt>
                <c:pt idx="748">
                  <c:v>72.869757092463303</c:v>
                </c:pt>
                <c:pt idx="749">
                  <c:v>72.871256814690895</c:v>
                </c:pt>
                <c:pt idx="750">
                  <c:v>72.872742627464106</c:v>
                </c:pt>
                <c:pt idx="751">
                  <c:v>72.874228627450904</c:v>
                </c:pt>
                <c:pt idx="752">
                  <c:v>72.875699833541603</c:v>
                </c:pt>
                <c:pt idx="753">
                  <c:v>72.8771692891181</c:v>
                </c:pt>
                <c:pt idx="754">
                  <c:v>72.878629531912793</c:v>
                </c:pt>
                <c:pt idx="755">
                  <c:v>72.880083628352907</c:v>
                </c:pt>
                <c:pt idx="756">
                  <c:v>72.881528225052605</c:v>
                </c:pt>
                <c:pt idx="757">
                  <c:v>72.882965497608495</c:v>
                </c:pt>
                <c:pt idx="758">
                  <c:v>72.884398649137793</c:v>
                </c:pt>
                <c:pt idx="759">
                  <c:v>72.885823158827293</c:v>
                </c:pt>
                <c:pt idx="760">
                  <c:v>72.887241902566899</c:v>
                </c:pt>
                <c:pt idx="761">
                  <c:v>72.888650976634807</c:v>
                </c:pt>
                <c:pt idx="762">
                  <c:v>72.890055471696598</c:v>
                </c:pt>
                <c:pt idx="763">
                  <c:v>72.891454044281602</c:v>
                </c:pt>
                <c:pt idx="764">
                  <c:v>72.892842049479498</c:v>
                </c:pt>
                <c:pt idx="765">
                  <c:v>72.894225512417094</c:v>
                </c:pt>
                <c:pt idx="766">
                  <c:v>72.895602373207097</c:v>
                </c:pt>
                <c:pt idx="767">
                  <c:v>72.896972105483201</c:v>
                </c:pt>
                <c:pt idx="768">
                  <c:v>72.898333174388995</c:v>
                </c:pt>
                <c:pt idx="769">
                  <c:v>72.899690291667</c:v>
                </c:pt>
                <c:pt idx="770">
                  <c:v>72.901036532831995</c:v>
                </c:pt>
                <c:pt idx="771">
                  <c:v>72.9023797551299</c:v>
                </c:pt>
                <c:pt idx="772">
                  <c:v>72.903717842072993</c:v>
                </c:pt>
                <c:pt idx="773">
                  <c:v>72.905047957356899</c:v>
                </c:pt>
                <c:pt idx="774">
                  <c:v>72.906371881725505</c:v>
                </c:pt>
                <c:pt idx="775">
                  <c:v>72.907687016413405</c:v>
                </c:pt>
                <c:pt idx="776">
                  <c:v>72.908997153172095</c:v>
                </c:pt>
                <c:pt idx="777">
                  <c:v>72.910298789631099</c:v>
                </c:pt>
                <c:pt idx="778">
                  <c:v>72.911595525673704</c:v>
                </c:pt>
                <c:pt idx="779">
                  <c:v>72.912886940490495</c:v>
                </c:pt>
                <c:pt idx="780">
                  <c:v>72.914170661851301</c:v>
                </c:pt>
                <c:pt idx="781">
                  <c:v>72.915452391887101</c:v>
                </c:pt>
                <c:pt idx="782">
                  <c:v>72.916722888881296</c:v>
                </c:pt>
                <c:pt idx="783">
                  <c:v>72.917988912021201</c:v>
                </c:pt>
                <c:pt idx="784">
                  <c:v>72.919248349737003</c:v>
                </c:pt>
                <c:pt idx="785">
                  <c:v>72.920501290474206</c:v>
                </c:pt>
                <c:pt idx="786">
                  <c:v>72.921748452005801</c:v>
                </c:pt>
                <c:pt idx="787">
                  <c:v>72.922990825102502</c:v>
                </c:pt>
                <c:pt idx="788">
                  <c:v>72.9242259360432</c:v>
                </c:pt>
                <c:pt idx="789">
                  <c:v>72.925457003611697</c:v>
                </c:pt>
                <c:pt idx="790">
                  <c:v>72.9266768506115</c:v>
                </c:pt>
                <c:pt idx="791">
                  <c:v>72.927898137724895</c:v>
                </c:pt>
                <c:pt idx="792">
                  <c:v>72.929107550268597</c:v>
                </c:pt>
                <c:pt idx="793">
                  <c:v>72.930315737757496</c:v>
                </c:pt>
                <c:pt idx="794">
                  <c:v>72.931512715492801</c:v>
                </c:pt>
                <c:pt idx="795">
                  <c:v>72.932709491175999</c:v>
                </c:pt>
                <c:pt idx="796">
                  <c:v>72.933894198664802</c:v>
                </c:pt>
                <c:pt idx="797">
                  <c:v>72.935077878349503</c:v>
                </c:pt>
                <c:pt idx="798">
                  <c:v>72.936251922583807</c:v>
                </c:pt>
                <c:pt idx="799">
                  <c:v>72.937425141321</c:v>
                </c:pt>
                <c:pt idx="800">
                  <c:v>72.938589597916405</c:v>
                </c:pt>
                <c:pt idx="801">
                  <c:v>72.939750490355294</c:v>
                </c:pt>
                <c:pt idx="802">
                  <c:v>72.940904955961798</c:v>
                </c:pt>
                <c:pt idx="803">
                  <c:v>72.942052818364104</c:v>
                </c:pt>
                <c:pt idx="804">
                  <c:v>72.943196460587302</c:v>
                </c:pt>
                <c:pt idx="805">
                  <c:v>72.944334441096302</c:v>
                </c:pt>
                <c:pt idx="806">
                  <c:v>72.9454691651177</c:v>
                </c:pt>
                <c:pt idx="807">
                  <c:v>72.946595419507901</c:v>
                </c:pt>
                <c:pt idx="808">
                  <c:v>72.947717449541301</c:v>
                </c:pt>
                <c:pt idx="809">
                  <c:v>72.948833166229903</c:v>
                </c:pt>
                <c:pt idx="810">
                  <c:v>72.949945238043597</c:v>
                </c:pt>
                <c:pt idx="811">
                  <c:v>72.951049567383706</c:v>
                </c:pt>
                <c:pt idx="812">
                  <c:v>72.952148417794206</c:v>
                </c:pt>
                <c:pt idx="813">
                  <c:v>72.953242698047106</c:v>
                </c:pt>
                <c:pt idx="814">
                  <c:v>72.954333230910294</c:v>
                </c:pt>
                <c:pt idx="815">
                  <c:v>72.955417995086407</c:v>
                </c:pt>
                <c:pt idx="816">
                  <c:v>72.956495284425998</c:v>
                </c:pt>
                <c:pt idx="817">
                  <c:v>72.957567619552705</c:v>
                </c:pt>
                <c:pt idx="818">
                  <c:v>72.958636356014296</c:v>
                </c:pt>
                <c:pt idx="819">
                  <c:v>72.959698614186095</c:v>
                </c:pt>
                <c:pt idx="820">
                  <c:v>72.960758639578103</c:v>
                </c:pt>
                <c:pt idx="821">
                  <c:v>72.9618117882127</c:v>
                </c:pt>
                <c:pt idx="822">
                  <c:v>72.962862723462294</c:v>
                </c:pt>
                <c:pt idx="823">
                  <c:v>72.963905634002302</c:v>
                </c:pt>
                <c:pt idx="824">
                  <c:v>72.964945563589694</c:v>
                </c:pt>
                <c:pt idx="825">
                  <c:v>72.965977675664703</c:v>
                </c:pt>
                <c:pt idx="826">
                  <c:v>72.967007124119803</c:v>
                </c:pt>
                <c:pt idx="827">
                  <c:v>72.968028658970596</c:v>
                </c:pt>
                <c:pt idx="828">
                  <c:v>72.969047780993606</c:v>
                </c:pt>
                <c:pt idx="829">
                  <c:v>72.9700605198951</c:v>
                </c:pt>
                <c:pt idx="830">
                  <c:v>72.971072513753299</c:v>
                </c:pt>
                <c:pt idx="831">
                  <c:v>72.972075714964603</c:v>
                </c:pt>
                <c:pt idx="832">
                  <c:v>72.973075948437398</c:v>
                </c:pt>
                <c:pt idx="833">
                  <c:v>72.974070043117806</c:v>
                </c:pt>
                <c:pt idx="834">
                  <c:v>72.975061726148894</c:v>
                </c:pt>
                <c:pt idx="835">
                  <c:v>72.976043790634904</c:v>
                </c:pt>
                <c:pt idx="836">
                  <c:v>72.977025350845594</c:v>
                </c:pt>
                <c:pt idx="837">
                  <c:v>72.977999785005096</c:v>
                </c:pt>
                <c:pt idx="838">
                  <c:v>72.978970037231903</c:v>
                </c:pt>
                <c:pt idx="839">
                  <c:v>72.979936833991601</c:v>
                </c:pt>
                <c:pt idx="840">
                  <c:v>72.981283321231302</c:v>
                </c:pt>
                <c:pt idx="841">
                  <c:v>72.982098920044606</c:v>
                </c:pt>
                <c:pt idx="842">
                  <c:v>72.983231238574405</c:v>
                </c:pt>
                <c:pt idx="843">
                  <c:v>72.984108610760401</c:v>
                </c:pt>
                <c:pt idx="844">
                  <c:v>72.9851280881268</c:v>
                </c:pt>
                <c:pt idx="845">
                  <c:v>72.986037038275597</c:v>
                </c:pt>
                <c:pt idx="846">
                  <c:v>72.987009180976102</c:v>
                </c:pt>
                <c:pt idx="847">
                  <c:v>72.987925830947304</c:v>
                </c:pt>
                <c:pt idx="848">
                  <c:v>72.988873947480897</c:v>
                </c:pt>
                <c:pt idx="849">
                  <c:v>72.989785266631401</c:v>
                </c:pt>
                <c:pt idx="850">
                  <c:v>72.9907178120542</c:v>
                </c:pt>
                <c:pt idx="851">
                  <c:v>72.991625530834298</c:v>
                </c:pt>
                <c:pt idx="852">
                  <c:v>72.992545074211606</c:v>
                </c:pt>
                <c:pt idx="853">
                  <c:v>72.9934480909493</c:v>
                </c:pt>
                <c:pt idx="854">
                  <c:v>72.994352639920194</c:v>
                </c:pt>
                <c:pt idx="855">
                  <c:v>72.995249031444004</c:v>
                </c:pt>
                <c:pt idx="856">
                  <c:v>72.996142094462201</c:v>
                </c:pt>
                <c:pt idx="857">
                  <c:v>72.997030799031705</c:v>
                </c:pt>
                <c:pt idx="858">
                  <c:v>72.997916499225198</c:v>
                </c:pt>
                <c:pt idx="859">
                  <c:v>72.998796292781904</c:v>
                </c:pt>
                <c:pt idx="860">
                  <c:v>72.999674059771806</c:v>
                </c:pt>
                <c:pt idx="861">
                  <c:v>73.000547660268296</c:v>
                </c:pt>
                <c:pt idx="862">
                  <c:v>73.001419526752301</c:v>
                </c:pt>
                <c:pt idx="863">
                  <c:v>73.002283178283193</c:v>
                </c:pt>
                <c:pt idx="864">
                  <c:v>73.003143482939905</c:v>
                </c:pt>
                <c:pt idx="865">
                  <c:v>73.004002746299506</c:v>
                </c:pt>
                <c:pt idx="866">
                  <c:v>73.0048534668624</c:v>
                </c:pt>
                <c:pt idx="867">
                  <c:v>73.005702013898002</c:v>
                </c:pt>
                <c:pt idx="868">
                  <c:v>73.006544578553402</c:v>
                </c:pt>
                <c:pt idx="869">
                  <c:v>73.007385733371507</c:v>
                </c:pt>
                <c:pt idx="870">
                  <c:v>73.008222762751899</c:v>
                </c:pt>
                <c:pt idx="871">
                  <c:v>73.009054986069501</c:v>
                </c:pt>
                <c:pt idx="872">
                  <c:v>73.009883378784195</c:v>
                </c:pt>
                <c:pt idx="873">
                  <c:v>73.010707384841794</c:v>
                </c:pt>
                <c:pt idx="874">
                  <c:v>73.011529821134104</c:v>
                </c:pt>
                <c:pt idx="875">
                  <c:v>73.012346001036306</c:v>
                </c:pt>
                <c:pt idx="876">
                  <c:v>73.013160874763201</c:v>
                </c:pt>
                <c:pt idx="877">
                  <c:v>73.013970074003794</c:v>
                </c:pt>
                <c:pt idx="878">
                  <c:v>73.014776235752393</c:v>
                </c:pt>
                <c:pt idx="879">
                  <c:v>73.015578233961705</c:v>
                </c:pt>
                <c:pt idx="880">
                  <c:v>73.016379595437499</c:v>
                </c:pt>
                <c:pt idx="881">
                  <c:v>73.017172144227004</c:v>
                </c:pt>
                <c:pt idx="882">
                  <c:v>73.017966259834495</c:v>
                </c:pt>
                <c:pt idx="883">
                  <c:v>73.018751061316095</c:v>
                </c:pt>
                <c:pt idx="884">
                  <c:v>73.019535288353097</c:v>
                </c:pt>
                <c:pt idx="885">
                  <c:v>73.020313635942102</c:v>
                </c:pt>
                <c:pt idx="886">
                  <c:v>73.021090004235802</c:v>
                </c:pt>
                <c:pt idx="887">
                  <c:v>73.021862013438295</c:v>
                </c:pt>
                <c:pt idx="888">
                  <c:v>73.0226333931016</c:v>
                </c:pt>
                <c:pt idx="889">
                  <c:v>73.023396555399003</c:v>
                </c:pt>
                <c:pt idx="890">
                  <c:v>73.024159663705404</c:v>
                </c:pt>
                <c:pt idx="891">
                  <c:v>73.024918079282102</c:v>
                </c:pt>
                <c:pt idx="892">
                  <c:v>73.025670708315403</c:v>
                </c:pt>
                <c:pt idx="893">
                  <c:v>73.026423267281004</c:v>
                </c:pt>
                <c:pt idx="894">
                  <c:v>73.027170985116697</c:v>
                </c:pt>
                <c:pt idx="895">
                  <c:v>73.027913027114906</c:v>
                </c:pt>
                <c:pt idx="896">
                  <c:v>73.028655448241494</c:v>
                </c:pt>
                <c:pt idx="897">
                  <c:v>73.029392828821898</c:v>
                </c:pt>
                <c:pt idx="898">
                  <c:v>73.030127825495896</c:v>
                </c:pt>
                <c:pt idx="899">
                  <c:v>73.030858792025597</c:v>
                </c:pt>
                <c:pt idx="900">
                  <c:v>73.0315860467813</c:v>
                </c:pt>
                <c:pt idx="901">
                  <c:v>73.0323116711659</c:v>
                </c:pt>
                <c:pt idx="902">
                  <c:v>73.033030896377298</c:v>
                </c:pt>
                <c:pt idx="903">
                  <c:v>73.033750515933903</c:v>
                </c:pt>
                <c:pt idx="904">
                  <c:v>73.034462686816696</c:v>
                </c:pt>
                <c:pt idx="905">
                  <c:v>73.035173955815395</c:v>
                </c:pt>
                <c:pt idx="906">
                  <c:v>73.035881154804798</c:v>
                </c:pt>
                <c:pt idx="907">
                  <c:v>73.036584030999606</c:v>
                </c:pt>
                <c:pt idx="908">
                  <c:v>73.037285655672704</c:v>
                </c:pt>
                <c:pt idx="909">
                  <c:v>73.037984135395206</c:v>
                </c:pt>
                <c:pt idx="910">
                  <c:v>73.038678193774899</c:v>
                </c:pt>
                <c:pt idx="911">
                  <c:v>73.039357418448901</c:v>
                </c:pt>
                <c:pt idx="912">
                  <c:v>73.039978812169394</c:v>
                </c:pt>
                <c:pt idx="913">
                  <c:v>73.040606396628604</c:v>
                </c:pt>
                <c:pt idx="914">
                  <c:v>73.041268000341702</c:v>
                </c:pt>
                <c:pt idx="915">
                  <c:v>73.041890126474698</c:v>
                </c:pt>
                <c:pt idx="916">
                  <c:v>73.042553534156298</c:v>
                </c:pt>
                <c:pt idx="917">
                  <c:v>73.043184619810901</c:v>
                </c:pt>
                <c:pt idx="918">
                  <c:v>73.043840508065202</c:v>
                </c:pt>
                <c:pt idx="919">
                  <c:v>73.044477497388201</c:v>
                </c:pt>
                <c:pt idx="920">
                  <c:v>73.045125734789707</c:v>
                </c:pt>
                <c:pt idx="921">
                  <c:v>73.045763707892803</c:v>
                </c:pt>
                <c:pt idx="922">
                  <c:v>73.046406552749701</c:v>
                </c:pt>
                <c:pt idx="923">
                  <c:v>73.047041368546502</c:v>
                </c:pt>
                <c:pt idx="924">
                  <c:v>73.047678178894998</c:v>
                </c:pt>
                <c:pt idx="925">
                  <c:v>73.048305887448507</c:v>
                </c:pt>
                <c:pt idx="926">
                  <c:v>73.048937416744494</c:v>
                </c:pt>
                <c:pt idx="927">
                  <c:v>73.049564049831901</c:v>
                </c:pt>
                <c:pt idx="928">
                  <c:v>73.050192825093504</c:v>
                </c:pt>
                <c:pt idx="929">
                  <c:v>73.050812879058896</c:v>
                </c:pt>
                <c:pt idx="930">
                  <c:v>73.051436069992505</c:v>
                </c:pt>
                <c:pt idx="931">
                  <c:v>73.052050203416599</c:v>
                </c:pt>
                <c:pt idx="932">
                  <c:v>73.052666070613398</c:v>
                </c:pt>
                <c:pt idx="933">
                  <c:v>73.053278383408895</c:v>
                </c:pt>
                <c:pt idx="934">
                  <c:v>73.053885840995207</c:v>
                </c:pt>
                <c:pt idx="935">
                  <c:v>73.054493010825496</c:v>
                </c:pt>
                <c:pt idx="936">
                  <c:v>73.055096551340895</c:v>
                </c:pt>
                <c:pt idx="937">
                  <c:v>73.055699173234999</c:v>
                </c:pt>
                <c:pt idx="938">
                  <c:v>73.056298482426001</c:v>
                </c:pt>
                <c:pt idx="939">
                  <c:v>73.056895125818102</c:v>
                </c:pt>
                <c:pt idx="940">
                  <c:v>73.057485213921197</c:v>
                </c:pt>
                <c:pt idx="941">
                  <c:v>73.058077517591101</c:v>
                </c:pt>
                <c:pt idx="942">
                  <c:v>73.058666691332306</c:v>
                </c:pt>
                <c:pt idx="943">
                  <c:v>73.0592534551608</c:v>
                </c:pt>
                <c:pt idx="944">
                  <c:v>73.059834359270198</c:v>
                </c:pt>
                <c:pt idx="945">
                  <c:v>73.060414840979803</c:v>
                </c:pt>
                <c:pt idx="946">
                  <c:v>73.060994991414006</c:v>
                </c:pt>
                <c:pt idx="947">
                  <c:v>73.061570038285396</c:v>
                </c:pt>
                <c:pt idx="948">
                  <c:v>73.0621431706046</c:v>
                </c:pt>
                <c:pt idx="949">
                  <c:v>73.062713609319204</c:v>
                </c:pt>
                <c:pt idx="950">
                  <c:v>73.063280249003199</c:v>
                </c:pt>
                <c:pt idx="951">
                  <c:v>73.0638470468581</c:v>
                </c:pt>
                <c:pt idx="952">
                  <c:v>73.064410054774896</c:v>
                </c:pt>
                <c:pt idx="953">
                  <c:v>73.064970788886697</c:v>
                </c:pt>
                <c:pt idx="954">
                  <c:v>73.0655291151878</c:v>
                </c:pt>
                <c:pt idx="955">
                  <c:v>73.066082536487798</c:v>
                </c:pt>
                <c:pt idx="956">
                  <c:v>73.066635508666195</c:v>
                </c:pt>
                <c:pt idx="957">
                  <c:v>73.067183225242005</c:v>
                </c:pt>
                <c:pt idx="958">
                  <c:v>73.067733746761505</c:v>
                </c:pt>
                <c:pt idx="959">
                  <c:v>73.068277462678907</c:v>
                </c:pt>
                <c:pt idx="960">
                  <c:v>73.068823821620001</c:v>
                </c:pt>
                <c:pt idx="961">
                  <c:v>73.069363159850994</c:v>
                </c:pt>
                <c:pt idx="962">
                  <c:v>73.069902428521999</c:v>
                </c:pt>
                <c:pt idx="963">
                  <c:v>73.070440495771706</c:v>
                </c:pt>
                <c:pt idx="964">
                  <c:v>73.070969908085303</c:v>
                </c:pt>
                <c:pt idx="965">
                  <c:v>73.071501478119202</c:v>
                </c:pt>
                <c:pt idx="966">
                  <c:v>73.072029317712307</c:v>
                </c:pt>
                <c:pt idx="967">
                  <c:v>73.072556960270006</c:v>
                </c:pt>
                <c:pt idx="968">
                  <c:v>73.073079947572097</c:v>
                </c:pt>
                <c:pt idx="969">
                  <c:v>73.073601395569895</c:v>
                </c:pt>
                <c:pt idx="970">
                  <c:v>73.074120388303001</c:v>
                </c:pt>
                <c:pt idx="971">
                  <c:v>73.074637450979694</c:v>
                </c:pt>
                <c:pt idx="972">
                  <c:v>73.075151820196098</c:v>
                </c:pt>
                <c:pt idx="973">
                  <c:v>73.075664535734504</c:v>
                </c:pt>
                <c:pt idx="974">
                  <c:v>73.076174571073906</c:v>
                </c:pt>
                <c:pt idx="975">
                  <c:v>73.076683278390803</c:v>
                </c:pt>
                <c:pt idx="976">
                  <c:v>73.077189843240305</c:v>
                </c:pt>
                <c:pt idx="977">
                  <c:v>73.077693323952602</c:v>
                </c:pt>
                <c:pt idx="978">
                  <c:v>73.078193923470494</c:v>
                </c:pt>
                <c:pt idx="979">
                  <c:v>73.078692038769503</c:v>
                </c:pt>
                <c:pt idx="980">
                  <c:v>73.079189622344103</c:v>
                </c:pt>
                <c:pt idx="981">
                  <c:v>73.079683840681199</c:v>
                </c:pt>
                <c:pt idx="982">
                  <c:v>73.080178292375706</c:v>
                </c:pt>
                <c:pt idx="983">
                  <c:v>73.080667360725997</c:v>
                </c:pt>
                <c:pt idx="984">
                  <c:v>73.081155458903794</c:v>
                </c:pt>
                <c:pt idx="985">
                  <c:v>73.081641496973106</c:v>
                </c:pt>
                <c:pt idx="986">
                  <c:v>73.082126531706706</c:v>
                </c:pt>
                <c:pt idx="987">
                  <c:v>73.082607362093896</c:v>
                </c:pt>
                <c:pt idx="988">
                  <c:v>73.083088901660702</c:v>
                </c:pt>
                <c:pt idx="989">
                  <c:v>73.0835658119708</c:v>
                </c:pt>
                <c:pt idx="990">
                  <c:v>73.084041498654699</c:v>
                </c:pt>
                <c:pt idx="991">
                  <c:v>73.084511982898405</c:v>
                </c:pt>
                <c:pt idx="992">
                  <c:v>73.084983927880501</c:v>
                </c:pt>
                <c:pt idx="993">
                  <c:v>73.085455194199497</c:v>
                </c:pt>
                <c:pt idx="994">
                  <c:v>73.085922023437604</c:v>
                </c:pt>
                <c:pt idx="995">
                  <c:v>73.086388154410898</c:v>
                </c:pt>
                <c:pt idx="996">
                  <c:v>73.0868501518177</c:v>
                </c:pt>
                <c:pt idx="997">
                  <c:v>73.087313415051099</c:v>
                </c:pt>
                <c:pt idx="998">
                  <c:v>73.087771947626905</c:v>
                </c:pt>
                <c:pt idx="999">
                  <c:v>73.088226223145</c:v>
                </c:pt>
                <c:pt idx="1000">
                  <c:v>73.0886824212036</c:v>
                </c:pt>
                <c:pt idx="1001">
                  <c:v>73.089134864643398</c:v>
                </c:pt>
                <c:pt idx="1002">
                  <c:v>73.089584767307798</c:v>
                </c:pt>
                <c:pt idx="1003">
                  <c:v>73.090033049506502</c:v>
                </c:pt>
                <c:pt idx="1004">
                  <c:v>73.090478683643894</c:v>
                </c:pt>
                <c:pt idx="1005">
                  <c:v>73.090924716973305</c:v>
                </c:pt>
                <c:pt idx="1006">
                  <c:v>73.091364767442897</c:v>
                </c:pt>
                <c:pt idx="1007">
                  <c:v>73.091807897646603</c:v>
                </c:pt>
                <c:pt idx="1008">
                  <c:v>73.092246368783506</c:v>
                </c:pt>
                <c:pt idx="1009">
                  <c:v>73.092684411835606</c:v>
                </c:pt>
                <c:pt idx="1010">
                  <c:v>73.093115683524104</c:v>
                </c:pt>
                <c:pt idx="1011">
                  <c:v>73.093552310032905</c:v>
                </c:pt>
                <c:pt idx="1012">
                  <c:v>73.093982654216703</c:v>
                </c:pt>
                <c:pt idx="1013">
                  <c:v>73.094414406977606</c:v>
                </c:pt>
                <c:pt idx="1014">
                  <c:v>73.094841183400007</c:v>
                </c:pt>
                <c:pt idx="1015">
                  <c:v>73.095268447799796</c:v>
                </c:pt>
                <c:pt idx="1016">
                  <c:v>73.095689413680503</c:v>
                </c:pt>
                <c:pt idx="1017">
                  <c:v>73.096112635584106</c:v>
                </c:pt>
                <c:pt idx="1018">
                  <c:v>73.096532834169693</c:v>
                </c:pt>
                <c:pt idx="1019">
                  <c:v>73.096950491972905</c:v>
                </c:pt>
                <c:pt idx="1020">
                  <c:v>73.097368103825005</c:v>
                </c:pt>
                <c:pt idx="1021">
                  <c:v>73.097781434831901</c:v>
                </c:pt>
                <c:pt idx="1022">
                  <c:v>73.098196189207002</c:v>
                </c:pt>
                <c:pt idx="1023">
                  <c:v>73.098606242121406</c:v>
                </c:pt>
                <c:pt idx="1024">
                  <c:v>73.099013402176993</c:v>
                </c:pt>
                <c:pt idx="1025">
                  <c:v>73.099422286271206</c:v>
                </c:pt>
                <c:pt idx="1026">
                  <c:v>73.099827688538397</c:v>
                </c:pt>
                <c:pt idx="1027">
                  <c:v>73.100229965603205</c:v>
                </c:pt>
                <c:pt idx="1028">
                  <c:v>73.100633089883303</c:v>
                </c:pt>
                <c:pt idx="1029">
                  <c:v>73.101032189015399</c:v>
                </c:pt>
                <c:pt idx="1030">
                  <c:v>73.101429664255505</c:v>
                </c:pt>
                <c:pt idx="1031">
                  <c:v>73.101828139109202</c:v>
                </c:pt>
                <c:pt idx="1032">
                  <c:v>73.102221903234593</c:v>
                </c:pt>
                <c:pt idx="1033">
                  <c:v>73.102615665572898</c:v>
                </c:pt>
                <c:pt idx="1034">
                  <c:v>73.103004282257899</c:v>
                </c:pt>
                <c:pt idx="1035">
                  <c:v>73.103395865016793</c:v>
                </c:pt>
                <c:pt idx="1036">
                  <c:v>73.103782576025296</c:v>
                </c:pt>
                <c:pt idx="1037">
                  <c:v>73.104171758813493</c:v>
                </c:pt>
                <c:pt idx="1038">
                  <c:v>73.104554506914994</c:v>
                </c:pt>
                <c:pt idx="1039">
                  <c:v>73.104939767769096</c:v>
                </c:pt>
                <c:pt idx="1040">
                  <c:v>73.105317111994694</c:v>
                </c:pt>
                <c:pt idx="1041">
                  <c:v>73.105701531795006</c:v>
                </c:pt>
                <c:pt idx="1042">
                  <c:v>73.106077425776405</c:v>
                </c:pt>
                <c:pt idx="1043">
                  <c:v>73.1064557862519</c:v>
                </c:pt>
                <c:pt idx="1044">
                  <c:v>73.106829182417201</c:v>
                </c:pt>
                <c:pt idx="1045">
                  <c:v>73.107203482202706</c:v>
                </c:pt>
                <c:pt idx="1046">
                  <c:v>73.107575280960205</c:v>
                </c:pt>
                <c:pt idx="1047">
                  <c:v>73.107946878827505</c:v>
                </c:pt>
                <c:pt idx="1048">
                  <c:v>73.1083110350515</c:v>
                </c:pt>
                <c:pt idx="1049">
                  <c:v>73.108679121661396</c:v>
                </c:pt>
                <c:pt idx="1050">
                  <c:v>73.109043117621297</c:v>
                </c:pt>
                <c:pt idx="1051">
                  <c:v>73.109409182467104</c:v>
                </c:pt>
                <c:pt idx="1052">
                  <c:v>73.109771686584807</c:v>
                </c:pt>
                <c:pt idx="1053">
                  <c:v>73.110130600750296</c:v>
                </c:pt>
                <c:pt idx="1054">
                  <c:v>73.110489210069503</c:v>
                </c:pt>
                <c:pt idx="1055">
                  <c:v>73.110846327830004</c:v>
                </c:pt>
                <c:pt idx="1056">
                  <c:v>73.111200539527701</c:v>
                </c:pt>
                <c:pt idx="1057">
                  <c:v>73.111555121126898</c:v>
                </c:pt>
                <c:pt idx="1058">
                  <c:v>73.111908068364002</c:v>
                </c:pt>
                <c:pt idx="1059">
                  <c:v>73.112259741197406</c:v>
                </c:pt>
                <c:pt idx="1060">
                  <c:v>73.112607726887305</c:v>
                </c:pt>
                <c:pt idx="1061">
                  <c:v>73.112956702580405</c:v>
                </c:pt>
                <c:pt idx="1062">
                  <c:v>73.113303270447304</c:v>
                </c:pt>
                <c:pt idx="1063">
                  <c:v>73.113645992704207</c:v>
                </c:pt>
                <c:pt idx="1064">
                  <c:v>73.113990438108601</c:v>
                </c:pt>
                <c:pt idx="1065">
                  <c:v>73.114328435596903</c:v>
                </c:pt>
                <c:pt idx="1066">
                  <c:v>73.114671517096497</c:v>
                </c:pt>
                <c:pt idx="1067">
                  <c:v>73.115009587055198</c:v>
                </c:pt>
                <c:pt idx="1068">
                  <c:v>73.115345939785499</c:v>
                </c:pt>
                <c:pt idx="1069">
                  <c:v>73.115682260604302</c:v>
                </c:pt>
                <c:pt idx="1070">
                  <c:v>73.116018042762406</c:v>
                </c:pt>
                <c:pt idx="1071">
                  <c:v>73.1163492413245</c:v>
                </c:pt>
                <c:pt idx="1072">
                  <c:v>73.116682769914703</c:v>
                </c:pt>
                <c:pt idx="1073">
                  <c:v>73.117013309203003</c:v>
                </c:pt>
                <c:pt idx="1074">
                  <c:v>73.117340187638902</c:v>
                </c:pt>
                <c:pt idx="1075">
                  <c:v>73.117666700431897</c:v>
                </c:pt>
                <c:pt idx="1076">
                  <c:v>73.117994720028605</c:v>
                </c:pt>
                <c:pt idx="1077">
                  <c:v>73.118315187433197</c:v>
                </c:pt>
                <c:pt idx="1078">
                  <c:v>73.118640452715397</c:v>
                </c:pt>
                <c:pt idx="1079">
                  <c:v>73.118960539274994</c:v>
                </c:pt>
                <c:pt idx="1080">
                  <c:v>73.119282089103095</c:v>
                </c:pt>
                <c:pt idx="1081">
                  <c:v>73.119600553819495</c:v>
                </c:pt>
                <c:pt idx="1082">
                  <c:v>73.1199176549149</c:v>
                </c:pt>
                <c:pt idx="1083">
                  <c:v>73.1202346460136</c:v>
                </c:pt>
                <c:pt idx="1084">
                  <c:v>73.120548758999306</c:v>
                </c:pt>
                <c:pt idx="1085">
                  <c:v>73.120860971075302</c:v>
                </c:pt>
                <c:pt idx="1086">
                  <c:v>73.1211721271671</c:v>
                </c:pt>
                <c:pt idx="1087">
                  <c:v>73.121482000635794</c:v>
                </c:pt>
                <c:pt idx="1088">
                  <c:v>73.121795032906107</c:v>
                </c:pt>
                <c:pt idx="1089">
                  <c:v>73.122101222728801</c:v>
                </c:pt>
                <c:pt idx="1090">
                  <c:v>73.122406046833504</c:v>
                </c:pt>
                <c:pt idx="1091">
                  <c:v>73.122711031450805</c:v>
                </c:pt>
                <c:pt idx="1092">
                  <c:v>73.123014886246295</c:v>
                </c:pt>
                <c:pt idx="1093">
                  <c:v>73.123319350709593</c:v>
                </c:pt>
                <c:pt idx="1094">
                  <c:v>73.123618418425494</c:v>
                </c:pt>
                <c:pt idx="1095">
                  <c:v>73.123918791091995</c:v>
                </c:pt>
                <c:pt idx="1096">
                  <c:v>73.124218452056098</c:v>
                </c:pt>
                <c:pt idx="1097">
                  <c:v>73.124517008658202</c:v>
                </c:pt>
                <c:pt idx="1098">
                  <c:v>73.124812514023702</c:v>
                </c:pt>
                <c:pt idx="1099">
                  <c:v>73.125105275039999</c:v>
                </c:pt>
                <c:pt idx="1100">
                  <c:v>73.125399459087404</c:v>
                </c:pt>
                <c:pt idx="1101">
                  <c:v>73.125692627320802</c:v>
                </c:pt>
                <c:pt idx="1102">
                  <c:v>73.125980988250106</c:v>
                </c:pt>
                <c:pt idx="1103">
                  <c:v>73.126273188884099</c:v>
                </c:pt>
                <c:pt idx="1104">
                  <c:v>73.126558849212302</c:v>
                </c:pt>
                <c:pt idx="1105">
                  <c:v>73.126846782519607</c:v>
                </c:pt>
                <c:pt idx="1106">
                  <c:v>73.127129531857094</c:v>
                </c:pt>
                <c:pt idx="1107">
                  <c:v>73.127418952297802</c:v>
                </c:pt>
                <c:pt idx="1108">
                  <c:v>73.127699105179104</c:v>
                </c:pt>
                <c:pt idx="1109">
                  <c:v>73.127985691057006</c:v>
                </c:pt>
                <c:pt idx="1110">
                  <c:v>73.128261747866802</c:v>
                </c:pt>
                <c:pt idx="1111">
                  <c:v>73.128543973814502</c:v>
                </c:pt>
                <c:pt idx="1112">
                  <c:v>73.128819399720697</c:v>
                </c:pt>
                <c:pt idx="1113">
                  <c:v>73.129098664869701</c:v>
                </c:pt>
                <c:pt idx="1114">
                  <c:v>73.129374272995804</c:v>
                </c:pt>
                <c:pt idx="1115">
                  <c:v>73.1296471220206</c:v>
                </c:pt>
                <c:pt idx="1116">
                  <c:v>73.129920320178798</c:v>
                </c:pt>
                <c:pt idx="1117">
                  <c:v>73.130194036447605</c:v>
                </c:pt>
                <c:pt idx="1118">
                  <c:v>73.130466528098296</c:v>
                </c:pt>
                <c:pt idx="1119">
                  <c:v>73.130738253830003</c:v>
                </c:pt>
                <c:pt idx="1120">
                  <c:v>73.131005259996599</c:v>
                </c:pt>
                <c:pt idx="1121">
                  <c:v>73.131275313007805</c:v>
                </c:pt>
                <c:pt idx="1122">
                  <c:v>73.131541433572394</c:v>
                </c:pt>
                <c:pt idx="1123">
                  <c:v>73.131808009279197</c:v>
                </c:pt>
                <c:pt idx="1124">
                  <c:v>73.132072996539193</c:v>
                </c:pt>
                <c:pt idx="1125">
                  <c:v>73.132334482393205</c:v>
                </c:pt>
                <c:pt idx="1126">
                  <c:v>73.132596911793897</c:v>
                </c:pt>
                <c:pt idx="1127">
                  <c:v>73.132860273091396</c:v>
                </c:pt>
                <c:pt idx="1128">
                  <c:v>73.133118610958206</c:v>
                </c:pt>
                <c:pt idx="1129">
                  <c:v>73.1333791253643</c:v>
                </c:pt>
                <c:pt idx="1130">
                  <c:v>73.1336327377754</c:v>
                </c:pt>
                <c:pt idx="1131">
                  <c:v>73.133890657525797</c:v>
                </c:pt>
                <c:pt idx="1132">
                  <c:v>73.134144570925997</c:v>
                </c:pt>
                <c:pt idx="1133">
                  <c:v>73.134401681640796</c:v>
                </c:pt>
                <c:pt idx="1134">
                  <c:v>73.134654498144599</c:v>
                </c:pt>
                <c:pt idx="1135">
                  <c:v>73.134905044432301</c:v>
                </c:pt>
                <c:pt idx="1136">
                  <c:v>73.135157403197397</c:v>
                </c:pt>
                <c:pt idx="1137">
                  <c:v>73.135406216684999</c:v>
                </c:pt>
                <c:pt idx="1138">
                  <c:v>73.135654263564902</c:v>
                </c:pt>
                <c:pt idx="1139">
                  <c:v>73.135903268091695</c:v>
                </c:pt>
                <c:pt idx="1140">
                  <c:v>73.136148027785197</c:v>
                </c:pt>
                <c:pt idx="1141">
                  <c:v>73.136395969949803</c:v>
                </c:pt>
                <c:pt idx="1142">
                  <c:v>73.136638085590107</c:v>
                </c:pt>
                <c:pt idx="1143">
                  <c:v>73.1368837842125</c:v>
                </c:pt>
                <c:pt idx="1144">
                  <c:v>73.137124510835093</c:v>
                </c:pt>
                <c:pt idx="1145">
                  <c:v>73.137366609957397</c:v>
                </c:pt>
                <c:pt idx="1146">
                  <c:v>73.137604120784303</c:v>
                </c:pt>
                <c:pt idx="1147">
                  <c:v>73.137846635959306</c:v>
                </c:pt>
                <c:pt idx="1148">
                  <c:v>73.138085376644199</c:v>
                </c:pt>
                <c:pt idx="1149">
                  <c:v>73.138323585326106</c:v>
                </c:pt>
                <c:pt idx="1150">
                  <c:v>73.138559117170004</c:v>
                </c:pt>
                <c:pt idx="1151">
                  <c:v>73.138794114185401</c:v>
                </c:pt>
                <c:pt idx="1152">
                  <c:v>73.139027530041105</c:v>
                </c:pt>
                <c:pt idx="1153">
                  <c:v>73.139261550076796</c:v>
                </c:pt>
                <c:pt idx="1154">
                  <c:v>73.139493374997599</c:v>
                </c:pt>
                <c:pt idx="1155">
                  <c:v>73.139723621379602</c:v>
                </c:pt>
                <c:pt idx="1156">
                  <c:v>73.139954167590702</c:v>
                </c:pt>
                <c:pt idx="1157">
                  <c:v>73.140182816892406</c:v>
                </c:pt>
                <c:pt idx="1158">
                  <c:v>73.140410500423997</c:v>
                </c:pt>
                <c:pt idx="1159">
                  <c:v>73.140637002452905</c:v>
                </c:pt>
                <c:pt idx="1160">
                  <c:v>73.140863841265997</c:v>
                </c:pt>
                <c:pt idx="1161">
                  <c:v>73.141088331053098</c:v>
                </c:pt>
                <c:pt idx="1162">
                  <c:v>73.141315286395496</c:v>
                </c:pt>
                <c:pt idx="1163">
                  <c:v>73.141536439345401</c:v>
                </c:pt>
                <c:pt idx="1164">
                  <c:v>73.141761100852193</c:v>
                </c:pt>
                <c:pt idx="1165">
                  <c:v>73.141979920643706</c:v>
                </c:pt>
                <c:pt idx="1166">
                  <c:v>73.142203120440001</c:v>
                </c:pt>
                <c:pt idx="1167">
                  <c:v>73.142421590999803</c:v>
                </c:pt>
                <c:pt idx="1168">
                  <c:v>73.142643883820398</c:v>
                </c:pt>
                <c:pt idx="1169">
                  <c:v>73.1428609592013</c:v>
                </c:pt>
                <c:pt idx="1170">
                  <c:v>73.143077963638007</c:v>
                </c:pt>
                <c:pt idx="1171">
                  <c:v>73.143299842198104</c:v>
                </c:pt>
                <c:pt idx="1172">
                  <c:v>73.143519442886003</c:v>
                </c:pt>
                <c:pt idx="1173">
                  <c:v>73.143739043573902</c:v>
                </c:pt>
                <c:pt idx="1174">
                  <c:v>73.143958644261801</c:v>
                </c:pt>
                <c:pt idx="1175">
                  <c:v>73.1441782449497</c:v>
                </c:pt>
                <c:pt idx="1176">
                  <c:v>73.144397845637599</c:v>
                </c:pt>
                <c:pt idx="1177">
                  <c:v>73.144617446325498</c:v>
                </c:pt>
                <c:pt idx="1178">
                  <c:v>73.144837047013297</c:v>
                </c:pt>
                <c:pt idx="1179">
                  <c:v>73.145056647701196</c:v>
                </c:pt>
                <c:pt idx="1180">
                  <c:v>73.145276248389095</c:v>
                </c:pt>
                <c:pt idx="1181">
                  <c:v>73.145495849076994</c:v>
                </c:pt>
                <c:pt idx="1182">
                  <c:v>73.145715449764893</c:v>
                </c:pt>
                <c:pt idx="1183">
                  <c:v>73.145935050452806</c:v>
                </c:pt>
                <c:pt idx="1184">
                  <c:v>73.146154651140606</c:v>
                </c:pt>
                <c:pt idx="1185">
                  <c:v>73.146374251828504</c:v>
                </c:pt>
                <c:pt idx="1186">
                  <c:v>73.146593852516403</c:v>
                </c:pt>
                <c:pt idx="1187">
                  <c:v>73.146813453204302</c:v>
                </c:pt>
                <c:pt idx="1188">
                  <c:v>73.147033053892201</c:v>
                </c:pt>
                <c:pt idx="1189">
                  <c:v>73.1472526545801</c:v>
                </c:pt>
                <c:pt idx="1190">
                  <c:v>73.147472255267999</c:v>
                </c:pt>
                <c:pt idx="1191">
                  <c:v>73.147691855955799</c:v>
                </c:pt>
                <c:pt idx="1192">
                  <c:v>73.147911456643698</c:v>
                </c:pt>
                <c:pt idx="1193">
                  <c:v>73.148131057331597</c:v>
                </c:pt>
                <c:pt idx="1194">
                  <c:v>73.148350658019496</c:v>
                </c:pt>
                <c:pt idx="1195">
                  <c:v>73.148570258707394</c:v>
                </c:pt>
                <c:pt idx="1196">
                  <c:v>73.148789859395293</c:v>
                </c:pt>
                <c:pt idx="1197">
                  <c:v>73.149009460083207</c:v>
                </c:pt>
                <c:pt idx="1198">
                  <c:v>73.149229060771006</c:v>
                </c:pt>
                <c:pt idx="1199">
                  <c:v>73.149448661458905</c:v>
                </c:pt>
                <c:pt idx="1200">
                  <c:v>73.149668262146804</c:v>
                </c:pt>
                <c:pt idx="1201">
                  <c:v>73.149887862834703</c:v>
                </c:pt>
                <c:pt idx="1202">
                  <c:v>73.150107463522602</c:v>
                </c:pt>
                <c:pt idx="1203">
                  <c:v>73.150327064210501</c:v>
                </c:pt>
                <c:pt idx="1204">
                  <c:v>73.1505466648984</c:v>
                </c:pt>
                <c:pt idx="1205">
                  <c:v>73.150766265586199</c:v>
                </c:pt>
                <c:pt idx="1206">
                  <c:v>73.150985866274098</c:v>
                </c:pt>
                <c:pt idx="1207">
                  <c:v>73.151205466961997</c:v>
                </c:pt>
                <c:pt idx="1208">
                  <c:v>73.151425067649896</c:v>
                </c:pt>
                <c:pt idx="1209">
                  <c:v>73.151644668337795</c:v>
                </c:pt>
                <c:pt idx="1210">
                  <c:v>73.151864269025694</c:v>
                </c:pt>
                <c:pt idx="1211">
                  <c:v>73.152083869713607</c:v>
                </c:pt>
                <c:pt idx="1212">
                  <c:v>73.152303470401407</c:v>
                </c:pt>
                <c:pt idx="1213">
                  <c:v>73.152523071089306</c:v>
                </c:pt>
                <c:pt idx="1214">
                  <c:v>73.152742671777204</c:v>
                </c:pt>
                <c:pt idx="1215">
                  <c:v>73.152962272465103</c:v>
                </c:pt>
                <c:pt idx="1216">
                  <c:v>73.153181873153002</c:v>
                </c:pt>
                <c:pt idx="1217">
                  <c:v>73.153401473840901</c:v>
                </c:pt>
                <c:pt idx="1218">
                  <c:v>73.1536210745288</c:v>
                </c:pt>
                <c:pt idx="1219">
                  <c:v>73.1538406752166</c:v>
                </c:pt>
                <c:pt idx="1220">
                  <c:v>73.154060275904499</c:v>
                </c:pt>
                <c:pt idx="1221">
                  <c:v>73.154279876592398</c:v>
                </c:pt>
                <c:pt idx="1222">
                  <c:v>73.154499477280297</c:v>
                </c:pt>
                <c:pt idx="1223">
                  <c:v>73.154719077968196</c:v>
                </c:pt>
                <c:pt idx="1224">
                  <c:v>73.154938678656094</c:v>
                </c:pt>
                <c:pt idx="1225">
                  <c:v>73.155158279343993</c:v>
                </c:pt>
                <c:pt idx="1226">
                  <c:v>73.155377880031807</c:v>
                </c:pt>
                <c:pt idx="1227">
                  <c:v>73.155597480719706</c:v>
                </c:pt>
                <c:pt idx="1228">
                  <c:v>73.155817081407605</c:v>
                </c:pt>
                <c:pt idx="1229">
                  <c:v>73.156036682095504</c:v>
                </c:pt>
                <c:pt idx="1230">
                  <c:v>73.156256282783403</c:v>
                </c:pt>
                <c:pt idx="1231">
                  <c:v>73.156475883471302</c:v>
                </c:pt>
                <c:pt idx="1232">
                  <c:v>73.156695484159201</c:v>
                </c:pt>
                <c:pt idx="1233">
                  <c:v>73.156915084847</c:v>
                </c:pt>
                <c:pt idx="1234">
                  <c:v>73.157134685534899</c:v>
                </c:pt>
                <c:pt idx="1235">
                  <c:v>73.157354286222798</c:v>
                </c:pt>
                <c:pt idx="1236">
                  <c:v>73.157573886910697</c:v>
                </c:pt>
                <c:pt idx="1237">
                  <c:v>73.157793487598596</c:v>
                </c:pt>
                <c:pt idx="1238">
                  <c:v>73.158013088286495</c:v>
                </c:pt>
                <c:pt idx="1239">
                  <c:v>73.158232688974394</c:v>
                </c:pt>
                <c:pt idx="1240">
                  <c:v>73.158452289662193</c:v>
                </c:pt>
                <c:pt idx="1241">
                  <c:v>73.158671890350107</c:v>
                </c:pt>
                <c:pt idx="1242">
                  <c:v>73.158891491038005</c:v>
                </c:pt>
                <c:pt idx="1243">
                  <c:v>73.159111091725904</c:v>
                </c:pt>
                <c:pt idx="1244">
                  <c:v>73.159330692413803</c:v>
                </c:pt>
                <c:pt idx="1245">
                  <c:v>73.159550293101702</c:v>
                </c:pt>
                <c:pt idx="1246">
                  <c:v>73.159769893789601</c:v>
                </c:pt>
                <c:pt idx="1247">
                  <c:v>73.159989494477401</c:v>
                </c:pt>
                <c:pt idx="1248">
                  <c:v>73.1602090951653</c:v>
                </c:pt>
                <c:pt idx="1249">
                  <c:v>73.160428695853199</c:v>
                </c:pt>
                <c:pt idx="1250">
                  <c:v>73.160648296541098</c:v>
                </c:pt>
                <c:pt idx="1251">
                  <c:v>73.160867897228997</c:v>
                </c:pt>
                <c:pt idx="1252">
                  <c:v>73.161087497916895</c:v>
                </c:pt>
                <c:pt idx="1253">
                  <c:v>73.161307098604794</c:v>
                </c:pt>
                <c:pt idx="1254">
                  <c:v>73.161526699292594</c:v>
                </c:pt>
                <c:pt idx="1255">
                  <c:v>73.161746299980507</c:v>
                </c:pt>
                <c:pt idx="1256">
                  <c:v>73.161965900668406</c:v>
                </c:pt>
                <c:pt idx="1257">
                  <c:v>73.162185501356305</c:v>
                </c:pt>
                <c:pt idx="1258">
                  <c:v>73.162405102044204</c:v>
                </c:pt>
                <c:pt idx="1259">
                  <c:v>73.162624702732103</c:v>
                </c:pt>
                <c:pt idx="1260">
                  <c:v>73.162844303419902</c:v>
                </c:pt>
                <c:pt idx="1261">
                  <c:v>73.163063904107801</c:v>
                </c:pt>
                <c:pt idx="1262">
                  <c:v>73.1632835047957</c:v>
                </c:pt>
                <c:pt idx="1263">
                  <c:v>73.163503105483599</c:v>
                </c:pt>
                <c:pt idx="1264">
                  <c:v>73.163722706171498</c:v>
                </c:pt>
                <c:pt idx="1265">
                  <c:v>73.163942306859397</c:v>
                </c:pt>
                <c:pt idx="1266">
                  <c:v>73.164161907547296</c:v>
                </c:pt>
                <c:pt idx="1267">
                  <c:v>73.164381508235195</c:v>
                </c:pt>
                <c:pt idx="1268">
                  <c:v>73.164601108922994</c:v>
                </c:pt>
                <c:pt idx="1269">
                  <c:v>73.164820709610893</c:v>
                </c:pt>
                <c:pt idx="1270">
                  <c:v>73.165040310298807</c:v>
                </c:pt>
                <c:pt idx="1271">
                  <c:v>73.165259910986705</c:v>
                </c:pt>
                <c:pt idx="1272">
                  <c:v>73.165479511674604</c:v>
                </c:pt>
                <c:pt idx="1273">
                  <c:v>73.165699112362503</c:v>
                </c:pt>
                <c:pt idx="1274">
                  <c:v>73.165918713050303</c:v>
                </c:pt>
                <c:pt idx="1275">
                  <c:v>73.166138313738202</c:v>
                </c:pt>
                <c:pt idx="1276">
                  <c:v>73.166357914426101</c:v>
                </c:pt>
                <c:pt idx="1277">
                  <c:v>73.166577515114</c:v>
                </c:pt>
                <c:pt idx="1278">
                  <c:v>73.166797115801899</c:v>
                </c:pt>
                <c:pt idx="1279">
                  <c:v>73.167016716489798</c:v>
                </c:pt>
                <c:pt idx="1280">
                  <c:v>73.167236317177696</c:v>
                </c:pt>
                <c:pt idx="1281">
                  <c:v>73.167455917865595</c:v>
                </c:pt>
                <c:pt idx="1282">
                  <c:v>73.167675518553395</c:v>
                </c:pt>
                <c:pt idx="1283">
                  <c:v>73.167895119241294</c:v>
                </c:pt>
                <c:pt idx="1284">
                  <c:v>73.168114719929207</c:v>
                </c:pt>
                <c:pt idx="1285">
                  <c:v>73.168334320617106</c:v>
                </c:pt>
                <c:pt idx="1286">
                  <c:v>73.168553921305005</c:v>
                </c:pt>
                <c:pt idx="1287">
                  <c:v>73.168773521992904</c:v>
                </c:pt>
                <c:pt idx="1288">
                  <c:v>73.168993122680703</c:v>
                </c:pt>
                <c:pt idx="1289">
                  <c:v>73.169212723368602</c:v>
                </c:pt>
                <c:pt idx="1290">
                  <c:v>73.169432324056501</c:v>
                </c:pt>
                <c:pt idx="1291">
                  <c:v>73.1696519247444</c:v>
                </c:pt>
                <c:pt idx="1292">
                  <c:v>73.169871525432299</c:v>
                </c:pt>
                <c:pt idx="1293">
                  <c:v>73.170091126120198</c:v>
                </c:pt>
                <c:pt idx="1294">
                  <c:v>73.170310726808097</c:v>
                </c:pt>
                <c:pt idx="1295">
                  <c:v>73.170530327495896</c:v>
                </c:pt>
                <c:pt idx="1296">
                  <c:v>73.170749928183795</c:v>
                </c:pt>
                <c:pt idx="1297">
                  <c:v>73.170969528871694</c:v>
                </c:pt>
                <c:pt idx="1298">
                  <c:v>73.171189129559593</c:v>
                </c:pt>
                <c:pt idx="1299">
                  <c:v>73.171408730247506</c:v>
                </c:pt>
                <c:pt idx="1300">
                  <c:v>73.171628330935405</c:v>
                </c:pt>
                <c:pt idx="1301">
                  <c:v>73.171847931623304</c:v>
                </c:pt>
                <c:pt idx="1302">
                  <c:v>73.172067532311104</c:v>
                </c:pt>
                <c:pt idx="1303">
                  <c:v>73.172287132999003</c:v>
                </c:pt>
                <c:pt idx="1304">
                  <c:v>73.172506733686902</c:v>
                </c:pt>
                <c:pt idx="1305">
                  <c:v>73.172726334374801</c:v>
                </c:pt>
                <c:pt idx="1306">
                  <c:v>73.1729459350627</c:v>
                </c:pt>
                <c:pt idx="1307">
                  <c:v>73.173165535750599</c:v>
                </c:pt>
                <c:pt idx="1308">
                  <c:v>73.173385136438498</c:v>
                </c:pt>
                <c:pt idx="1309">
                  <c:v>73.173604737126297</c:v>
                </c:pt>
                <c:pt idx="1310">
                  <c:v>73.173824337814196</c:v>
                </c:pt>
                <c:pt idx="1311">
                  <c:v>73.174043938502095</c:v>
                </c:pt>
                <c:pt idx="1312">
                  <c:v>73.174263539189994</c:v>
                </c:pt>
                <c:pt idx="1313">
                  <c:v>73.174483139877907</c:v>
                </c:pt>
                <c:pt idx="1314">
                  <c:v>73.174702740565806</c:v>
                </c:pt>
                <c:pt idx="1315">
                  <c:v>73.174922341253705</c:v>
                </c:pt>
                <c:pt idx="1316">
                  <c:v>73.175141941941504</c:v>
                </c:pt>
                <c:pt idx="1317">
                  <c:v>73.175361542629403</c:v>
                </c:pt>
                <c:pt idx="1318">
                  <c:v>73.175581143317302</c:v>
                </c:pt>
                <c:pt idx="1319">
                  <c:v>73.175800744005201</c:v>
                </c:pt>
                <c:pt idx="1320">
                  <c:v>73.1760203446931</c:v>
                </c:pt>
                <c:pt idx="1321">
                  <c:v>73.176239945380999</c:v>
                </c:pt>
                <c:pt idx="1322">
                  <c:v>73.176459546068898</c:v>
                </c:pt>
                <c:pt idx="1323">
                  <c:v>73.176679146756697</c:v>
                </c:pt>
                <c:pt idx="1324">
                  <c:v>73.176898747444596</c:v>
                </c:pt>
                <c:pt idx="1325">
                  <c:v>73.177118348132495</c:v>
                </c:pt>
                <c:pt idx="1326">
                  <c:v>73.177337948820394</c:v>
                </c:pt>
                <c:pt idx="1327">
                  <c:v>73.177557549508293</c:v>
                </c:pt>
                <c:pt idx="1328">
                  <c:v>73.177777150196206</c:v>
                </c:pt>
                <c:pt idx="1329">
                  <c:v>73.177996750884006</c:v>
                </c:pt>
                <c:pt idx="1330">
                  <c:v>73.178216351571905</c:v>
                </c:pt>
                <c:pt idx="1331">
                  <c:v>73.178435952259804</c:v>
                </c:pt>
                <c:pt idx="1332">
                  <c:v>73.178655552947703</c:v>
                </c:pt>
                <c:pt idx="1333">
                  <c:v>73.178875153635602</c:v>
                </c:pt>
                <c:pt idx="1334">
                  <c:v>73.179094754323501</c:v>
                </c:pt>
                <c:pt idx="1335">
                  <c:v>73.1793143550114</c:v>
                </c:pt>
                <c:pt idx="1336">
                  <c:v>73.179533955699299</c:v>
                </c:pt>
                <c:pt idx="1337">
                  <c:v>73.179753556387098</c:v>
                </c:pt>
                <c:pt idx="1338">
                  <c:v>73.179973157074997</c:v>
                </c:pt>
                <c:pt idx="1339">
                  <c:v>73.180192757762896</c:v>
                </c:pt>
                <c:pt idx="1340">
                  <c:v>73.180412358450795</c:v>
                </c:pt>
                <c:pt idx="1341">
                  <c:v>73.180631959138694</c:v>
                </c:pt>
                <c:pt idx="1342">
                  <c:v>73.180851559826607</c:v>
                </c:pt>
                <c:pt idx="1343">
                  <c:v>73.181071160514406</c:v>
                </c:pt>
                <c:pt idx="1344">
                  <c:v>73.181290761202305</c:v>
                </c:pt>
                <c:pt idx="1345">
                  <c:v>73.181510361890204</c:v>
                </c:pt>
                <c:pt idx="1346">
                  <c:v>73.181729962578103</c:v>
                </c:pt>
                <c:pt idx="1347">
                  <c:v>73.181949563266002</c:v>
                </c:pt>
                <c:pt idx="1348">
                  <c:v>73.182169163953901</c:v>
                </c:pt>
                <c:pt idx="1349">
                  <c:v>73.1823887646418</c:v>
                </c:pt>
                <c:pt idx="1350">
                  <c:v>73.182608365329699</c:v>
                </c:pt>
                <c:pt idx="1351">
                  <c:v>73.182827966017499</c:v>
                </c:pt>
                <c:pt idx="1352">
                  <c:v>73.183047566705397</c:v>
                </c:pt>
                <c:pt idx="1353">
                  <c:v>73.183267167393296</c:v>
                </c:pt>
                <c:pt idx="1354">
                  <c:v>73.183486768081195</c:v>
                </c:pt>
                <c:pt idx="1355">
                  <c:v>73.183706368769094</c:v>
                </c:pt>
                <c:pt idx="1356">
                  <c:v>73.183925969456993</c:v>
                </c:pt>
                <c:pt idx="1357">
                  <c:v>73.184145570144807</c:v>
                </c:pt>
                <c:pt idx="1358">
                  <c:v>73.184365170832706</c:v>
                </c:pt>
                <c:pt idx="1359">
                  <c:v>73.184584771520605</c:v>
                </c:pt>
                <c:pt idx="1360">
                  <c:v>73.184804372208504</c:v>
                </c:pt>
                <c:pt idx="1361">
                  <c:v>73.185023972896403</c:v>
                </c:pt>
                <c:pt idx="1362">
                  <c:v>73.185243573584302</c:v>
                </c:pt>
                <c:pt idx="1363">
                  <c:v>73.185463174272201</c:v>
                </c:pt>
                <c:pt idx="1364">
                  <c:v>73.18568277496</c:v>
                </c:pt>
                <c:pt idx="1365">
                  <c:v>73.185902375647899</c:v>
                </c:pt>
                <c:pt idx="1366">
                  <c:v>73.186121976335798</c:v>
                </c:pt>
                <c:pt idx="1367">
                  <c:v>73.186341577023697</c:v>
                </c:pt>
                <c:pt idx="1368">
                  <c:v>73.186561177711596</c:v>
                </c:pt>
                <c:pt idx="1369">
                  <c:v>73.186780778399495</c:v>
                </c:pt>
                <c:pt idx="1370">
                  <c:v>73.187000379087394</c:v>
                </c:pt>
                <c:pt idx="1371">
                  <c:v>73.187219979775307</c:v>
                </c:pt>
                <c:pt idx="1372">
                  <c:v>73.187439580463106</c:v>
                </c:pt>
                <c:pt idx="1373">
                  <c:v>73.187659181151005</c:v>
                </c:pt>
                <c:pt idx="1374">
                  <c:v>73.187878781838904</c:v>
                </c:pt>
                <c:pt idx="1375">
                  <c:v>73.188098382526803</c:v>
                </c:pt>
                <c:pt idx="1376">
                  <c:v>73.188317983214702</c:v>
                </c:pt>
                <c:pt idx="1377">
                  <c:v>73.188537583902601</c:v>
                </c:pt>
                <c:pt idx="1378">
                  <c:v>73.188757184590401</c:v>
                </c:pt>
                <c:pt idx="1379">
                  <c:v>73.1889767852783</c:v>
                </c:pt>
                <c:pt idx="1380">
                  <c:v>73.189196385966198</c:v>
                </c:pt>
                <c:pt idx="1381">
                  <c:v>73.189415986654097</c:v>
                </c:pt>
                <c:pt idx="1382">
                  <c:v>73.189635587341996</c:v>
                </c:pt>
                <c:pt idx="1383">
                  <c:v>73.189855188029895</c:v>
                </c:pt>
                <c:pt idx="1384">
                  <c:v>73.190074788717794</c:v>
                </c:pt>
                <c:pt idx="1385">
                  <c:v>73.190294389405693</c:v>
                </c:pt>
                <c:pt idx="1386">
                  <c:v>73.190513990093507</c:v>
                </c:pt>
                <c:pt idx="1387">
                  <c:v>73.190733590781406</c:v>
                </c:pt>
                <c:pt idx="1388">
                  <c:v>73.190953191469305</c:v>
                </c:pt>
                <c:pt idx="1389">
                  <c:v>73.191172792157204</c:v>
                </c:pt>
                <c:pt idx="1390">
                  <c:v>73.191392392845103</c:v>
                </c:pt>
                <c:pt idx="1391">
                  <c:v>73.191611993533002</c:v>
                </c:pt>
                <c:pt idx="1392">
                  <c:v>73.191831594220801</c:v>
                </c:pt>
                <c:pt idx="1393">
                  <c:v>73.1920511949087</c:v>
                </c:pt>
                <c:pt idx="1394">
                  <c:v>73.192270795596599</c:v>
                </c:pt>
                <c:pt idx="1395">
                  <c:v>73.192490396284498</c:v>
                </c:pt>
                <c:pt idx="1396">
                  <c:v>73.192709996972397</c:v>
                </c:pt>
                <c:pt idx="1397">
                  <c:v>73.192929597660296</c:v>
                </c:pt>
                <c:pt idx="1398">
                  <c:v>73.193149198348195</c:v>
                </c:pt>
                <c:pt idx="1399">
                  <c:v>73.193368799035994</c:v>
                </c:pt>
                <c:pt idx="1400">
                  <c:v>73.193588399723893</c:v>
                </c:pt>
                <c:pt idx="1401">
                  <c:v>73.193808000411806</c:v>
                </c:pt>
                <c:pt idx="1402">
                  <c:v>73.194027601099705</c:v>
                </c:pt>
                <c:pt idx="1403">
                  <c:v>73.194247201787604</c:v>
                </c:pt>
                <c:pt idx="1404">
                  <c:v>73.194466802475503</c:v>
                </c:pt>
                <c:pt idx="1405">
                  <c:v>73.194686403163402</c:v>
                </c:pt>
                <c:pt idx="1406">
                  <c:v>73.194906003851202</c:v>
                </c:pt>
                <c:pt idx="1407">
                  <c:v>73.195125604539101</c:v>
                </c:pt>
                <c:pt idx="1408">
                  <c:v>73.195345205226999</c:v>
                </c:pt>
                <c:pt idx="1409">
                  <c:v>73.195564805914898</c:v>
                </c:pt>
                <c:pt idx="1410">
                  <c:v>73.195784406602797</c:v>
                </c:pt>
                <c:pt idx="1411">
                  <c:v>73.196004007290696</c:v>
                </c:pt>
                <c:pt idx="1412">
                  <c:v>73.196223607978595</c:v>
                </c:pt>
                <c:pt idx="1413">
                  <c:v>73.196443208666395</c:v>
                </c:pt>
                <c:pt idx="1414">
                  <c:v>73.196662809354294</c:v>
                </c:pt>
                <c:pt idx="1415">
                  <c:v>73.196882410042207</c:v>
                </c:pt>
                <c:pt idx="1416">
                  <c:v>73.197102010730106</c:v>
                </c:pt>
                <c:pt idx="1417">
                  <c:v>73.197321611418005</c:v>
                </c:pt>
                <c:pt idx="1418">
                  <c:v>73.197541212105904</c:v>
                </c:pt>
                <c:pt idx="1419">
                  <c:v>73.197760812793803</c:v>
                </c:pt>
                <c:pt idx="1420">
                  <c:v>73.197980413481602</c:v>
                </c:pt>
                <c:pt idx="1421">
                  <c:v>73.198200014169501</c:v>
                </c:pt>
                <c:pt idx="1422">
                  <c:v>73.1984196148574</c:v>
                </c:pt>
                <c:pt idx="1423">
                  <c:v>73.198639215545299</c:v>
                </c:pt>
                <c:pt idx="1424">
                  <c:v>73.198858816233198</c:v>
                </c:pt>
                <c:pt idx="1425">
                  <c:v>73.199078416921097</c:v>
                </c:pt>
                <c:pt idx="1426">
                  <c:v>73.199298017608996</c:v>
                </c:pt>
                <c:pt idx="1427">
                  <c:v>73.199517618296795</c:v>
                </c:pt>
                <c:pt idx="1428">
                  <c:v>73.199737218984694</c:v>
                </c:pt>
                <c:pt idx="1429">
                  <c:v>73.199956819672593</c:v>
                </c:pt>
                <c:pt idx="1430">
                  <c:v>73.200176420360506</c:v>
                </c:pt>
                <c:pt idx="1431">
                  <c:v>73.200396021048405</c:v>
                </c:pt>
                <c:pt idx="1432">
                  <c:v>73.200615621736304</c:v>
                </c:pt>
                <c:pt idx="1433">
                  <c:v>73.200835222424104</c:v>
                </c:pt>
                <c:pt idx="1434">
                  <c:v>73.201054823112003</c:v>
                </c:pt>
                <c:pt idx="1435">
                  <c:v>73.201274423799902</c:v>
                </c:pt>
                <c:pt idx="1436">
                  <c:v>73.201494024487801</c:v>
                </c:pt>
                <c:pt idx="1437">
                  <c:v>73.201713625175699</c:v>
                </c:pt>
                <c:pt idx="1438">
                  <c:v>73.201933225863598</c:v>
                </c:pt>
                <c:pt idx="1439">
                  <c:v>73.202152826551497</c:v>
                </c:pt>
                <c:pt idx="1440">
                  <c:v>73.202372427239396</c:v>
                </c:pt>
                <c:pt idx="1441">
                  <c:v>73.202592027927196</c:v>
                </c:pt>
                <c:pt idx="1442">
                  <c:v>73.202811628615095</c:v>
                </c:pt>
                <c:pt idx="1443">
                  <c:v>73.203031229302994</c:v>
                </c:pt>
                <c:pt idx="1444">
                  <c:v>73.203250829990907</c:v>
                </c:pt>
                <c:pt idx="1445">
                  <c:v>73.203470430678806</c:v>
                </c:pt>
                <c:pt idx="1446">
                  <c:v>73.203690031366705</c:v>
                </c:pt>
                <c:pt idx="1447">
                  <c:v>73.203909632054504</c:v>
                </c:pt>
                <c:pt idx="1448">
                  <c:v>73.204129232742403</c:v>
                </c:pt>
                <c:pt idx="1449">
                  <c:v>73.204348833430302</c:v>
                </c:pt>
                <c:pt idx="1450">
                  <c:v>73.204568434118201</c:v>
                </c:pt>
                <c:pt idx="1451">
                  <c:v>73.2047880348061</c:v>
                </c:pt>
                <c:pt idx="1452">
                  <c:v>73.205007635493999</c:v>
                </c:pt>
                <c:pt idx="1453">
                  <c:v>73.205227236181898</c:v>
                </c:pt>
                <c:pt idx="1454">
                  <c:v>73.205446836869797</c:v>
                </c:pt>
                <c:pt idx="1455">
                  <c:v>73.205666437557596</c:v>
                </c:pt>
                <c:pt idx="1456">
                  <c:v>73.205886038245495</c:v>
                </c:pt>
                <c:pt idx="1457">
                  <c:v>73.206105638933394</c:v>
                </c:pt>
                <c:pt idx="1458">
                  <c:v>73.206325239621293</c:v>
                </c:pt>
                <c:pt idx="1459">
                  <c:v>73.206544840309206</c:v>
                </c:pt>
                <c:pt idx="1460">
                  <c:v>73.206764440997105</c:v>
                </c:pt>
                <c:pt idx="1461">
                  <c:v>73.206984041684905</c:v>
                </c:pt>
                <c:pt idx="1462">
                  <c:v>73.207203642372804</c:v>
                </c:pt>
                <c:pt idx="1463">
                  <c:v>73.207423243060703</c:v>
                </c:pt>
                <c:pt idx="1464">
                  <c:v>73.207642843748602</c:v>
                </c:pt>
                <c:pt idx="1465">
                  <c:v>73.2078624444365</c:v>
                </c:pt>
                <c:pt idx="1466">
                  <c:v>73.208082045124399</c:v>
                </c:pt>
                <c:pt idx="1467">
                  <c:v>73.208301645812298</c:v>
                </c:pt>
                <c:pt idx="1468">
                  <c:v>73.208521246500098</c:v>
                </c:pt>
                <c:pt idx="1469">
                  <c:v>73.208740847187997</c:v>
                </c:pt>
                <c:pt idx="1470">
                  <c:v>73.208960447875896</c:v>
                </c:pt>
                <c:pt idx="1471">
                  <c:v>73.209180048563795</c:v>
                </c:pt>
                <c:pt idx="1472">
                  <c:v>73.209399649251694</c:v>
                </c:pt>
                <c:pt idx="1473">
                  <c:v>73.209619249939607</c:v>
                </c:pt>
                <c:pt idx="1474">
                  <c:v>73.209838850627506</c:v>
                </c:pt>
                <c:pt idx="1475">
                  <c:v>73.210058451315305</c:v>
                </c:pt>
                <c:pt idx="1476">
                  <c:v>73.210278052003204</c:v>
                </c:pt>
                <c:pt idx="1477">
                  <c:v>73.210497652691103</c:v>
                </c:pt>
                <c:pt idx="1478">
                  <c:v>73.210717253379002</c:v>
                </c:pt>
                <c:pt idx="1479">
                  <c:v>73.210936854066901</c:v>
                </c:pt>
                <c:pt idx="1480">
                  <c:v>73.2111564547548</c:v>
                </c:pt>
                <c:pt idx="1481">
                  <c:v>73.211376055442699</c:v>
                </c:pt>
                <c:pt idx="1482">
                  <c:v>73.211595656130498</c:v>
                </c:pt>
                <c:pt idx="1483">
                  <c:v>73.211815256818397</c:v>
                </c:pt>
                <c:pt idx="1484">
                  <c:v>73.212034857506296</c:v>
                </c:pt>
                <c:pt idx="1485">
                  <c:v>73.212254458194195</c:v>
                </c:pt>
                <c:pt idx="1486">
                  <c:v>73.212474058882094</c:v>
                </c:pt>
                <c:pt idx="1487">
                  <c:v>73.212693659569993</c:v>
                </c:pt>
                <c:pt idx="1488">
                  <c:v>73.212913260257807</c:v>
                </c:pt>
                <c:pt idx="1489">
                  <c:v>73.213132860945706</c:v>
                </c:pt>
                <c:pt idx="1490">
                  <c:v>73.213352461633605</c:v>
                </c:pt>
                <c:pt idx="1491">
                  <c:v>73.213572062321504</c:v>
                </c:pt>
                <c:pt idx="1492">
                  <c:v>73.213791663009403</c:v>
                </c:pt>
                <c:pt idx="1493">
                  <c:v>73.214011263697302</c:v>
                </c:pt>
                <c:pt idx="1494">
                  <c:v>73.2142308643852</c:v>
                </c:pt>
                <c:pt idx="1495">
                  <c:v>73.214450465073099</c:v>
                </c:pt>
                <c:pt idx="1496">
                  <c:v>73.214670065760899</c:v>
                </c:pt>
                <c:pt idx="1497">
                  <c:v>73.214889666448798</c:v>
                </c:pt>
                <c:pt idx="1498">
                  <c:v>73.215109267136697</c:v>
                </c:pt>
                <c:pt idx="1499">
                  <c:v>73.215328867824596</c:v>
                </c:pt>
                <c:pt idx="1500">
                  <c:v>73.215548468512495</c:v>
                </c:pt>
                <c:pt idx="1501">
                  <c:v>73.215768069200394</c:v>
                </c:pt>
                <c:pt idx="1502">
                  <c:v>73.215987669888193</c:v>
                </c:pt>
                <c:pt idx="1503">
                  <c:v>73.216207270576106</c:v>
                </c:pt>
                <c:pt idx="1504">
                  <c:v>73.216426871264005</c:v>
                </c:pt>
                <c:pt idx="1505">
                  <c:v>73.216646471951904</c:v>
                </c:pt>
                <c:pt idx="1506">
                  <c:v>73.216866072639803</c:v>
                </c:pt>
                <c:pt idx="1507">
                  <c:v>73.217085673327702</c:v>
                </c:pt>
                <c:pt idx="1508">
                  <c:v>73.217305274015601</c:v>
                </c:pt>
                <c:pt idx="1509">
                  <c:v>73.2175248747035</c:v>
                </c:pt>
                <c:pt idx="1510">
                  <c:v>73.217744475391299</c:v>
                </c:pt>
                <c:pt idx="1511">
                  <c:v>73.217964076079198</c:v>
                </c:pt>
                <c:pt idx="1512">
                  <c:v>73.218183676767097</c:v>
                </c:pt>
                <c:pt idx="1513">
                  <c:v>73.218403277454996</c:v>
                </c:pt>
                <c:pt idx="1514">
                  <c:v>73.218622878142895</c:v>
                </c:pt>
                <c:pt idx="1515">
                  <c:v>73.218842478830794</c:v>
                </c:pt>
                <c:pt idx="1516">
                  <c:v>73.219062079518693</c:v>
                </c:pt>
                <c:pt idx="1517">
                  <c:v>73.219281680206507</c:v>
                </c:pt>
                <c:pt idx="1518">
                  <c:v>73.219501280894406</c:v>
                </c:pt>
                <c:pt idx="1519">
                  <c:v>73.219720881582305</c:v>
                </c:pt>
                <c:pt idx="1520">
                  <c:v>73.219940482270204</c:v>
                </c:pt>
                <c:pt idx="1521">
                  <c:v>73.220160082958103</c:v>
                </c:pt>
                <c:pt idx="1522">
                  <c:v>73.220379683646001</c:v>
                </c:pt>
                <c:pt idx="1523">
                  <c:v>73.220599284333801</c:v>
                </c:pt>
                <c:pt idx="1524">
                  <c:v>73.2208188850217</c:v>
                </c:pt>
                <c:pt idx="1525">
                  <c:v>73.221038485709599</c:v>
                </c:pt>
                <c:pt idx="1526">
                  <c:v>73.221258086397498</c:v>
                </c:pt>
                <c:pt idx="1527">
                  <c:v>73.221477687085397</c:v>
                </c:pt>
                <c:pt idx="1528">
                  <c:v>73.221697287773296</c:v>
                </c:pt>
                <c:pt idx="1529">
                  <c:v>73.221916888461195</c:v>
                </c:pt>
                <c:pt idx="1530">
                  <c:v>73.222136489149094</c:v>
                </c:pt>
                <c:pt idx="1531">
                  <c:v>73.222356089836893</c:v>
                </c:pt>
                <c:pt idx="1532">
                  <c:v>73.222575690524806</c:v>
                </c:pt>
                <c:pt idx="1533">
                  <c:v>73.222795291212705</c:v>
                </c:pt>
                <c:pt idx="1534">
                  <c:v>73.223014891900604</c:v>
                </c:pt>
                <c:pt idx="1535">
                  <c:v>73.223234492588503</c:v>
                </c:pt>
                <c:pt idx="1536">
                  <c:v>73.223454093276402</c:v>
                </c:pt>
                <c:pt idx="1537">
                  <c:v>73.223673693964201</c:v>
                </c:pt>
                <c:pt idx="1538">
                  <c:v>73.2238932946521</c:v>
                </c:pt>
                <c:pt idx="1539">
                  <c:v>73.224112895339999</c:v>
                </c:pt>
                <c:pt idx="1540">
                  <c:v>73.224332496027898</c:v>
                </c:pt>
                <c:pt idx="1541">
                  <c:v>73.224552096715797</c:v>
                </c:pt>
                <c:pt idx="1542">
                  <c:v>73.224771697403696</c:v>
                </c:pt>
                <c:pt idx="1543">
                  <c:v>73.224991298091595</c:v>
                </c:pt>
                <c:pt idx="1544">
                  <c:v>73.225210898779494</c:v>
                </c:pt>
                <c:pt idx="1545">
                  <c:v>73.225430499467294</c:v>
                </c:pt>
                <c:pt idx="1546">
                  <c:v>73.225650100155207</c:v>
                </c:pt>
                <c:pt idx="1547">
                  <c:v>73.225869700843106</c:v>
                </c:pt>
                <c:pt idx="1548">
                  <c:v>73.226089301531005</c:v>
                </c:pt>
                <c:pt idx="1549">
                  <c:v>73.226308902218904</c:v>
                </c:pt>
                <c:pt idx="1550">
                  <c:v>73.226528502906802</c:v>
                </c:pt>
                <c:pt idx="1551">
                  <c:v>73.226748103594602</c:v>
                </c:pt>
                <c:pt idx="1552">
                  <c:v>73.226967704282501</c:v>
                </c:pt>
                <c:pt idx="1553">
                  <c:v>73.2271873049704</c:v>
                </c:pt>
                <c:pt idx="1554">
                  <c:v>73.227406905658299</c:v>
                </c:pt>
                <c:pt idx="1555">
                  <c:v>73.227626506346198</c:v>
                </c:pt>
                <c:pt idx="1556">
                  <c:v>73.227846107034097</c:v>
                </c:pt>
                <c:pt idx="1557">
                  <c:v>73.228065707721996</c:v>
                </c:pt>
                <c:pt idx="1558">
                  <c:v>73.228285308409795</c:v>
                </c:pt>
                <c:pt idx="1559">
                  <c:v>73.228504909097694</c:v>
                </c:pt>
                <c:pt idx="1560">
                  <c:v>73.228724509785593</c:v>
                </c:pt>
                <c:pt idx="1561">
                  <c:v>73.228944110473506</c:v>
                </c:pt>
                <c:pt idx="1562">
                  <c:v>73.229163711161405</c:v>
                </c:pt>
                <c:pt idx="1563">
                  <c:v>73.229383311849304</c:v>
                </c:pt>
                <c:pt idx="1564">
                  <c:v>73.229602912537203</c:v>
                </c:pt>
                <c:pt idx="1565">
                  <c:v>73.229822513225002</c:v>
                </c:pt>
                <c:pt idx="1566">
                  <c:v>73.230042113912901</c:v>
                </c:pt>
                <c:pt idx="1567">
                  <c:v>73.2302617146008</c:v>
                </c:pt>
                <c:pt idx="1568">
                  <c:v>73.230481315288699</c:v>
                </c:pt>
                <c:pt idx="1569">
                  <c:v>73.230700915976598</c:v>
                </c:pt>
                <c:pt idx="1570">
                  <c:v>73.230920516664497</c:v>
                </c:pt>
                <c:pt idx="1571">
                  <c:v>73.231140117352396</c:v>
                </c:pt>
                <c:pt idx="1572">
                  <c:v>73.231359718040196</c:v>
                </c:pt>
                <c:pt idx="1573">
                  <c:v>73.231579318728095</c:v>
                </c:pt>
                <c:pt idx="1574">
                  <c:v>73.231798919415994</c:v>
                </c:pt>
                <c:pt idx="1575">
                  <c:v>73.232018520103907</c:v>
                </c:pt>
                <c:pt idx="1576">
                  <c:v>73.232238120791806</c:v>
                </c:pt>
                <c:pt idx="1577">
                  <c:v>73.232457721479705</c:v>
                </c:pt>
                <c:pt idx="1578">
                  <c:v>73.232677322167604</c:v>
                </c:pt>
                <c:pt idx="1579">
                  <c:v>73.232896922855403</c:v>
                </c:pt>
                <c:pt idx="1580">
                  <c:v>73.233116523543302</c:v>
                </c:pt>
                <c:pt idx="1581">
                  <c:v>73.233336124231201</c:v>
                </c:pt>
                <c:pt idx="1582">
                  <c:v>73.2335557249191</c:v>
                </c:pt>
                <c:pt idx="1583">
                  <c:v>73.233775325606999</c:v>
                </c:pt>
                <c:pt idx="1584">
                  <c:v>73.233994926294898</c:v>
                </c:pt>
                <c:pt idx="1585">
                  <c:v>73.234214526982797</c:v>
                </c:pt>
                <c:pt idx="1586">
                  <c:v>73.234434127670596</c:v>
                </c:pt>
                <c:pt idx="1587">
                  <c:v>73.234653728358495</c:v>
                </c:pt>
                <c:pt idx="1588">
                  <c:v>73.234873329046394</c:v>
                </c:pt>
                <c:pt idx="1589">
                  <c:v>73.235092929734293</c:v>
                </c:pt>
                <c:pt idx="1590">
                  <c:v>73.235312530422206</c:v>
                </c:pt>
                <c:pt idx="1591">
                  <c:v>73.235532131110105</c:v>
                </c:pt>
                <c:pt idx="1592">
                  <c:v>73.235751731797905</c:v>
                </c:pt>
                <c:pt idx="1593">
                  <c:v>73.235971332485803</c:v>
                </c:pt>
                <c:pt idx="1594">
                  <c:v>73.236190933173702</c:v>
                </c:pt>
                <c:pt idx="1595">
                  <c:v>73.236410533861601</c:v>
                </c:pt>
                <c:pt idx="1596">
                  <c:v>73.2366301345495</c:v>
                </c:pt>
                <c:pt idx="1597">
                  <c:v>73.236849735237399</c:v>
                </c:pt>
                <c:pt idx="1598">
                  <c:v>73.237069335925298</c:v>
                </c:pt>
                <c:pt idx="1599">
                  <c:v>73.237288936613197</c:v>
                </c:pt>
                <c:pt idx="1600">
                  <c:v>73.237508537300997</c:v>
                </c:pt>
                <c:pt idx="1601">
                  <c:v>73.237728137988896</c:v>
                </c:pt>
                <c:pt idx="1602">
                  <c:v>73.237947738676795</c:v>
                </c:pt>
                <c:pt idx="1603">
                  <c:v>73.238167339364693</c:v>
                </c:pt>
                <c:pt idx="1604">
                  <c:v>73.238386940052607</c:v>
                </c:pt>
                <c:pt idx="1605">
                  <c:v>73.238606540740506</c:v>
                </c:pt>
                <c:pt idx="1606">
                  <c:v>73.238826141428305</c:v>
                </c:pt>
                <c:pt idx="1607">
                  <c:v>73.239045742116204</c:v>
                </c:pt>
                <c:pt idx="1608">
                  <c:v>73.239265342804103</c:v>
                </c:pt>
                <c:pt idx="1609">
                  <c:v>73.239484943492002</c:v>
                </c:pt>
                <c:pt idx="1610">
                  <c:v>73.239704544179901</c:v>
                </c:pt>
                <c:pt idx="1611">
                  <c:v>73.2399241448678</c:v>
                </c:pt>
                <c:pt idx="1612">
                  <c:v>73.240143745555699</c:v>
                </c:pt>
                <c:pt idx="1613">
                  <c:v>73.240363346243598</c:v>
                </c:pt>
                <c:pt idx="1614">
                  <c:v>73.240582946931397</c:v>
                </c:pt>
                <c:pt idx="1615">
                  <c:v>73.240802547619296</c:v>
                </c:pt>
                <c:pt idx="1616">
                  <c:v>73.241022148307195</c:v>
                </c:pt>
                <c:pt idx="1617">
                  <c:v>73.241241748995094</c:v>
                </c:pt>
                <c:pt idx="1618">
                  <c:v>73.241461349682993</c:v>
                </c:pt>
                <c:pt idx="1619">
                  <c:v>73.241680950370906</c:v>
                </c:pt>
                <c:pt idx="1620">
                  <c:v>73.241900551058706</c:v>
                </c:pt>
                <c:pt idx="1621">
                  <c:v>73.242120151746605</c:v>
                </c:pt>
                <c:pt idx="1622">
                  <c:v>73.242339752434503</c:v>
                </c:pt>
              </c:numCache>
            </c:numRef>
          </c:yVal>
          <c:smooth val="1"/>
          <c:extLst xmlns:c16r2="http://schemas.microsoft.com/office/drawing/2015/06/chart">
            <c:ext xmlns:c16="http://schemas.microsoft.com/office/drawing/2014/chart" uri="{C3380CC4-5D6E-409C-BE32-E72D297353CC}">
              <c16:uniqueId val="{00000006-6B44-405C-AF8B-8B8120FD1EF9}"/>
            </c:ext>
          </c:extLst>
        </c:ser>
        <c:ser>
          <c:idx val="7"/>
          <c:order val="7"/>
          <c:tx>
            <c:v>RT3 num with ME</c:v>
          </c:tx>
          <c:spPr>
            <a:ln w="38100" cap="rnd">
              <a:solidFill>
                <a:srgbClr val="00B050"/>
              </a:solidFill>
              <a:round/>
            </a:ln>
            <a:effectLst/>
          </c:spPr>
          <c:marker>
            <c:symbol val="none"/>
          </c:marker>
          <c:xVal>
            <c:numRef>
              <c:f>Feuil3!$I$3:$I$1625</c:f>
              <c:numCache>
                <c:formatCode>0.00E+00</c:formatCode>
                <c:ptCount val="1623"/>
                <c:pt idx="0">
                  <c:v>0.85714285714285698</c:v>
                </c:pt>
                <c:pt idx="1">
                  <c:v>1.71428571428571</c:v>
                </c:pt>
                <c:pt idx="2">
                  <c:v>2.5714285714285698</c:v>
                </c:pt>
                <c:pt idx="3">
                  <c:v>3.4285714285714199</c:v>
                </c:pt>
                <c:pt idx="4">
                  <c:v>4.2857142857142803</c:v>
                </c:pt>
                <c:pt idx="5">
                  <c:v>5.1428571428571397</c:v>
                </c:pt>
                <c:pt idx="6">
                  <c:v>6</c:v>
                </c:pt>
                <c:pt idx="7">
                  <c:v>6.8571428571428497</c:v>
                </c:pt>
                <c:pt idx="8">
                  <c:v>7.71428571428571</c:v>
                </c:pt>
                <c:pt idx="9">
                  <c:v>8.5714285714285694</c:v>
                </c:pt>
                <c:pt idx="10">
                  <c:v>9.4285714285714306</c:v>
                </c:pt>
                <c:pt idx="11">
                  <c:v>10.285714285714199</c:v>
                </c:pt>
                <c:pt idx="12">
                  <c:v>11.1428571428571</c:v>
                </c:pt>
                <c:pt idx="13">
                  <c:v>12</c:v>
                </c:pt>
                <c:pt idx="14">
                  <c:v>12.857142857142801</c:v>
                </c:pt>
                <c:pt idx="15">
                  <c:v>13.714285714285699</c:v>
                </c:pt>
                <c:pt idx="16">
                  <c:v>14.5714285714285</c:v>
                </c:pt>
                <c:pt idx="17">
                  <c:v>15.4285714285714</c:v>
                </c:pt>
                <c:pt idx="18">
                  <c:v>16.285714285714199</c:v>
                </c:pt>
                <c:pt idx="19">
                  <c:v>17.1428571428571</c:v>
                </c:pt>
                <c:pt idx="20">
                  <c:v>18</c:v>
                </c:pt>
                <c:pt idx="21">
                  <c:v>18.857142857142801</c:v>
                </c:pt>
                <c:pt idx="22">
                  <c:v>19.714285714285701</c:v>
                </c:pt>
                <c:pt idx="23">
                  <c:v>20.571428571428498</c:v>
                </c:pt>
                <c:pt idx="24">
                  <c:v>21.428571428571399</c:v>
                </c:pt>
                <c:pt idx="25">
                  <c:v>22.285714285714199</c:v>
                </c:pt>
                <c:pt idx="26">
                  <c:v>23.1428571428571</c:v>
                </c:pt>
                <c:pt idx="27">
                  <c:v>24</c:v>
                </c:pt>
                <c:pt idx="28">
                  <c:v>24.857142857142801</c:v>
                </c:pt>
                <c:pt idx="29">
                  <c:v>25.714285714285701</c:v>
                </c:pt>
                <c:pt idx="30">
                  <c:v>26.571428571428498</c:v>
                </c:pt>
                <c:pt idx="31">
                  <c:v>27.428571428571399</c:v>
                </c:pt>
                <c:pt idx="32">
                  <c:v>28.285714285714199</c:v>
                </c:pt>
                <c:pt idx="33">
                  <c:v>29.1428571428571</c:v>
                </c:pt>
                <c:pt idx="34">
                  <c:v>30</c:v>
                </c:pt>
                <c:pt idx="35">
                  <c:v>30.857142857142801</c:v>
                </c:pt>
                <c:pt idx="36">
                  <c:v>31.714285714285701</c:v>
                </c:pt>
                <c:pt idx="37">
                  <c:v>32.571428571428498</c:v>
                </c:pt>
                <c:pt idx="38">
                  <c:v>33.428571428571402</c:v>
                </c:pt>
                <c:pt idx="39">
                  <c:v>34.285714285714199</c:v>
                </c:pt>
                <c:pt idx="40">
                  <c:v>35.142857142857103</c:v>
                </c:pt>
                <c:pt idx="41">
                  <c:v>36</c:v>
                </c:pt>
                <c:pt idx="42">
                  <c:v>36.857142857142797</c:v>
                </c:pt>
                <c:pt idx="43">
                  <c:v>37.714285714285701</c:v>
                </c:pt>
                <c:pt idx="44">
                  <c:v>38.571428571428498</c:v>
                </c:pt>
                <c:pt idx="45">
                  <c:v>39.428571428571402</c:v>
                </c:pt>
                <c:pt idx="46">
                  <c:v>40.285714285714199</c:v>
                </c:pt>
                <c:pt idx="47">
                  <c:v>41.142857142857103</c:v>
                </c:pt>
                <c:pt idx="48">
                  <c:v>42</c:v>
                </c:pt>
                <c:pt idx="49">
                  <c:v>42.857142857142797</c:v>
                </c:pt>
                <c:pt idx="50">
                  <c:v>43.714285714285701</c:v>
                </c:pt>
                <c:pt idx="51">
                  <c:v>44.571428571428498</c:v>
                </c:pt>
                <c:pt idx="52">
                  <c:v>45.428571428571402</c:v>
                </c:pt>
                <c:pt idx="53">
                  <c:v>46.285714285714199</c:v>
                </c:pt>
                <c:pt idx="54">
                  <c:v>47.142857142857103</c:v>
                </c:pt>
                <c:pt idx="55">
                  <c:v>48</c:v>
                </c:pt>
                <c:pt idx="56">
                  <c:v>48.857142857142797</c:v>
                </c:pt>
                <c:pt idx="57">
                  <c:v>49.714285714285701</c:v>
                </c:pt>
                <c:pt idx="58">
                  <c:v>50.571428571428498</c:v>
                </c:pt>
                <c:pt idx="59">
                  <c:v>51.428571428571402</c:v>
                </c:pt>
                <c:pt idx="60">
                  <c:v>52.285714285714199</c:v>
                </c:pt>
                <c:pt idx="61">
                  <c:v>53.142857142857103</c:v>
                </c:pt>
                <c:pt idx="62">
                  <c:v>54</c:v>
                </c:pt>
                <c:pt idx="63">
                  <c:v>54.857142857142797</c:v>
                </c:pt>
                <c:pt idx="64">
                  <c:v>55.714285714285701</c:v>
                </c:pt>
                <c:pt idx="65">
                  <c:v>56.571428571428498</c:v>
                </c:pt>
                <c:pt idx="66">
                  <c:v>57.428571428571402</c:v>
                </c:pt>
                <c:pt idx="67">
                  <c:v>58.285714285714199</c:v>
                </c:pt>
                <c:pt idx="68">
                  <c:v>59.142857142857103</c:v>
                </c:pt>
                <c:pt idx="69">
                  <c:v>60</c:v>
                </c:pt>
                <c:pt idx="70">
                  <c:v>60.857142857142797</c:v>
                </c:pt>
                <c:pt idx="71">
                  <c:v>61.714285714285701</c:v>
                </c:pt>
                <c:pt idx="72">
                  <c:v>62.571428571428498</c:v>
                </c:pt>
                <c:pt idx="73">
                  <c:v>63.428571428571402</c:v>
                </c:pt>
                <c:pt idx="74">
                  <c:v>64.285714285714207</c:v>
                </c:pt>
                <c:pt idx="75">
                  <c:v>65.142857142857096</c:v>
                </c:pt>
                <c:pt idx="76">
                  <c:v>66</c:v>
                </c:pt>
                <c:pt idx="77">
                  <c:v>66.857142857142804</c:v>
                </c:pt>
                <c:pt idx="78">
                  <c:v>67.714285714285694</c:v>
                </c:pt>
                <c:pt idx="79">
                  <c:v>68.571428571428498</c:v>
                </c:pt>
                <c:pt idx="80">
                  <c:v>69.428571428571402</c:v>
                </c:pt>
                <c:pt idx="81">
                  <c:v>70.285714285714207</c:v>
                </c:pt>
                <c:pt idx="82">
                  <c:v>71.142857142857096</c:v>
                </c:pt>
                <c:pt idx="83">
                  <c:v>72</c:v>
                </c:pt>
                <c:pt idx="84">
                  <c:v>72.857142857142804</c:v>
                </c:pt>
                <c:pt idx="85">
                  <c:v>73.714285714285694</c:v>
                </c:pt>
                <c:pt idx="86">
                  <c:v>74.571428571428498</c:v>
                </c:pt>
                <c:pt idx="87">
                  <c:v>75.428571428571402</c:v>
                </c:pt>
                <c:pt idx="88">
                  <c:v>76.285714285714207</c:v>
                </c:pt>
                <c:pt idx="89">
                  <c:v>77.142857142857096</c:v>
                </c:pt>
                <c:pt idx="90">
                  <c:v>78</c:v>
                </c:pt>
                <c:pt idx="91">
                  <c:v>78.857142857142804</c:v>
                </c:pt>
                <c:pt idx="92">
                  <c:v>79.714285714285694</c:v>
                </c:pt>
                <c:pt idx="93">
                  <c:v>80.571428571428498</c:v>
                </c:pt>
                <c:pt idx="94">
                  <c:v>81.428571428571402</c:v>
                </c:pt>
                <c:pt idx="95">
                  <c:v>82.285714285714207</c:v>
                </c:pt>
                <c:pt idx="96">
                  <c:v>83.142857142857096</c:v>
                </c:pt>
                <c:pt idx="97">
                  <c:v>84</c:v>
                </c:pt>
                <c:pt idx="98">
                  <c:v>84.857142857142804</c:v>
                </c:pt>
                <c:pt idx="99">
                  <c:v>85.714285714285694</c:v>
                </c:pt>
                <c:pt idx="100">
                  <c:v>86.571428571428498</c:v>
                </c:pt>
                <c:pt idx="101">
                  <c:v>87.428571428571402</c:v>
                </c:pt>
                <c:pt idx="102">
                  <c:v>88.285714285714207</c:v>
                </c:pt>
                <c:pt idx="103">
                  <c:v>89.142857142857096</c:v>
                </c:pt>
                <c:pt idx="104">
                  <c:v>90</c:v>
                </c:pt>
                <c:pt idx="105">
                  <c:v>90.857142857142804</c:v>
                </c:pt>
                <c:pt idx="106">
                  <c:v>91.714285714285694</c:v>
                </c:pt>
                <c:pt idx="107">
                  <c:v>92.571428571428498</c:v>
                </c:pt>
                <c:pt idx="108">
                  <c:v>93.428571428571402</c:v>
                </c:pt>
                <c:pt idx="109">
                  <c:v>94.285714285714207</c:v>
                </c:pt>
                <c:pt idx="110">
                  <c:v>95.142857142857096</c:v>
                </c:pt>
                <c:pt idx="111">
                  <c:v>96</c:v>
                </c:pt>
                <c:pt idx="112">
                  <c:v>96.857142857142804</c:v>
                </c:pt>
                <c:pt idx="113">
                  <c:v>97.714285714285694</c:v>
                </c:pt>
                <c:pt idx="114">
                  <c:v>98.571428571428498</c:v>
                </c:pt>
                <c:pt idx="115">
                  <c:v>99.428571428571402</c:v>
                </c:pt>
                <c:pt idx="116">
                  <c:v>100.28571428571399</c:v>
                </c:pt>
                <c:pt idx="117">
                  <c:v>101.142857142857</c:v>
                </c:pt>
                <c:pt idx="118">
                  <c:v>102</c:v>
                </c:pt>
                <c:pt idx="119">
                  <c:v>102.85714285714199</c:v>
                </c:pt>
                <c:pt idx="120">
                  <c:v>103.714285714285</c:v>
                </c:pt>
                <c:pt idx="121">
                  <c:v>104.571428571428</c:v>
                </c:pt>
                <c:pt idx="122">
                  <c:v>105.428571428571</c:v>
                </c:pt>
                <c:pt idx="123">
                  <c:v>106.28571428571399</c:v>
                </c:pt>
                <c:pt idx="124">
                  <c:v>107.142857142857</c:v>
                </c:pt>
                <c:pt idx="125">
                  <c:v>108</c:v>
                </c:pt>
                <c:pt idx="126">
                  <c:v>108.85714285714199</c:v>
                </c:pt>
                <c:pt idx="127">
                  <c:v>109.714285714285</c:v>
                </c:pt>
                <c:pt idx="128">
                  <c:v>110.571428571428</c:v>
                </c:pt>
                <c:pt idx="129">
                  <c:v>111.428571428571</c:v>
                </c:pt>
                <c:pt idx="130">
                  <c:v>112.28571428571399</c:v>
                </c:pt>
                <c:pt idx="131">
                  <c:v>113.142857142857</c:v>
                </c:pt>
                <c:pt idx="132">
                  <c:v>114</c:v>
                </c:pt>
                <c:pt idx="133">
                  <c:v>114.85714285714199</c:v>
                </c:pt>
                <c:pt idx="134">
                  <c:v>115.714285714285</c:v>
                </c:pt>
                <c:pt idx="135">
                  <c:v>116.571428571428</c:v>
                </c:pt>
                <c:pt idx="136">
                  <c:v>117.428571428571</c:v>
                </c:pt>
                <c:pt idx="137">
                  <c:v>118.28571428571399</c:v>
                </c:pt>
                <c:pt idx="138">
                  <c:v>119.142857142857</c:v>
                </c:pt>
                <c:pt idx="139">
                  <c:v>120</c:v>
                </c:pt>
                <c:pt idx="140">
                  <c:v>120.85714285714199</c:v>
                </c:pt>
                <c:pt idx="141">
                  <c:v>121.714285714285</c:v>
                </c:pt>
                <c:pt idx="142">
                  <c:v>122.571428571428</c:v>
                </c:pt>
                <c:pt idx="143">
                  <c:v>123.428571428571</c:v>
                </c:pt>
                <c:pt idx="144">
                  <c:v>124.28571428571399</c:v>
                </c:pt>
                <c:pt idx="145">
                  <c:v>125.142857142857</c:v>
                </c:pt>
                <c:pt idx="146">
                  <c:v>126</c:v>
                </c:pt>
                <c:pt idx="147">
                  <c:v>126.85714285714199</c:v>
                </c:pt>
                <c:pt idx="148">
                  <c:v>127.714285714285</c:v>
                </c:pt>
                <c:pt idx="149">
                  <c:v>128.57142857142799</c:v>
                </c:pt>
                <c:pt idx="150">
                  <c:v>129.42857142857099</c:v>
                </c:pt>
                <c:pt idx="151">
                  <c:v>130.28571428571399</c:v>
                </c:pt>
                <c:pt idx="152">
                  <c:v>131.142857142857</c:v>
                </c:pt>
                <c:pt idx="153">
                  <c:v>132</c:v>
                </c:pt>
                <c:pt idx="154">
                  <c:v>132.85714285714201</c:v>
                </c:pt>
                <c:pt idx="155">
                  <c:v>133.71428571428501</c:v>
                </c:pt>
                <c:pt idx="156">
                  <c:v>134.57142857142799</c:v>
                </c:pt>
                <c:pt idx="157">
                  <c:v>135.42857142857099</c:v>
                </c:pt>
                <c:pt idx="158">
                  <c:v>136.28571428571399</c:v>
                </c:pt>
                <c:pt idx="159">
                  <c:v>137.142857142857</c:v>
                </c:pt>
                <c:pt idx="160">
                  <c:v>138</c:v>
                </c:pt>
                <c:pt idx="161">
                  <c:v>138.85714285714201</c:v>
                </c:pt>
                <c:pt idx="162">
                  <c:v>139.71428571428501</c:v>
                </c:pt>
                <c:pt idx="163">
                  <c:v>140.57142857142799</c:v>
                </c:pt>
                <c:pt idx="164">
                  <c:v>141.42857142857099</c:v>
                </c:pt>
                <c:pt idx="165">
                  <c:v>142.28571428571399</c:v>
                </c:pt>
                <c:pt idx="166">
                  <c:v>143.142857142857</c:v>
                </c:pt>
                <c:pt idx="167">
                  <c:v>144</c:v>
                </c:pt>
                <c:pt idx="168">
                  <c:v>144.85714285714201</c:v>
                </c:pt>
                <c:pt idx="169">
                  <c:v>145.71428571428501</c:v>
                </c:pt>
                <c:pt idx="170">
                  <c:v>146.57142857142799</c:v>
                </c:pt>
                <c:pt idx="171">
                  <c:v>147.42857142857099</c:v>
                </c:pt>
                <c:pt idx="172">
                  <c:v>148.28571428571399</c:v>
                </c:pt>
                <c:pt idx="173">
                  <c:v>149.142857142857</c:v>
                </c:pt>
                <c:pt idx="174">
                  <c:v>150</c:v>
                </c:pt>
                <c:pt idx="175">
                  <c:v>150.85714285714201</c:v>
                </c:pt>
                <c:pt idx="176">
                  <c:v>151.71428571428501</c:v>
                </c:pt>
                <c:pt idx="177">
                  <c:v>152.57142857142799</c:v>
                </c:pt>
                <c:pt idx="178">
                  <c:v>153.42857142857099</c:v>
                </c:pt>
                <c:pt idx="179">
                  <c:v>154.28571428571399</c:v>
                </c:pt>
                <c:pt idx="180">
                  <c:v>155.142857142857</c:v>
                </c:pt>
                <c:pt idx="181">
                  <c:v>156</c:v>
                </c:pt>
                <c:pt idx="182">
                  <c:v>156.85714285714201</c:v>
                </c:pt>
                <c:pt idx="183">
                  <c:v>157.71428571428501</c:v>
                </c:pt>
                <c:pt idx="184">
                  <c:v>158.57142857142799</c:v>
                </c:pt>
                <c:pt idx="185">
                  <c:v>159.42857142857099</c:v>
                </c:pt>
                <c:pt idx="186">
                  <c:v>160.28571428571399</c:v>
                </c:pt>
                <c:pt idx="187">
                  <c:v>161.142857142857</c:v>
                </c:pt>
                <c:pt idx="188">
                  <c:v>162</c:v>
                </c:pt>
                <c:pt idx="189">
                  <c:v>162.85714285714201</c:v>
                </c:pt>
                <c:pt idx="190">
                  <c:v>163.71428571428501</c:v>
                </c:pt>
                <c:pt idx="191">
                  <c:v>164.57142857142799</c:v>
                </c:pt>
                <c:pt idx="192">
                  <c:v>165.42857142857099</c:v>
                </c:pt>
                <c:pt idx="193">
                  <c:v>166.28571428571399</c:v>
                </c:pt>
                <c:pt idx="194">
                  <c:v>167.142857142857</c:v>
                </c:pt>
                <c:pt idx="195">
                  <c:v>168</c:v>
                </c:pt>
                <c:pt idx="196">
                  <c:v>168.85714285714201</c:v>
                </c:pt>
                <c:pt idx="197">
                  <c:v>169.71428571428501</c:v>
                </c:pt>
                <c:pt idx="198">
                  <c:v>170.57142857142799</c:v>
                </c:pt>
                <c:pt idx="199">
                  <c:v>171.42857142857099</c:v>
                </c:pt>
                <c:pt idx="200">
                  <c:v>172.28571428571399</c:v>
                </c:pt>
                <c:pt idx="201">
                  <c:v>173.142857142857</c:v>
                </c:pt>
                <c:pt idx="202">
                  <c:v>174</c:v>
                </c:pt>
                <c:pt idx="203">
                  <c:v>174.85714285714201</c:v>
                </c:pt>
                <c:pt idx="204">
                  <c:v>175.71428571428501</c:v>
                </c:pt>
                <c:pt idx="205">
                  <c:v>176.57142857142799</c:v>
                </c:pt>
                <c:pt idx="206">
                  <c:v>177.42857142857099</c:v>
                </c:pt>
                <c:pt idx="207">
                  <c:v>178.28571428571399</c:v>
                </c:pt>
                <c:pt idx="208">
                  <c:v>179.142857142857</c:v>
                </c:pt>
                <c:pt idx="209">
                  <c:v>180</c:v>
                </c:pt>
                <c:pt idx="210">
                  <c:v>180.85714285714201</c:v>
                </c:pt>
                <c:pt idx="211">
                  <c:v>181.71428571428501</c:v>
                </c:pt>
                <c:pt idx="212">
                  <c:v>182.57142857142799</c:v>
                </c:pt>
                <c:pt idx="213">
                  <c:v>183.42857142857099</c:v>
                </c:pt>
                <c:pt idx="214">
                  <c:v>184.28571428571399</c:v>
                </c:pt>
                <c:pt idx="215">
                  <c:v>185.142857142857</c:v>
                </c:pt>
                <c:pt idx="216">
                  <c:v>186</c:v>
                </c:pt>
                <c:pt idx="217">
                  <c:v>186.85714285714201</c:v>
                </c:pt>
                <c:pt idx="218">
                  <c:v>187.71428571428501</c:v>
                </c:pt>
                <c:pt idx="219">
                  <c:v>188.57142857142799</c:v>
                </c:pt>
                <c:pt idx="220">
                  <c:v>189.42857142857099</c:v>
                </c:pt>
                <c:pt idx="221">
                  <c:v>190.28571428571399</c:v>
                </c:pt>
                <c:pt idx="222">
                  <c:v>191.142857142857</c:v>
                </c:pt>
                <c:pt idx="223">
                  <c:v>192</c:v>
                </c:pt>
                <c:pt idx="224">
                  <c:v>192.85714285714201</c:v>
                </c:pt>
                <c:pt idx="225">
                  <c:v>193.71428571428501</c:v>
                </c:pt>
                <c:pt idx="226">
                  <c:v>194.57142857142799</c:v>
                </c:pt>
                <c:pt idx="227">
                  <c:v>195.42857142857099</c:v>
                </c:pt>
                <c:pt idx="228">
                  <c:v>196.28571428571399</c:v>
                </c:pt>
                <c:pt idx="229">
                  <c:v>197.142857142857</c:v>
                </c:pt>
                <c:pt idx="230">
                  <c:v>198</c:v>
                </c:pt>
                <c:pt idx="231">
                  <c:v>198.85714285714201</c:v>
                </c:pt>
                <c:pt idx="232">
                  <c:v>199.71428571428501</c:v>
                </c:pt>
                <c:pt idx="233">
                  <c:v>200.57142857142799</c:v>
                </c:pt>
                <c:pt idx="234">
                  <c:v>201.42857142857099</c:v>
                </c:pt>
                <c:pt idx="235">
                  <c:v>202.28571428571399</c:v>
                </c:pt>
                <c:pt idx="236">
                  <c:v>203.142857142857</c:v>
                </c:pt>
                <c:pt idx="237">
                  <c:v>204</c:v>
                </c:pt>
                <c:pt idx="238">
                  <c:v>204.85714285714201</c:v>
                </c:pt>
                <c:pt idx="239">
                  <c:v>205.71428571428501</c:v>
                </c:pt>
                <c:pt idx="240">
                  <c:v>206.57142857142799</c:v>
                </c:pt>
                <c:pt idx="241">
                  <c:v>207.42857142857099</c:v>
                </c:pt>
                <c:pt idx="242">
                  <c:v>208.28571428571399</c:v>
                </c:pt>
                <c:pt idx="243">
                  <c:v>209.142857142857</c:v>
                </c:pt>
                <c:pt idx="244">
                  <c:v>210</c:v>
                </c:pt>
                <c:pt idx="245">
                  <c:v>210.85714285714201</c:v>
                </c:pt>
                <c:pt idx="246">
                  <c:v>211.71428571428501</c:v>
                </c:pt>
                <c:pt idx="247">
                  <c:v>212.57142857142799</c:v>
                </c:pt>
                <c:pt idx="248">
                  <c:v>213.42857142857099</c:v>
                </c:pt>
                <c:pt idx="249">
                  <c:v>214.28571428571399</c:v>
                </c:pt>
                <c:pt idx="250">
                  <c:v>215.142857142857</c:v>
                </c:pt>
                <c:pt idx="251">
                  <c:v>216</c:v>
                </c:pt>
                <c:pt idx="252">
                  <c:v>216.85714285714201</c:v>
                </c:pt>
                <c:pt idx="253">
                  <c:v>217.71428571428501</c:v>
                </c:pt>
                <c:pt idx="254">
                  <c:v>218.57142857142799</c:v>
                </c:pt>
                <c:pt idx="255">
                  <c:v>219.42857142857099</c:v>
                </c:pt>
                <c:pt idx="256">
                  <c:v>220.28571428571399</c:v>
                </c:pt>
                <c:pt idx="257">
                  <c:v>221.142857142857</c:v>
                </c:pt>
                <c:pt idx="258">
                  <c:v>222</c:v>
                </c:pt>
                <c:pt idx="259">
                  <c:v>222.85714285714201</c:v>
                </c:pt>
                <c:pt idx="260">
                  <c:v>223.71428571428501</c:v>
                </c:pt>
                <c:pt idx="261">
                  <c:v>224.57142857142799</c:v>
                </c:pt>
                <c:pt idx="262">
                  <c:v>225.42857142857099</c:v>
                </c:pt>
                <c:pt idx="263">
                  <c:v>226.28571428571399</c:v>
                </c:pt>
                <c:pt idx="264">
                  <c:v>227.142857142857</c:v>
                </c:pt>
                <c:pt idx="265">
                  <c:v>228</c:v>
                </c:pt>
                <c:pt idx="266">
                  <c:v>228.85714285714201</c:v>
                </c:pt>
                <c:pt idx="267">
                  <c:v>229.71428571428501</c:v>
                </c:pt>
                <c:pt idx="268">
                  <c:v>230.57142857142799</c:v>
                </c:pt>
                <c:pt idx="269">
                  <c:v>231.42857142857099</c:v>
                </c:pt>
                <c:pt idx="270">
                  <c:v>232.28571428571399</c:v>
                </c:pt>
                <c:pt idx="271">
                  <c:v>233.142857142857</c:v>
                </c:pt>
                <c:pt idx="272">
                  <c:v>234</c:v>
                </c:pt>
                <c:pt idx="273">
                  <c:v>234.85714285714201</c:v>
                </c:pt>
                <c:pt idx="274">
                  <c:v>235.71428571428501</c:v>
                </c:pt>
                <c:pt idx="275">
                  <c:v>236.57142857142799</c:v>
                </c:pt>
                <c:pt idx="276">
                  <c:v>237.42857142857099</c:v>
                </c:pt>
                <c:pt idx="277">
                  <c:v>238.28571428571399</c:v>
                </c:pt>
                <c:pt idx="278">
                  <c:v>239.142857142857</c:v>
                </c:pt>
                <c:pt idx="279">
                  <c:v>240</c:v>
                </c:pt>
                <c:pt idx="280">
                  <c:v>240.85714285714201</c:v>
                </c:pt>
                <c:pt idx="281">
                  <c:v>241.71428571428501</c:v>
                </c:pt>
                <c:pt idx="282">
                  <c:v>242.57142857142799</c:v>
                </c:pt>
                <c:pt idx="283">
                  <c:v>243.42857142857099</c:v>
                </c:pt>
                <c:pt idx="284">
                  <c:v>244.28571428571399</c:v>
                </c:pt>
                <c:pt idx="285">
                  <c:v>245.142857142857</c:v>
                </c:pt>
                <c:pt idx="286">
                  <c:v>246</c:v>
                </c:pt>
                <c:pt idx="287">
                  <c:v>246.85714285714201</c:v>
                </c:pt>
                <c:pt idx="288">
                  <c:v>247.71428571428501</c:v>
                </c:pt>
                <c:pt idx="289">
                  <c:v>248.57142857142799</c:v>
                </c:pt>
                <c:pt idx="290">
                  <c:v>249.42857142857099</c:v>
                </c:pt>
                <c:pt idx="291">
                  <c:v>250.28571428571399</c:v>
                </c:pt>
                <c:pt idx="292">
                  <c:v>251.142857142857</c:v>
                </c:pt>
                <c:pt idx="293">
                  <c:v>252</c:v>
                </c:pt>
                <c:pt idx="294">
                  <c:v>252.85714285714201</c:v>
                </c:pt>
                <c:pt idx="295">
                  <c:v>253.71428571428501</c:v>
                </c:pt>
                <c:pt idx="296">
                  <c:v>254.57142857142799</c:v>
                </c:pt>
                <c:pt idx="297">
                  <c:v>255.42857142857099</c:v>
                </c:pt>
                <c:pt idx="298">
                  <c:v>256.28571428571399</c:v>
                </c:pt>
                <c:pt idx="299">
                  <c:v>257.142857142857</c:v>
                </c:pt>
                <c:pt idx="300">
                  <c:v>258</c:v>
                </c:pt>
                <c:pt idx="301">
                  <c:v>258.85714285714198</c:v>
                </c:pt>
                <c:pt idx="302">
                  <c:v>259.71428571428498</c:v>
                </c:pt>
                <c:pt idx="303">
                  <c:v>260.57142857142799</c:v>
                </c:pt>
                <c:pt idx="304">
                  <c:v>261.42857142857099</c:v>
                </c:pt>
                <c:pt idx="305">
                  <c:v>262.28571428571399</c:v>
                </c:pt>
                <c:pt idx="306">
                  <c:v>263.142857142857</c:v>
                </c:pt>
                <c:pt idx="307">
                  <c:v>264</c:v>
                </c:pt>
                <c:pt idx="308">
                  <c:v>264.85714285714198</c:v>
                </c:pt>
                <c:pt idx="309">
                  <c:v>265.71428571428498</c:v>
                </c:pt>
                <c:pt idx="310">
                  <c:v>266.57142857142799</c:v>
                </c:pt>
                <c:pt idx="311">
                  <c:v>267.42857142857099</c:v>
                </c:pt>
                <c:pt idx="312">
                  <c:v>268.28571428571399</c:v>
                </c:pt>
                <c:pt idx="313">
                  <c:v>269.142857142857</c:v>
                </c:pt>
                <c:pt idx="314">
                  <c:v>270</c:v>
                </c:pt>
                <c:pt idx="315">
                  <c:v>270.85714285714198</c:v>
                </c:pt>
                <c:pt idx="316">
                  <c:v>271.71428571428498</c:v>
                </c:pt>
                <c:pt idx="317">
                  <c:v>272.57142857142799</c:v>
                </c:pt>
                <c:pt idx="318">
                  <c:v>273.42857142857099</c:v>
                </c:pt>
                <c:pt idx="319">
                  <c:v>274.28571428571399</c:v>
                </c:pt>
                <c:pt idx="320">
                  <c:v>275.142857142857</c:v>
                </c:pt>
                <c:pt idx="321">
                  <c:v>276</c:v>
                </c:pt>
                <c:pt idx="322">
                  <c:v>276.85714285714198</c:v>
                </c:pt>
                <c:pt idx="323">
                  <c:v>277.71428571428498</c:v>
                </c:pt>
                <c:pt idx="324">
                  <c:v>278.57142857142799</c:v>
                </c:pt>
                <c:pt idx="325">
                  <c:v>279.42857142857099</c:v>
                </c:pt>
                <c:pt idx="326">
                  <c:v>280.28571428571399</c:v>
                </c:pt>
                <c:pt idx="327">
                  <c:v>281.142857142857</c:v>
                </c:pt>
                <c:pt idx="328">
                  <c:v>282</c:v>
                </c:pt>
                <c:pt idx="329">
                  <c:v>282.85714285714198</c:v>
                </c:pt>
                <c:pt idx="330">
                  <c:v>283.71428571428498</c:v>
                </c:pt>
                <c:pt idx="331">
                  <c:v>284.57142857142799</c:v>
                </c:pt>
                <c:pt idx="332">
                  <c:v>285.42857142857099</c:v>
                </c:pt>
                <c:pt idx="333">
                  <c:v>286.28571428571399</c:v>
                </c:pt>
                <c:pt idx="334">
                  <c:v>287.142857142857</c:v>
                </c:pt>
                <c:pt idx="335">
                  <c:v>288</c:v>
                </c:pt>
                <c:pt idx="336">
                  <c:v>288.85714285714198</c:v>
                </c:pt>
                <c:pt idx="337">
                  <c:v>289.71428571428498</c:v>
                </c:pt>
                <c:pt idx="338">
                  <c:v>290.57142857142799</c:v>
                </c:pt>
                <c:pt idx="339">
                  <c:v>291.42857142857099</c:v>
                </c:pt>
                <c:pt idx="340">
                  <c:v>292.28571428571399</c:v>
                </c:pt>
                <c:pt idx="341">
                  <c:v>293.142857142857</c:v>
                </c:pt>
                <c:pt idx="342">
                  <c:v>294</c:v>
                </c:pt>
                <c:pt idx="343">
                  <c:v>294.85714285714198</c:v>
                </c:pt>
                <c:pt idx="344">
                  <c:v>295.71428571428498</c:v>
                </c:pt>
                <c:pt idx="345">
                  <c:v>296.57142857142799</c:v>
                </c:pt>
                <c:pt idx="346">
                  <c:v>297.42857142857099</c:v>
                </c:pt>
                <c:pt idx="347">
                  <c:v>298.28571428571399</c:v>
                </c:pt>
                <c:pt idx="348">
                  <c:v>299.142857142857</c:v>
                </c:pt>
                <c:pt idx="349">
                  <c:v>300</c:v>
                </c:pt>
                <c:pt idx="350">
                  <c:v>300.85714285714198</c:v>
                </c:pt>
                <c:pt idx="351">
                  <c:v>301.71428571428498</c:v>
                </c:pt>
                <c:pt idx="352">
                  <c:v>302.57142857142799</c:v>
                </c:pt>
                <c:pt idx="353">
                  <c:v>303.42857142857099</c:v>
                </c:pt>
                <c:pt idx="354">
                  <c:v>304.28571428571399</c:v>
                </c:pt>
                <c:pt idx="355">
                  <c:v>305.142857142857</c:v>
                </c:pt>
                <c:pt idx="356">
                  <c:v>306</c:v>
                </c:pt>
                <c:pt idx="357">
                  <c:v>306.85714285714198</c:v>
                </c:pt>
                <c:pt idx="358">
                  <c:v>307.71428571428498</c:v>
                </c:pt>
                <c:pt idx="359">
                  <c:v>308.57142857142799</c:v>
                </c:pt>
                <c:pt idx="360">
                  <c:v>309.42857142857099</c:v>
                </c:pt>
                <c:pt idx="361">
                  <c:v>310.28571428571399</c:v>
                </c:pt>
                <c:pt idx="362">
                  <c:v>311.142857142857</c:v>
                </c:pt>
                <c:pt idx="363">
                  <c:v>312</c:v>
                </c:pt>
                <c:pt idx="364">
                  <c:v>312.85714285714198</c:v>
                </c:pt>
                <c:pt idx="365">
                  <c:v>313.71428571428498</c:v>
                </c:pt>
                <c:pt idx="366">
                  <c:v>314.57142857142799</c:v>
                </c:pt>
                <c:pt idx="367">
                  <c:v>315.42857142857099</c:v>
                </c:pt>
                <c:pt idx="368">
                  <c:v>316.28571428571399</c:v>
                </c:pt>
                <c:pt idx="369">
                  <c:v>317.142857142857</c:v>
                </c:pt>
                <c:pt idx="370">
                  <c:v>318</c:v>
                </c:pt>
                <c:pt idx="371">
                  <c:v>318.85714285714198</c:v>
                </c:pt>
                <c:pt idx="372">
                  <c:v>319.71428571428498</c:v>
                </c:pt>
                <c:pt idx="373">
                  <c:v>320.57142857142799</c:v>
                </c:pt>
                <c:pt idx="374">
                  <c:v>321.42857142857099</c:v>
                </c:pt>
                <c:pt idx="375">
                  <c:v>322.28571428571399</c:v>
                </c:pt>
                <c:pt idx="376">
                  <c:v>323.142857142857</c:v>
                </c:pt>
                <c:pt idx="377">
                  <c:v>324</c:v>
                </c:pt>
                <c:pt idx="378">
                  <c:v>324.85714285714198</c:v>
                </c:pt>
                <c:pt idx="379">
                  <c:v>325.71428571428498</c:v>
                </c:pt>
                <c:pt idx="380">
                  <c:v>326.57142857142799</c:v>
                </c:pt>
                <c:pt idx="381">
                  <c:v>327.42857142857099</c:v>
                </c:pt>
                <c:pt idx="382">
                  <c:v>328.28571428571399</c:v>
                </c:pt>
                <c:pt idx="383">
                  <c:v>329.142857142857</c:v>
                </c:pt>
                <c:pt idx="384">
                  <c:v>330</c:v>
                </c:pt>
                <c:pt idx="385">
                  <c:v>330.85714285714198</c:v>
                </c:pt>
                <c:pt idx="386">
                  <c:v>331.71428571428498</c:v>
                </c:pt>
                <c:pt idx="387">
                  <c:v>332.57142857142799</c:v>
                </c:pt>
                <c:pt idx="388">
                  <c:v>333.42857142857099</c:v>
                </c:pt>
                <c:pt idx="389">
                  <c:v>334.28571428571399</c:v>
                </c:pt>
                <c:pt idx="390">
                  <c:v>335.142857142857</c:v>
                </c:pt>
                <c:pt idx="391">
                  <c:v>336</c:v>
                </c:pt>
                <c:pt idx="392">
                  <c:v>336.85714285714198</c:v>
                </c:pt>
                <c:pt idx="393">
                  <c:v>337.71428571428498</c:v>
                </c:pt>
                <c:pt idx="394">
                  <c:v>338.57142857142799</c:v>
                </c:pt>
                <c:pt idx="395">
                  <c:v>339.42857142857099</c:v>
                </c:pt>
                <c:pt idx="396">
                  <c:v>340.28571428571399</c:v>
                </c:pt>
                <c:pt idx="397">
                  <c:v>341.142857142857</c:v>
                </c:pt>
                <c:pt idx="398">
                  <c:v>342</c:v>
                </c:pt>
                <c:pt idx="399">
                  <c:v>342.85714285714198</c:v>
                </c:pt>
                <c:pt idx="400">
                  <c:v>343.71428571428498</c:v>
                </c:pt>
                <c:pt idx="401">
                  <c:v>344.57142857142799</c:v>
                </c:pt>
                <c:pt idx="402">
                  <c:v>345.42857142857099</c:v>
                </c:pt>
                <c:pt idx="403">
                  <c:v>346.28571428571399</c:v>
                </c:pt>
                <c:pt idx="404">
                  <c:v>347.142857142857</c:v>
                </c:pt>
                <c:pt idx="405">
                  <c:v>348</c:v>
                </c:pt>
                <c:pt idx="406">
                  <c:v>348.85714285714198</c:v>
                </c:pt>
                <c:pt idx="407">
                  <c:v>349.71428571428498</c:v>
                </c:pt>
                <c:pt idx="408">
                  <c:v>350.57142857142799</c:v>
                </c:pt>
                <c:pt idx="409">
                  <c:v>351.42857142857099</c:v>
                </c:pt>
                <c:pt idx="410">
                  <c:v>352.28571428571399</c:v>
                </c:pt>
                <c:pt idx="411">
                  <c:v>353.142857142857</c:v>
                </c:pt>
                <c:pt idx="412">
                  <c:v>354</c:v>
                </c:pt>
                <c:pt idx="413">
                  <c:v>354.85714285714198</c:v>
                </c:pt>
                <c:pt idx="414">
                  <c:v>355.71428571428498</c:v>
                </c:pt>
                <c:pt idx="415">
                  <c:v>356.57142857142799</c:v>
                </c:pt>
                <c:pt idx="416">
                  <c:v>357.42857142857099</c:v>
                </c:pt>
                <c:pt idx="417">
                  <c:v>358.28571428571399</c:v>
                </c:pt>
                <c:pt idx="418">
                  <c:v>359.142857142857</c:v>
                </c:pt>
                <c:pt idx="419">
                  <c:v>360</c:v>
                </c:pt>
                <c:pt idx="420">
                  <c:v>360.85714285714198</c:v>
                </c:pt>
                <c:pt idx="421">
                  <c:v>361.71428571428498</c:v>
                </c:pt>
                <c:pt idx="422">
                  <c:v>362.57142857142799</c:v>
                </c:pt>
                <c:pt idx="423">
                  <c:v>363.42857142857099</c:v>
                </c:pt>
                <c:pt idx="424">
                  <c:v>364.28571428571399</c:v>
                </c:pt>
                <c:pt idx="425">
                  <c:v>365.142857142857</c:v>
                </c:pt>
                <c:pt idx="426">
                  <c:v>366</c:v>
                </c:pt>
                <c:pt idx="427">
                  <c:v>366.85714285714198</c:v>
                </c:pt>
                <c:pt idx="428">
                  <c:v>367.71428571428498</c:v>
                </c:pt>
                <c:pt idx="429">
                  <c:v>368.57142857142799</c:v>
                </c:pt>
                <c:pt idx="430">
                  <c:v>369.42857142857099</c:v>
                </c:pt>
                <c:pt idx="431">
                  <c:v>370.28571428571399</c:v>
                </c:pt>
                <c:pt idx="432">
                  <c:v>371.142857142857</c:v>
                </c:pt>
                <c:pt idx="433">
                  <c:v>372</c:v>
                </c:pt>
                <c:pt idx="434">
                  <c:v>372.85714285714198</c:v>
                </c:pt>
                <c:pt idx="435">
                  <c:v>373.71428571428498</c:v>
                </c:pt>
                <c:pt idx="436">
                  <c:v>374.57142857142799</c:v>
                </c:pt>
                <c:pt idx="437">
                  <c:v>375.42857142857099</c:v>
                </c:pt>
                <c:pt idx="438">
                  <c:v>376.28571428571399</c:v>
                </c:pt>
                <c:pt idx="439">
                  <c:v>377.142857142857</c:v>
                </c:pt>
                <c:pt idx="440">
                  <c:v>378</c:v>
                </c:pt>
                <c:pt idx="441">
                  <c:v>378.85714285714198</c:v>
                </c:pt>
                <c:pt idx="442">
                  <c:v>379.71428571428498</c:v>
                </c:pt>
                <c:pt idx="443">
                  <c:v>380.57142857142799</c:v>
                </c:pt>
                <c:pt idx="444">
                  <c:v>381.42857142857099</c:v>
                </c:pt>
                <c:pt idx="445">
                  <c:v>382.28571428571399</c:v>
                </c:pt>
                <c:pt idx="446">
                  <c:v>383.142857142857</c:v>
                </c:pt>
                <c:pt idx="447">
                  <c:v>384</c:v>
                </c:pt>
                <c:pt idx="448">
                  <c:v>384.85714285714198</c:v>
                </c:pt>
                <c:pt idx="449">
                  <c:v>385.71428571428498</c:v>
                </c:pt>
                <c:pt idx="450">
                  <c:v>386.57142857142799</c:v>
                </c:pt>
                <c:pt idx="451">
                  <c:v>387.42857142857099</c:v>
                </c:pt>
                <c:pt idx="452">
                  <c:v>388.28571428571399</c:v>
                </c:pt>
                <c:pt idx="453">
                  <c:v>389.142857142857</c:v>
                </c:pt>
                <c:pt idx="454">
                  <c:v>390</c:v>
                </c:pt>
                <c:pt idx="455">
                  <c:v>390.85714285714198</c:v>
                </c:pt>
                <c:pt idx="456">
                  <c:v>391.71428571428498</c:v>
                </c:pt>
                <c:pt idx="457">
                  <c:v>392.57142857142799</c:v>
                </c:pt>
                <c:pt idx="458">
                  <c:v>393.42857142857099</c:v>
                </c:pt>
                <c:pt idx="459">
                  <c:v>394.28571428571399</c:v>
                </c:pt>
                <c:pt idx="460">
                  <c:v>395.142857142857</c:v>
                </c:pt>
                <c:pt idx="461">
                  <c:v>396</c:v>
                </c:pt>
                <c:pt idx="462">
                  <c:v>396.85714285714198</c:v>
                </c:pt>
                <c:pt idx="463">
                  <c:v>397.71428571428498</c:v>
                </c:pt>
                <c:pt idx="464">
                  <c:v>398.57142857142799</c:v>
                </c:pt>
                <c:pt idx="465">
                  <c:v>399.42857142857099</c:v>
                </c:pt>
                <c:pt idx="466">
                  <c:v>400.28571428571399</c:v>
                </c:pt>
                <c:pt idx="467">
                  <c:v>401.142857142857</c:v>
                </c:pt>
                <c:pt idx="468">
                  <c:v>402</c:v>
                </c:pt>
                <c:pt idx="469">
                  <c:v>402.85714285714198</c:v>
                </c:pt>
                <c:pt idx="470">
                  <c:v>403.71428571428498</c:v>
                </c:pt>
                <c:pt idx="471">
                  <c:v>404.57142857142799</c:v>
                </c:pt>
                <c:pt idx="472">
                  <c:v>405.42857142857099</c:v>
                </c:pt>
                <c:pt idx="473">
                  <c:v>406.28571428571399</c:v>
                </c:pt>
                <c:pt idx="474">
                  <c:v>407.142857142857</c:v>
                </c:pt>
                <c:pt idx="475">
                  <c:v>408</c:v>
                </c:pt>
                <c:pt idx="476">
                  <c:v>408.85714285714198</c:v>
                </c:pt>
                <c:pt idx="477">
                  <c:v>409.71428571428498</c:v>
                </c:pt>
                <c:pt idx="478">
                  <c:v>410.57142857142799</c:v>
                </c:pt>
                <c:pt idx="479">
                  <c:v>411.42857142857099</c:v>
                </c:pt>
                <c:pt idx="480">
                  <c:v>412.28571428571399</c:v>
                </c:pt>
                <c:pt idx="481">
                  <c:v>413.142857142857</c:v>
                </c:pt>
                <c:pt idx="482">
                  <c:v>414</c:v>
                </c:pt>
                <c:pt idx="483">
                  <c:v>414.85714285714198</c:v>
                </c:pt>
                <c:pt idx="484">
                  <c:v>415.71428571428498</c:v>
                </c:pt>
                <c:pt idx="485">
                  <c:v>416.57142857142799</c:v>
                </c:pt>
                <c:pt idx="486">
                  <c:v>417.42857142857099</c:v>
                </c:pt>
                <c:pt idx="487">
                  <c:v>418.28571428571399</c:v>
                </c:pt>
                <c:pt idx="488">
                  <c:v>419.142857142857</c:v>
                </c:pt>
                <c:pt idx="489">
                  <c:v>420</c:v>
                </c:pt>
                <c:pt idx="490">
                  <c:v>420.85714285714198</c:v>
                </c:pt>
                <c:pt idx="491">
                  <c:v>421.71428571428498</c:v>
                </c:pt>
                <c:pt idx="492">
                  <c:v>422.57142857142799</c:v>
                </c:pt>
                <c:pt idx="493">
                  <c:v>423.42857142857099</c:v>
                </c:pt>
                <c:pt idx="494">
                  <c:v>424.28571428571399</c:v>
                </c:pt>
                <c:pt idx="495">
                  <c:v>425.142857142857</c:v>
                </c:pt>
                <c:pt idx="496">
                  <c:v>426</c:v>
                </c:pt>
                <c:pt idx="497">
                  <c:v>426.85714285714198</c:v>
                </c:pt>
                <c:pt idx="498">
                  <c:v>427.71428571428498</c:v>
                </c:pt>
                <c:pt idx="499">
                  <c:v>428.57142857142799</c:v>
                </c:pt>
                <c:pt idx="500">
                  <c:v>429.42857142857099</c:v>
                </c:pt>
                <c:pt idx="501">
                  <c:v>430.28571428571399</c:v>
                </c:pt>
                <c:pt idx="502">
                  <c:v>431.142857142857</c:v>
                </c:pt>
                <c:pt idx="503">
                  <c:v>432</c:v>
                </c:pt>
                <c:pt idx="504">
                  <c:v>432.85714285714198</c:v>
                </c:pt>
                <c:pt idx="505">
                  <c:v>433.71428571428498</c:v>
                </c:pt>
                <c:pt idx="506">
                  <c:v>434.57142857142799</c:v>
                </c:pt>
                <c:pt idx="507">
                  <c:v>435.42857142857099</c:v>
                </c:pt>
                <c:pt idx="508">
                  <c:v>436.28571428571399</c:v>
                </c:pt>
                <c:pt idx="509">
                  <c:v>437.142857142857</c:v>
                </c:pt>
                <c:pt idx="510">
                  <c:v>438</c:v>
                </c:pt>
                <c:pt idx="511">
                  <c:v>438.85714285714198</c:v>
                </c:pt>
                <c:pt idx="512">
                  <c:v>439.71428571428498</c:v>
                </c:pt>
                <c:pt idx="513">
                  <c:v>440.57142857142799</c:v>
                </c:pt>
                <c:pt idx="514">
                  <c:v>441.42857142857099</c:v>
                </c:pt>
                <c:pt idx="515">
                  <c:v>442.28571428571399</c:v>
                </c:pt>
                <c:pt idx="516">
                  <c:v>443.142857142857</c:v>
                </c:pt>
                <c:pt idx="517">
                  <c:v>444</c:v>
                </c:pt>
                <c:pt idx="518">
                  <c:v>444.85714285714198</c:v>
                </c:pt>
                <c:pt idx="519">
                  <c:v>445.71428571428498</c:v>
                </c:pt>
                <c:pt idx="520">
                  <c:v>446.57142857142799</c:v>
                </c:pt>
                <c:pt idx="521">
                  <c:v>447.42857142857099</c:v>
                </c:pt>
                <c:pt idx="522">
                  <c:v>448.28571428571399</c:v>
                </c:pt>
                <c:pt idx="523">
                  <c:v>449.142857142857</c:v>
                </c:pt>
                <c:pt idx="524">
                  <c:v>450</c:v>
                </c:pt>
                <c:pt idx="525">
                  <c:v>450.85714285714198</c:v>
                </c:pt>
                <c:pt idx="526">
                  <c:v>451.71428571428498</c:v>
                </c:pt>
                <c:pt idx="527">
                  <c:v>452.57142857142799</c:v>
                </c:pt>
                <c:pt idx="528">
                  <c:v>453.42857142857099</c:v>
                </c:pt>
                <c:pt idx="529">
                  <c:v>454.28571428571399</c:v>
                </c:pt>
                <c:pt idx="530">
                  <c:v>455.142857142857</c:v>
                </c:pt>
                <c:pt idx="531">
                  <c:v>456</c:v>
                </c:pt>
                <c:pt idx="532">
                  <c:v>456.85714285714198</c:v>
                </c:pt>
                <c:pt idx="533">
                  <c:v>457.71428571428498</c:v>
                </c:pt>
                <c:pt idx="534">
                  <c:v>458.57142857142799</c:v>
                </c:pt>
                <c:pt idx="535">
                  <c:v>459.42857142857099</c:v>
                </c:pt>
                <c:pt idx="536">
                  <c:v>460.28571428571399</c:v>
                </c:pt>
                <c:pt idx="537">
                  <c:v>461.142857142857</c:v>
                </c:pt>
                <c:pt idx="538">
                  <c:v>462</c:v>
                </c:pt>
                <c:pt idx="539">
                  <c:v>462.85714285714198</c:v>
                </c:pt>
                <c:pt idx="540">
                  <c:v>463.71428571428498</c:v>
                </c:pt>
                <c:pt idx="541">
                  <c:v>464.57142857142799</c:v>
                </c:pt>
                <c:pt idx="542">
                  <c:v>465.42857142857099</c:v>
                </c:pt>
                <c:pt idx="543">
                  <c:v>466.28571428571399</c:v>
                </c:pt>
                <c:pt idx="544">
                  <c:v>467.142857142857</c:v>
                </c:pt>
                <c:pt idx="545">
                  <c:v>468</c:v>
                </c:pt>
                <c:pt idx="546">
                  <c:v>468.85714285714198</c:v>
                </c:pt>
                <c:pt idx="547">
                  <c:v>469.71428571428498</c:v>
                </c:pt>
                <c:pt idx="548">
                  <c:v>470.57142857142799</c:v>
                </c:pt>
                <c:pt idx="549">
                  <c:v>471.42857142857099</c:v>
                </c:pt>
                <c:pt idx="550">
                  <c:v>472.28571428571399</c:v>
                </c:pt>
                <c:pt idx="551">
                  <c:v>473.142857142857</c:v>
                </c:pt>
                <c:pt idx="552">
                  <c:v>474</c:v>
                </c:pt>
                <c:pt idx="553">
                  <c:v>474.85714285714198</c:v>
                </c:pt>
                <c:pt idx="554">
                  <c:v>475.71428571428498</c:v>
                </c:pt>
                <c:pt idx="555">
                  <c:v>476.57142857142799</c:v>
                </c:pt>
                <c:pt idx="556">
                  <c:v>477.42857142857099</c:v>
                </c:pt>
                <c:pt idx="557">
                  <c:v>478.28571428571399</c:v>
                </c:pt>
                <c:pt idx="558">
                  <c:v>479.142857142857</c:v>
                </c:pt>
                <c:pt idx="559">
                  <c:v>480</c:v>
                </c:pt>
                <c:pt idx="560">
                  <c:v>480.85714285714198</c:v>
                </c:pt>
                <c:pt idx="561">
                  <c:v>481.71428571428498</c:v>
                </c:pt>
                <c:pt idx="562">
                  <c:v>482.57142857142799</c:v>
                </c:pt>
                <c:pt idx="563">
                  <c:v>483.42857142857099</c:v>
                </c:pt>
                <c:pt idx="564">
                  <c:v>484.28571428571399</c:v>
                </c:pt>
                <c:pt idx="565">
                  <c:v>485.142857142857</c:v>
                </c:pt>
                <c:pt idx="566">
                  <c:v>486</c:v>
                </c:pt>
                <c:pt idx="567">
                  <c:v>486.85714285714198</c:v>
                </c:pt>
                <c:pt idx="568">
                  <c:v>487.71428571428498</c:v>
                </c:pt>
                <c:pt idx="569">
                  <c:v>488.57142857142799</c:v>
                </c:pt>
                <c:pt idx="570">
                  <c:v>489.42857142857099</c:v>
                </c:pt>
                <c:pt idx="571">
                  <c:v>490.28571428571399</c:v>
                </c:pt>
                <c:pt idx="572">
                  <c:v>491.142857142857</c:v>
                </c:pt>
                <c:pt idx="573">
                  <c:v>492</c:v>
                </c:pt>
                <c:pt idx="574">
                  <c:v>492.85714285714198</c:v>
                </c:pt>
                <c:pt idx="575">
                  <c:v>493.71428571428498</c:v>
                </c:pt>
                <c:pt idx="576">
                  <c:v>494.57142857142799</c:v>
                </c:pt>
                <c:pt idx="577">
                  <c:v>495.42857142857099</c:v>
                </c:pt>
                <c:pt idx="578">
                  <c:v>496.28571428571399</c:v>
                </c:pt>
                <c:pt idx="579">
                  <c:v>497.142857142857</c:v>
                </c:pt>
                <c:pt idx="580">
                  <c:v>498</c:v>
                </c:pt>
                <c:pt idx="581">
                  <c:v>498.85714285714198</c:v>
                </c:pt>
                <c:pt idx="582">
                  <c:v>499.71428571428498</c:v>
                </c:pt>
                <c:pt idx="583">
                  <c:v>500.57142857142799</c:v>
                </c:pt>
                <c:pt idx="584">
                  <c:v>501.42857142857099</c:v>
                </c:pt>
                <c:pt idx="585">
                  <c:v>502.28571428571399</c:v>
                </c:pt>
                <c:pt idx="586">
                  <c:v>503.142857142857</c:v>
                </c:pt>
                <c:pt idx="587">
                  <c:v>504</c:v>
                </c:pt>
                <c:pt idx="588">
                  <c:v>504.85714285714198</c:v>
                </c:pt>
                <c:pt idx="589">
                  <c:v>505.71428571428498</c:v>
                </c:pt>
                <c:pt idx="590">
                  <c:v>506.57142857142799</c:v>
                </c:pt>
                <c:pt idx="591">
                  <c:v>507.42857142857099</c:v>
                </c:pt>
                <c:pt idx="592">
                  <c:v>508.28571428571399</c:v>
                </c:pt>
                <c:pt idx="593">
                  <c:v>509.142857142857</c:v>
                </c:pt>
                <c:pt idx="594">
                  <c:v>510</c:v>
                </c:pt>
                <c:pt idx="595">
                  <c:v>510.85714285714198</c:v>
                </c:pt>
                <c:pt idx="596">
                  <c:v>511.71428571428498</c:v>
                </c:pt>
                <c:pt idx="597">
                  <c:v>512.57142857142799</c:v>
                </c:pt>
                <c:pt idx="598">
                  <c:v>513.42857142857099</c:v>
                </c:pt>
                <c:pt idx="599">
                  <c:v>514.28571428571399</c:v>
                </c:pt>
                <c:pt idx="600">
                  <c:v>515.142857142857</c:v>
                </c:pt>
                <c:pt idx="601">
                  <c:v>516</c:v>
                </c:pt>
                <c:pt idx="602">
                  <c:v>516.85714285714198</c:v>
                </c:pt>
                <c:pt idx="603">
                  <c:v>517.71428571428498</c:v>
                </c:pt>
                <c:pt idx="604">
                  <c:v>518.57142857142799</c:v>
                </c:pt>
                <c:pt idx="605">
                  <c:v>519.42857142857099</c:v>
                </c:pt>
                <c:pt idx="606">
                  <c:v>520.28571428571399</c:v>
                </c:pt>
                <c:pt idx="607">
                  <c:v>521.142857142857</c:v>
                </c:pt>
                <c:pt idx="608">
                  <c:v>522</c:v>
                </c:pt>
                <c:pt idx="609">
                  <c:v>522.85714285714198</c:v>
                </c:pt>
                <c:pt idx="610">
                  <c:v>523.71428571428498</c:v>
                </c:pt>
                <c:pt idx="611">
                  <c:v>524.57142857142799</c:v>
                </c:pt>
                <c:pt idx="612">
                  <c:v>525.42857142857099</c:v>
                </c:pt>
                <c:pt idx="613">
                  <c:v>526.28571428571399</c:v>
                </c:pt>
                <c:pt idx="614">
                  <c:v>527.142857142857</c:v>
                </c:pt>
                <c:pt idx="615">
                  <c:v>528</c:v>
                </c:pt>
                <c:pt idx="616">
                  <c:v>528.85714285714198</c:v>
                </c:pt>
                <c:pt idx="617">
                  <c:v>529.71428571428498</c:v>
                </c:pt>
                <c:pt idx="618">
                  <c:v>530.57142857142799</c:v>
                </c:pt>
                <c:pt idx="619">
                  <c:v>531.42857142857099</c:v>
                </c:pt>
                <c:pt idx="620">
                  <c:v>532.28571428571399</c:v>
                </c:pt>
                <c:pt idx="621">
                  <c:v>533.142857142857</c:v>
                </c:pt>
                <c:pt idx="622">
                  <c:v>534</c:v>
                </c:pt>
                <c:pt idx="623">
                  <c:v>534.85714285714198</c:v>
                </c:pt>
                <c:pt idx="624">
                  <c:v>535.71428571428498</c:v>
                </c:pt>
                <c:pt idx="625">
                  <c:v>536.57142857142799</c:v>
                </c:pt>
                <c:pt idx="626">
                  <c:v>537.42857142857099</c:v>
                </c:pt>
                <c:pt idx="627">
                  <c:v>538.28571428571399</c:v>
                </c:pt>
                <c:pt idx="628">
                  <c:v>539.142857142857</c:v>
                </c:pt>
                <c:pt idx="629">
                  <c:v>540</c:v>
                </c:pt>
                <c:pt idx="630">
                  <c:v>540.85714285714198</c:v>
                </c:pt>
                <c:pt idx="631">
                  <c:v>541.71428571428498</c:v>
                </c:pt>
                <c:pt idx="632">
                  <c:v>542.57142857142799</c:v>
                </c:pt>
                <c:pt idx="633">
                  <c:v>543.42857142857099</c:v>
                </c:pt>
                <c:pt idx="634">
                  <c:v>544.28571428571399</c:v>
                </c:pt>
                <c:pt idx="635">
                  <c:v>545.142857142857</c:v>
                </c:pt>
                <c:pt idx="636">
                  <c:v>546</c:v>
                </c:pt>
                <c:pt idx="637">
                  <c:v>546.85714285714198</c:v>
                </c:pt>
                <c:pt idx="638">
                  <c:v>547.71428571428498</c:v>
                </c:pt>
                <c:pt idx="639">
                  <c:v>548.57142857142799</c:v>
                </c:pt>
                <c:pt idx="640">
                  <c:v>549.42857142857099</c:v>
                </c:pt>
                <c:pt idx="641">
                  <c:v>550.28571428571399</c:v>
                </c:pt>
                <c:pt idx="642">
                  <c:v>551.142857142857</c:v>
                </c:pt>
                <c:pt idx="643">
                  <c:v>552</c:v>
                </c:pt>
                <c:pt idx="644">
                  <c:v>552.85714285714198</c:v>
                </c:pt>
                <c:pt idx="645">
                  <c:v>553.71428571428498</c:v>
                </c:pt>
                <c:pt idx="646">
                  <c:v>554.57142857142799</c:v>
                </c:pt>
                <c:pt idx="647">
                  <c:v>555.42857142857099</c:v>
                </c:pt>
                <c:pt idx="648">
                  <c:v>556.28571428571399</c:v>
                </c:pt>
                <c:pt idx="649">
                  <c:v>557.142857142857</c:v>
                </c:pt>
                <c:pt idx="650">
                  <c:v>558</c:v>
                </c:pt>
                <c:pt idx="651">
                  <c:v>558.85714285714198</c:v>
                </c:pt>
                <c:pt idx="652">
                  <c:v>559.71428571428498</c:v>
                </c:pt>
                <c:pt idx="653">
                  <c:v>560.57142857142799</c:v>
                </c:pt>
                <c:pt idx="654">
                  <c:v>561.42857142857099</c:v>
                </c:pt>
                <c:pt idx="655">
                  <c:v>562.28571428571399</c:v>
                </c:pt>
                <c:pt idx="656">
                  <c:v>563.142857142857</c:v>
                </c:pt>
                <c:pt idx="657">
                  <c:v>564</c:v>
                </c:pt>
                <c:pt idx="658">
                  <c:v>564.85714285714198</c:v>
                </c:pt>
                <c:pt idx="659">
                  <c:v>565.71428571428498</c:v>
                </c:pt>
                <c:pt idx="660">
                  <c:v>566.57142857142799</c:v>
                </c:pt>
                <c:pt idx="661">
                  <c:v>567.42857142857099</c:v>
                </c:pt>
                <c:pt idx="662">
                  <c:v>568.28571428571399</c:v>
                </c:pt>
                <c:pt idx="663">
                  <c:v>569.142857142857</c:v>
                </c:pt>
                <c:pt idx="664">
                  <c:v>570</c:v>
                </c:pt>
                <c:pt idx="665">
                  <c:v>570.85714285714198</c:v>
                </c:pt>
                <c:pt idx="666">
                  <c:v>571.71428571428498</c:v>
                </c:pt>
                <c:pt idx="667">
                  <c:v>572.57142857142799</c:v>
                </c:pt>
                <c:pt idx="668">
                  <c:v>573.42857142857099</c:v>
                </c:pt>
                <c:pt idx="669">
                  <c:v>574.28571428571399</c:v>
                </c:pt>
                <c:pt idx="670">
                  <c:v>575.142857142857</c:v>
                </c:pt>
                <c:pt idx="671">
                  <c:v>576</c:v>
                </c:pt>
                <c:pt idx="672">
                  <c:v>576.85714285714198</c:v>
                </c:pt>
                <c:pt idx="673">
                  <c:v>577.71428571428498</c:v>
                </c:pt>
                <c:pt idx="674">
                  <c:v>578.57142857142799</c:v>
                </c:pt>
                <c:pt idx="675">
                  <c:v>579.42857142857099</c:v>
                </c:pt>
                <c:pt idx="676">
                  <c:v>580.28571428571399</c:v>
                </c:pt>
                <c:pt idx="677">
                  <c:v>581.142857142857</c:v>
                </c:pt>
                <c:pt idx="678">
                  <c:v>582</c:v>
                </c:pt>
                <c:pt idx="679">
                  <c:v>582.85714285714198</c:v>
                </c:pt>
                <c:pt idx="680">
                  <c:v>583.71428571428498</c:v>
                </c:pt>
                <c:pt idx="681">
                  <c:v>584.57142857142799</c:v>
                </c:pt>
                <c:pt idx="682">
                  <c:v>585.42857142857099</c:v>
                </c:pt>
                <c:pt idx="683">
                  <c:v>586.28571428571399</c:v>
                </c:pt>
                <c:pt idx="684">
                  <c:v>587.142857142857</c:v>
                </c:pt>
                <c:pt idx="685">
                  <c:v>588</c:v>
                </c:pt>
                <c:pt idx="686">
                  <c:v>588.85714285714198</c:v>
                </c:pt>
                <c:pt idx="687">
                  <c:v>589.71428571428498</c:v>
                </c:pt>
                <c:pt idx="688">
                  <c:v>590.57142857142799</c:v>
                </c:pt>
                <c:pt idx="689">
                  <c:v>591.42857142857099</c:v>
                </c:pt>
                <c:pt idx="690">
                  <c:v>592.28571428571399</c:v>
                </c:pt>
                <c:pt idx="691">
                  <c:v>593.142857142857</c:v>
                </c:pt>
                <c:pt idx="692">
                  <c:v>594</c:v>
                </c:pt>
                <c:pt idx="693">
                  <c:v>594.85714285714198</c:v>
                </c:pt>
                <c:pt idx="694">
                  <c:v>595.71428571428498</c:v>
                </c:pt>
                <c:pt idx="695">
                  <c:v>596.57142857142799</c:v>
                </c:pt>
                <c:pt idx="696">
                  <c:v>597.42857142857099</c:v>
                </c:pt>
                <c:pt idx="697">
                  <c:v>598.28571428571399</c:v>
                </c:pt>
                <c:pt idx="698">
                  <c:v>599.142857142857</c:v>
                </c:pt>
                <c:pt idx="699">
                  <c:v>600</c:v>
                </c:pt>
                <c:pt idx="700">
                  <c:v>600.85714285714198</c:v>
                </c:pt>
                <c:pt idx="701">
                  <c:v>601.71428571428498</c:v>
                </c:pt>
                <c:pt idx="702">
                  <c:v>602.57142857142799</c:v>
                </c:pt>
                <c:pt idx="703">
                  <c:v>603.42857142857099</c:v>
                </c:pt>
                <c:pt idx="704">
                  <c:v>604.28571428571399</c:v>
                </c:pt>
                <c:pt idx="705">
                  <c:v>605.142857142857</c:v>
                </c:pt>
                <c:pt idx="706">
                  <c:v>606</c:v>
                </c:pt>
                <c:pt idx="707">
                  <c:v>606.85714285714198</c:v>
                </c:pt>
                <c:pt idx="708">
                  <c:v>607.71428571428498</c:v>
                </c:pt>
                <c:pt idx="709">
                  <c:v>608.57142857142799</c:v>
                </c:pt>
                <c:pt idx="710">
                  <c:v>609.42857142857099</c:v>
                </c:pt>
                <c:pt idx="711">
                  <c:v>610.28571428571399</c:v>
                </c:pt>
                <c:pt idx="712">
                  <c:v>611.142857142857</c:v>
                </c:pt>
                <c:pt idx="713">
                  <c:v>612</c:v>
                </c:pt>
                <c:pt idx="714">
                  <c:v>612.85714285714198</c:v>
                </c:pt>
                <c:pt idx="715">
                  <c:v>613.71428571428498</c:v>
                </c:pt>
                <c:pt idx="716">
                  <c:v>614.57142857142799</c:v>
                </c:pt>
                <c:pt idx="717">
                  <c:v>615.42857142857099</c:v>
                </c:pt>
                <c:pt idx="718">
                  <c:v>616.28571428571399</c:v>
                </c:pt>
                <c:pt idx="719">
                  <c:v>617.142857142857</c:v>
                </c:pt>
                <c:pt idx="720">
                  <c:v>618</c:v>
                </c:pt>
                <c:pt idx="721">
                  <c:v>618.85714285714198</c:v>
                </c:pt>
                <c:pt idx="722">
                  <c:v>619.71428571428498</c:v>
                </c:pt>
                <c:pt idx="723">
                  <c:v>620.57142857142799</c:v>
                </c:pt>
                <c:pt idx="724">
                  <c:v>621.42857142857099</c:v>
                </c:pt>
                <c:pt idx="725">
                  <c:v>622.28571428571399</c:v>
                </c:pt>
                <c:pt idx="726">
                  <c:v>623.142857142857</c:v>
                </c:pt>
                <c:pt idx="727">
                  <c:v>624</c:v>
                </c:pt>
                <c:pt idx="728">
                  <c:v>624.85714285714198</c:v>
                </c:pt>
                <c:pt idx="729">
                  <c:v>625.71428571428498</c:v>
                </c:pt>
                <c:pt idx="730">
                  <c:v>626.57142857142799</c:v>
                </c:pt>
                <c:pt idx="731">
                  <c:v>627.42857142857099</c:v>
                </c:pt>
                <c:pt idx="732">
                  <c:v>628.28571428571399</c:v>
                </c:pt>
                <c:pt idx="733">
                  <c:v>629.142857142857</c:v>
                </c:pt>
                <c:pt idx="734">
                  <c:v>630</c:v>
                </c:pt>
                <c:pt idx="735">
                  <c:v>630.85714285714198</c:v>
                </c:pt>
                <c:pt idx="736">
                  <c:v>631.71428571428498</c:v>
                </c:pt>
                <c:pt idx="737">
                  <c:v>632.57142857142799</c:v>
                </c:pt>
                <c:pt idx="738">
                  <c:v>633.42857142857099</c:v>
                </c:pt>
                <c:pt idx="739">
                  <c:v>634.28571428571399</c:v>
                </c:pt>
                <c:pt idx="740">
                  <c:v>635.142857142857</c:v>
                </c:pt>
                <c:pt idx="741">
                  <c:v>636</c:v>
                </c:pt>
                <c:pt idx="742">
                  <c:v>636.85714285714198</c:v>
                </c:pt>
                <c:pt idx="743">
                  <c:v>637.71428571428498</c:v>
                </c:pt>
                <c:pt idx="744">
                  <c:v>638.57142857142799</c:v>
                </c:pt>
                <c:pt idx="745">
                  <c:v>639.42857142857099</c:v>
                </c:pt>
                <c:pt idx="746">
                  <c:v>640.28571428571399</c:v>
                </c:pt>
                <c:pt idx="747">
                  <c:v>641.142857142857</c:v>
                </c:pt>
                <c:pt idx="748">
                  <c:v>642</c:v>
                </c:pt>
                <c:pt idx="749">
                  <c:v>642.85714285714198</c:v>
                </c:pt>
                <c:pt idx="750">
                  <c:v>643.71428571428498</c:v>
                </c:pt>
                <c:pt idx="751">
                  <c:v>644.57142857142799</c:v>
                </c:pt>
                <c:pt idx="752">
                  <c:v>645.42857142857099</c:v>
                </c:pt>
                <c:pt idx="753">
                  <c:v>646.28571428571399</c:v>
                </c:pt>
                <c:pt idx="754">
                  <c:v>647.142857142857</c:v>
                </c:pt>
                <c:pt idx="755">
                  <c:v>648</c:v>
                </c:pt>
                <c:pt idx="756">
                  <c:v>648.85714285714198</c:v>
                </c:pt>
                <c:pt idx="757">
                  <c:v>649.71428571428498</c:v>
                </c:pt>
                <c:pt idx="758">
                  <c:v>650.57142857142799</c:v>
                </c:pt>
                <c:pt idx="759">
                  <c:v>651.42857142857099</c:v>
                </c:pt>
                <c:pt idx="760">
                  <c:v>652.28571428571399</c:v>
                </c:pt>
                <c:pt idx="761">
                  <c:v>653.142857142857</c:v>
                </c:pt>
                <c:pt idx="762">
                  <c:v>654</c:v>
                </c:pt>
                <c:pt idx="763">
                  <c:v>654.85714285714198</c:v>
                </c:pt>
                <c:pt idx="764">
                  <c:v>655.71428571428498</c:v>
                </c:pt>
                <c:pt idx="765">
                  <c:v>656.57142857142799</c:v>
                </c:pt>
                <c:pt idx="766">
                  <c:v>657.42857142857099</c:v>
                </c:pt>
                <c:pt idx="767">
                  <c:v>658.28571428571399</c:v>
                </c:pt>
                <c:pt idx="768">
                  <c:v>659.142857142857</c:v>
                </c:pt>
                <c:pt idx="769">
                  <c:v>660</c:v>
                </c:pt>
                <c:pt idx="770">
                  <c:v>660.85714285714198</c:v>
                </c:pt>
                <c:pt idx="771">
                  <c:v>661.71428571428498</c:v>
                </c:pt>
                <c:pt idx="772">
                  <c:v>662.57142857142799</c:v>
                </c:pt>
                <c:pt idx="773">
                  <c:v>663.42857142857099</c:v>
                </c:pt>
                <c:pt idx="774">
                  <c:v>664.28571428571399</c:v>
                </c:pt>
                <c:pt idx="775">
                  <c:v>665.142857142857</c:v>
                </c:pt>
                <c:pt idx="776">
                  <c:v>666</c:v>
                </c:pt>
                <c:pt idx="777">
                  <c:v>666.85714285714198</c:v>
                </c:pt>
                <c:pt idx="778">
                  <c:v>667.71428571428498</c:v>
                </c:pt>
                <c:pt idx="779">
                  <c:v>668.57142857142799</c:v>
                </c:pt>
                <c:pt idx="780">
                  <c:v>669.42857142857099</c:v>
                </c:pt>
                <c:pt idx="781">
                  <c:v>670.28571428571399</c:v>
                </c:pt>
                <c:pt idx="782">
                  <c:v>671.142857142857</c:v>
                </c:pt>
                <c:pt idx="783">
                  <c:v>672</c:v>
                </c:pt>
                <c:pt idx="784">
                  <c:v>672.85714285714198</c:v>
                </c:pt>
                <c:pt idx="785">
                  <c:v>673.71428571428498</c:v>
                </c:pt>
                <c:pt idx="786">
                  <c:v>674.57142857142799</c:v>
                </c:pt>
                <c:pt idx="787">
                  <c:v>675.42857142857099</c:v>
                </c:pt>
                <c:pt idx="788">
                  <c:v>676.28571428571399</c:v>
                </c:pt>
                <c:pt idx="789">
                  <c:v>677.142857142857</c:v>
                </c:pt>
                <c:pt idx="790">
                  <c:v>678</c:v>
                </c:pt>
                <c:pt idx="791">
                  <c:v>678.85714285714198</c:v>
                </c:pt>
                <c:pt idx="792">
                  <c:v>679.71428571428498</c:v>
                </c:pt>
                <c:pt idx="793">
                  <c:v>680.57142857142799</c:v>
                </c:pt>
                <c:pt idx="794">
                  <c:v>681.42857142857099</c:v>
                </c:pt>
                <c:pt idx="795">
                  <c:v>682.28571428571399</c:v>
                </c:pt>
                <c:pt idx="796">
                  <c:v>683.142857142857</c:v>
                </c:pt>
                <c:pt idx="797">
                  <c:v>684</c:v>
                </c:pt>
                <c:pt idx="798">
                  <c:v>684.85714285714198</c:v>
                </c:pt>
                <c:pt idx="799">
                  <c:v>685.71428571428498</c:v>
                </c:pt>
                <c:pt idx="800">
                  <c:v>686.57142857142799</c:v>
                </c:pt>
                <c:pt idx="801">
                  <c:v>687.42857142857099</c:v>
                </c:pt>
                <c:pt idx="802">
                  <c:v>688.28571428571399</c:v>
                </c:pt>
                <c:pt idx="803">
                  <c:v>689.142857142857</c:v>
                </c:pt>
                <c:pt idx="804">
                  <c:v>690</c:v>
                </c:pt>
                <c:pt idx="805">
                  <c:v>690.85714285714198</c:v>
                </c:pt>
                <c:pt idx="806">
                  <c:v>691.71428571428498</c:v>
                </c:pt>
                <c:pt idx="807">
                  <c:v>692.57142857142799</c:v>
                </c:pt>
                <c:pt idx="808">
                  <c:v>693.42857142857099</c:v>
                </c:pt>
                <c:pt idx="809">
                  <c:v>694.28571428571399</c:v>
                </c:pt>
                <c:pt idx="810">
                  <c:v>695.142857142857</c:v>
                </c:pt>
                <c:pt idx="811">
                  <c:v>696</c:v>
                </c:pt>
                <c:pt idx="812">
                  <c:v>696.85714285714198</c:v>
                </c:pt>
                <c:pt idx="813">
                  <c:v>697.71428571428498</c:v>
                </c:pt>
                <c:pt idx="814">
                  <c:v>698.57142857142799</c:v>
                </c:pt>
                <c:pt idx="815">
                  <c:v>699.42857142857099</c:v>
                </c:pt>
                <c:pt idx="816">
                  <c:v>700.28571428571399</c:v>
                </c:pt>
                <c:pt idx="817">
                  <c:v>701.142857142857</c:v>
                </c:pt>
                <c:pt idx="818">
                  <c:v>702</c:v>
                </c:pt>
                <c:pt idx="819">
                  <c:v>702.85714285714198</c:v>
                </c:pt>
                <c:pt idx="820">
                  <c:v>703.71428571428498</c:v>
                </c:pt>
                <c:pt idx="821">
                  <c:v>704.57142857142799</c:v>
                </c:pt>
                <c:pt idx="822">
                  <c:v>705.42857142857099</c:v>
                </c:pt>
                <c:pt idx="823">
                  <c:v>706.28571428571399</c:v>
                </c:pt>
                <c:pt idx="824">
                  <c:v>707.142857142857</c:v>
                </c:pt>
                <c:pt idx="825">
                  <c:v>708</c:v>
                </c:pt>
                <c:pt idx="826">
                  <c:v>708.85714285714198</c:v>
                </c:pt>
                <c:pt idx="827">
                  <c:v>709.71428571428498</c:v>
                </c:pt>
                <c:pt idx="828">
                  <c:v>710.57142857142799</c:v>
                </c:pt>
                <c:pt idx="829">
                  <c:v>711.42857142857099</c:v>
                </c:pt>
                <c:pt idx="830">
                  <c:v>712.28571428571399</c:v>
                </c:pt>
                <c:pt idx="831">
                  <c:v>713.142857142857</c:v>
                </c:pt>
                <c:pt idx="832">
                  <c:v>714</c:v>
                </c:pt>
                <c:pt idx="833">
                  <c:v>714.85714285714198</c:v>
                </c:pt>
                <c:pt idx="834">
                  <c:v>715.71428571428498</c:v>
                </c:pt>
                <c:pt idx="835">
                  <c:v>716.57142857142799</c:v>
                </c:pt>
                <c:pt idx="836">
                  <c:v>717.42857142857099</c:v>
                </c:pt>
                <c:pt idx="837">
                  <c:v>718.28571428571399</c:v>
                </c:pt>
                <c:pt idx="838">
                  <c:v>719.142857142857</c:v>
                </c:pt>
                <c:pt idx="839">
                  <c:v>720</c:v>
                </c:pt>
                <c:pt idx="840">
                  <c:v>720.85714285714198</c:v>
                </c:pt>
                <c:pt idx="841">
                  <c:v>721.71428571428498</c:v>
                </c:pt>
                <c:pt idx="842">
                  <c:v>722.57142857142799</c:v>
                </c:pt>
                <c:pt idx="843">
                  <c:v>723.42857142857099</c:v>
                </c:pt>
                <c:pt idx="844">
                  <c:v>724.28571428571399</c:v>
                </c:pt>
                <c:pt idx="845">
                  <c:v>725.142857142857</c:v>
                </c:pt>
                <c:pt idx="846">
                  <c:v>726</c:v>
                </c:pt>
                <c:pt idx="847">
                  <c:v>726.85714285714198</c:v>
                </c:pt>
                <c:pt idx="848">
                  <c:v>727.71428571428498</c:v>
                </c:pt>
                <c:pt idx="849">
                  <c:v>728.57142857142799</c:v>
                </c:pt>
                <c:pt idx="850">
                  <c:v>729.42857142857099</c:v>
                </c:pt>
                <c:pt idx="851">
                  <c:v>730.28571428571399</c:v>
                </c:pt>
                <c:pt idx="852">
                  <c:v>731.142857142857</c:v>
                </c:pt>
                <c:pt idx="853">
                  <c:v>732</c:v>
                </c:pt>
                <c:pt idx="854">
                  <c:v>732.85714285714198</c:v>
                </c:pt>
                <c:pt idx="855">
                  <c:v>733.71428571428498</c:v>
                </c:pt>
                <c:pt idx="856">
                  <c:v>734.57142857142799</c:v>
                </c:pt>
                <c:pt idx="857">
                  <c:v>735.42857142857099</c:v>
                </c:pt>
                <c:pt idx="858">
                  <c:v>736.28571428571399</c:v>
                </c:pt>
                <c:pt idx="859">
                  <c:v>737.142857142857</c:v>
                </c:pt>
                <c:pt idx="860">
                  <c:v>738</c:v>
                </c:pt>
                <c:pt idx="861">
                  <c:v>738.85714285714198</c:v>
                </c:pt>
                <c:pt idx="862">
                  <c:v>739.71428571428498</c:v>
                </c:pt>
                <c:pt idx="863">
                  <c:v>740.57142857142799</c:v>
                </c:pt>
                <c:pt idx="864">
                  <c:v>741.42857142857099</c:v>
                </c:pt>
                <c:pt idx="865">
                  <c:v>742.28571428571399</c:v>
                </c:pt>
                <c:pt idx="866">
                  <c:v>743.142857142857</c:v>
                </c:pt>
                <c:pt idx="867">
                  <c:v>744</c:v>
                </c:pt>
                <c:pt idx="868">
                  <c:v>744.85714285714198</c:v>
                </c:pt>
                <c:pt idx="869">
                  <c:v>745.71428571428498</c:v>
                </c:pt>
                <c:pt idx="870">
                  <c:v>746.57142857142799</c:v>
                </c:pt>
                <c:pt idx="871">
                  <c:v>747.42857142857099</c:v>
                </c:pt>
                <c:pt idx="872">
                  <c:v>748.28571428571399</c:v>
                </c:pt>
                <c:pt idx="873">
                  <c:v>749.142857142857</c:v>
                </c:pt>
                <c:pt idx="874">
                  <c:v>750</c:v>
                </c:pt>
                <c:pt idx="875">
                  <c:v>750.85714285714198</c:v>
                </c:pt>
                <c:pt idx="876">
                  <c:v>751.71428571428498</c:v>
                </c:pt>
                <c:pt idx="877">
                  <c:v>752.57142857142799</c:v>
                </c:pt>
                <c:pt idx="878">
                  <c:v>753.42857142857099</c:v>
                </c:pt>
                <c:pt idx="879">
                  <c:v>754.28571428571399</c:v>
                </c:pt>
                <c:pt idx="880">
                  <c:v>755.142857142857</c:v>
                </c:pt>
                <c:pt idx="881">
                  <c:v>756</c:v>
                </c:pt>
                <c:pt idx="882">
                  <c:v>756.85714285714198</c:v>
                </c:pt>
                <c:pt idx="883">
                  <c:v>757.71428571428498</c:v>
                </c:pt>
                <c:pt idx="884">
                  <c:v>758.57142857142799</c:v>
                </c:pt>
                <c:pt idx="885">
                  <c:v>759.42857142857099</c:v>
                </c:pt>
                <c:pt idx="886">
                  <c:v>760.28571428571399</c:v>
                </c:pt>
                <c:pt idx="887">
                  <c:v>761.142857142857</c:v>
                </c:pt>
                <c:pt idx="888">
                  <c:v>762</c:v>
                </c:pt>
                <c:pt idx="889">
                  <c:v>762.85714285714198</c:v>
                </c:pt>
                <c:pt idx="890">
                  <c:v>763.71428571428498</c:v>
                </c:pt>
                <c:pt idx="891">
                  <c:v>764.57142857142799</c:v>
                </c:pt>
                <c:pt idx="892">
                  <c:v>765.42857142857099</c:v>
                </c:pt>
                <c:pt idx="893">
                  <c:v>766.28571428571399</c:v>
                </c:pt>
                <c:pt idx="894">
                  <c:v>767.142857142857</c:v>
                </c:pt>
                <c:pt idx="895">
                  <c:v>768</c:v>
                </c:pt>
                <c:pt idx="896">
                  <c:v>768.85714285714198</c:v>
                </c:pt>
                <c:pt idx="897">
                  <c:v>769.71428571428498</c:v>
                </c:pt>
                <c:pt idx="898">
                  <c:v>770.57142857142799</c:v>
                </c:pt>
                <c:pt idx="899">
                  <c:v>771.42857142857099</c:v>
                </c:pt>
                <c:pt idx="900">
                  <c:v>772.28571428571399</c:v>
                </c:pt>
                <c:pt idx="901">
                  <c:v>773.142857142857</c:v>
                </c:pt>
                <c:pt idx="902">
                  <c:v>774</c:v>
                </c:pt>
                <c:pt idx="903">
                  <c:v>774.85714285714198</c:v>
                </c:pt>
                <c:pt idx="904">
                  <c:v>775.71428571428498</c:v>
                </c:pt>
                <c:pt idx="905">
                  <c:v>776.57142857142799</c:v>
                </c:pt>
                <c:pt idx="906">
                  <c:v>777.42857142857099</c:v>
                </c:pt>
                <c:pt idx="907">
                  <c:v>778.28571428571399</c:v>
                </c:pt>
                <c:pt idx="908">
                  <c:v>779.142857142857</c:v>
                </c:pt>
                <c:pt idx="909">
                  <c:v>780</c:v>
                </c:pt>
                <c:pt idx="910">
                  <c:v>780.85714285714198</c:v>
                </c:pt>
                <c:pt idx="911">
                  <c:v>781.71428571428498</c:v>
                </c:pt>
                <c:pt idx="912">
                  <c:v>782.57142857142799</c:v>
                </c:pt>
                <c:pt idx="913">
                  <c:v>783.42857142857099</c:v>
                </c:pt>
                <c:pt idx="914">
                  <c:v>784.28571428571399</c:v>
                </c:pt>
                <c:pt idx="915">
                  <c:v>785.142857142857</c:v>
                </c:pt>
                <c:pt idx="916">
                  <c:v>786</c:v>
                </c:pt>
                <c:pt idx="917">
                  <c:v>786.85714285714198</c:v>
                </c:pt>
                <c:pt idx="918">
                  <c:v>787.71428571428498</c:v>
                </c:pt>
                <c:pt idx="919">
                  <c:v>788.57142857142799</c:v>
                </c:pt>
                <c:pt idx="920">
                  <c:v>789.42857142857099</c:v>
                </c:pt>
                <c:pt idx="921">
                  <c:v>790.28571428571399</c:v>
                </c:pt>
                <c:pt idx="922">
                  <c:v>791.142857142857</c:v>
                </c:pt>
                <c:pt idx="923">
                  <c:v>792</c:v>
                </c:pt>
                <c:pt idx="924">
                  <c:v>792.85714285714198</c:v>
                </c:pt>
                <c:pt idx="925">
                  <c:v>793.71428571428498</c:v>
                </c:pt>
                <c:pt idx="926">
                  <c:v>794.57142857142799</c:v>
                </c:pt>
                <c:pt idx="927">
                  <c:v>795.42857142857099</c:v>
                </c:pt>
                <c:pt idx="928">
                  <c:v>796.28571428571399</c:v>
                </c:pt>
                <c:pt idx="929">
                  <c:v>797.142857142857</c:v>
                </c:pt>
                <c:pt idx="930">
                  <c:v>798</c:v>
                </c:pt>
                <c:pt idx="931">
                  <c:v>798.85714285714198</c:v>
                </c:pt>
                <c:pt idx="932">
                  <c:v>799.71428571428498</c:v>
                </c:pt>
                <c:pt idx="933">
                  <c:v>800.57142857142799</c:v>
                </c:pt>
                <c:pt idx="934">
                  <c:v>801.42857142857099</c:v>
                </c:pt>
                <c:pt idx="935">
                  <c:v>802.28571428571399</c:v>
                </c:pt>
                <c:pt idx="936">
                  <c:v>803.142857142857</c:v>
                </c:pt>
                <c:pt idx="937">
                  <c:v>804</c:v>
                </c:pt>
                <c:pt idx="938">
                  <c:v>804.85714285714198</c:v>
                </c:pt>
                <c:pt idx="939">
                  <c:v>805.71428571428498</c:v>
                </c:pt>
                <c:pt idx="940">
                  <c:v>806.57142857142799</c:v>
                </c:pt>
                <c:pt idx="941">
                  <c:v>807.42857142857099</c:v>
                </c:pt>
                <c:pt idx="942">
                  <c:v>808.28571428571399</c:v>
                </c:pt>
                <c:pt idx="943">
                  <c:v>809.142857142857</c:v>
                </c:pt>
                <c:pt idx="944">
                  <c:v>810</c:v>
                </c:pt>
                <c:pt idx="945">
                  <c:v>810.85714285714198</c:v>
                </c:pt>
                <c:pt idx="946">
                  <c:v>811.71428571428498</c:v>
                </c:pt>
                <c:pt idx="947">
                  <c:v>812.57142857142799</c:v>
                </c:pt>
                <c:pt idx="948">
                  <c:v>813.42857142857099</c:v>
                </c:pt>
                <c:pt idx="949">
                  <c:v>814.28571428571399</c:v>
                </c:pt>
                <c:pt idx="950">
                  <c:v>815.142857142857</c:v>
                </c:pt>
                <c:pt idx="951">
                  <c:v>816</c:v>
                </c:pt>
                <c:pt idx="952">
                  <c:v>816.85714285714198</c:v>
                </c:pt>
                <c:pt idx="953">
                  <c:v>817.71428571428498</c:v>
                </c:pt>
                <c:pt idx="954">
                  <c:v>818.57142857142799</c:v>
                </c:pt>
                <c:pt idx="955">
                  <c:v>819.42857142857099</c:v>
                </c:pt>
                <c:pt idx="956">
                  <c:v>820.28571428571399</c:v>
                </c:pt>
                <c:pt idx="957">
                  <c:v>821.142857142857</c:v>
                </c:pt>
                <c:pt idx="958">
                  <c:v>822</c:v>
                </c:pt>
                <c:pt idx="959">
                  <c:v>822.85714285714198</c:v>
                </c:pt>
                <c:pt idx="960">
                  <c:v>823.71428571428498</c:v>
                </c:pt>
                <c:pt idx="961">
                  <c:v>824.57142857142799</c:v>
                </c:pt>
                <c:pt idx="962">
                  <c:v>825.42857142857099</c:v>
                </c:pt>
                <c:pt idx="963">
                  <c:v>826.28571428571399</c:v>
                </c:pt>
                <c:pt idx="964">
                  <c:v>827.142857142857</c:v>
                </c:pt>
                <c:pt idx="965">
                  <c:v>828</c:v>
                </c:pt>
                <c:pt idx="966">
                  <c:v>828.85714285714198</c:v>
                </c:pt>
                <c:pt idx="967">
                  <c:v>829.71428571428498</c:v>
                </c:pt>
                <c:pt idx="968">
                  <c:v>830.57142857142799</c:v>
                </c:pt>
                <c:pt idx="969">
                  <c:v>831.42857142857099</c:v>
                </c:pt>
                <c:pt idx="970">
                  <c:v>832.28571428571399</c:v>
                </c:pt>
                <c:pt idx="971">
                  <c:v>833.142857142857</c:v>
                </c:pt>
                <c:pt idx="972">
                  <c:v>834</c:v>
                </c:pt>
                <c:pt idx="973">
                  <c:v>834.85714285714198</c:v>
                </c:pt>
                <c:pt idx="974">
                  <c:v>835.71428571428498</c:v>
                </c:pt>
                <c:pt idx="975">
                  <c:v>836.57142857142799</c:v>
                </c:pt>
                <c:pt idx="976">
                  <c:v>837.42857142857099</c:v>
                </c:pt>
                <c:pt idx="977">
                  <c:v>838.28571428571399</c:v>
                </c:pt>
                <c:pt idx="978">
                  <c:v>839.142857142857</c:v>
                </c:pt>
                <c:pt idx="979">
                  <c:v>840</c:v>
                </c:pt>
                <c:pt idx="980">
                  <c:v>840.85714285714198</c:v>
                </c:pt>
                <c:pt idx="981">
                  <c:v>841.71428571428498</c:v>
                </c:pt>
                <c:pt idx="982">
                  <c:v>842.57142857142799</c:v>
                </c:pt>
                <c:pt idx="983">
                  <c:v>843.42857142857099</c:v>
                </c:pt>
                <c:pt idx="984">
                  <c:v>844.28571428571399</c:v>
                </c:pt>
                <c:pt idx="985">
                  <c:v>845.142857142857</c:v>
                </c:pt>
                <c:pt idx="986">
                  <c:v>846</c:v>
                </c:pt>
                <c:pt idx="987">
                  <c:v>846.85714285714198</c:v>
                </c:pt>
                <c:pt idx="988">
                  <c:v>847.71428571428498</c:v>
                </c:pt>
                <c:pt idx="989">
                  <c:v>848.57142857142799</c:v>
                </c:pt>
                <c:pt idx="990">
                  <c:v>849.42857142857099</c:v>
                </c:pt>
                <c:pt idx="991">
                  <c:v>850.28571428571399</c:v>
                </c:pt>
                <c:pt idx="992">
                  <c:v>851.142857142857</c:v>
                </c:pt>
                <c:pt idx="993">
                  <c:v>852</c:v>
                </c:pt>
                <c:pt idx="994">
                  <c:v>852.85714285714198</c:v>
                </c:pt>
                <c:pt idx="995">
                  <c:v>853.71428571428498</c:v>
                </c:pt>
                <c:pt idx="996">
                  <c:v>854.57142857142799</c:v>
                </c:pt>
                <c:pt idx="997">
                  <c:v>855.42857142857099</c:v>
                </c:pt>
                <c:pt idx="998">
                  <c:v>856.28571428571399</c:v>
                </c:pt>
                <c:pt idx="999">
                  <c:v>857.142857142857</c:v>
                </c:pt>
                <c:pt idx="1000">
                  <c:v>858</c:v>
                </c:pt>
                <c:pt idx="1001">
                  <c:v>858.85714285714198</c:v>
                </c:pt>
                <c:pt idx="1002">
                  <c:v>859.71428571428498</c:v>
                </c:pt>
                <c:pt idx="1003">
                  <c:v>860.57142857142799</c:v>
                </c:pt>
                <c:pt idx="1004">
                  <c:v>861.42857142857099</c:v>
                </c:pt>
                <c:pt idx="1005">
                  <c:v>862.28571428571399</c:v>
                </c:pt>
                <c:pt idx="1006">
                  <c:v>863.142857142857</c:v>
                </c:pt>
                <c:pt idx="1007">
                  <c:v>864</c:v>
                </c:pt>
                <c:pt idx="1008">
                  <c:v>864.85714285714198</c:v>
                </c:pt>
                <c:pt idx="1009">
                  <c:v>865.71428571428498</c:v>
                </c:pt>
                <c:pt idx="1010">
                  <c:v>866.57142857142799</c:v>
                </c:pt>
                <c:pt idx="1011">
                  <c:v>867.42857142857099</c:v>
                </c:pt>
                <c:pt idx="1012">
                  <c:v>868.28571428571399</c:v>
                </c:pt>
                <c:pt idx="1013">
                  <c:v>869.142857142857</c:v>
                </c:pt>
                <c:pt idx="1014">
                  <c:v>870</c:v>
                </c:pt>
                <c:pt idx="1015">
                  <c:v>870.85714285714198</c:v>
                </c:pt>
                <c:pt idx="1016">
                  <c:v>871.71428571428498</c:v>
                </c:pt>
                <c:pt idx="1017">
                  <c:v>872.57142857142799</c:v>
                </c:pt>
                <c:pt idx="1018">
                  <c:v>873.42857142857099</c:v>
                </c:pt>
                <c:pt idx="1019">
                  <c:v>874.28571428571399</c:v>
                </c:pt>
                <c:pt idx="1020">
                  <c:v>875.142857142857</c:v>
                </c:pt>
                <c:pt idx="1021">
                  <c:v>876</c:v>
                </c:pt>
                <c:pt idx="1022">
                  <c:v>876.85714285714198</c:v>
                </c:pt>
                <c:pt idx="1023">
                  <c:v>877.71428571428498</c:v>
                </c:pt>
                <c:pt idx="1024">
                  <c:v>878.57142857142799</c:v>
                </c:pt>
                <c:pt idx="1025">
                  <c:v>879.42857142857099</c:v>
                </c:pt>
                <c:pt idx="1026">
                  <c:v>880.28571428571399</c:v>
                </c:pt>
                <c:pt idx="1027">
                  <c:v>881.142857142857</c:v>
                </c:pt>
                <c:pt idx="1028">
                  <c:v>882</c:v>
                </c:pt>
                <c:pt idx="1029">
                  <c:v>882.85714285714198</c:v>
                </c:pt>
                <c:pt idx="1030">
                  <c:v>883.71428571428498</c:v>
                </c:pt>
                <c:pt idx="1031">
                  <c:v>884.57142857142799</c:v>
                </c:pt>
                <c:pt idx="1032">
                  <c:v>885.42857142857099</c:v>
                </c:pt>
                <c:pt idx="1033">
                  <c:v>886.28571428571399</c:v>
                </c:pt>
                <c:pt idx="1034">
                  <c:v>887.142857142857</c:v>
                </c:pt>
                <c:pt idx="1035">
                  <c:v>888</c:v>
                </c:pt>
                <c:pt idx="1036">
                  <c:v>888.85714285714198</c:v>
                </c:pt>
                <c:pt idx="1037">
                  <c:v>889.71428571428498</c:v>
                </c:pt>
                <c:pt idx="1038">
                  <c:v>890.57142857142799</c:v>
                </c:pt>
                <c:pt idx="1039">
                  <c:v>891.42857142857099</c:v>
                </c:pt>
                <c:pt idx="1040">
                  <c:v>892.28571428571399</c:v>
                </c:pt>
                <c:pt idx="1041">
                  <c:v>893.142857142857</c:v>
                </c:pt>
                <c:pt idx="1042">
                  <c:v>894</c:v>
                </c:pt>
                <c:pt idx="1043">
                  <c:v>894.85714285714198</c:v>
                </c:pt>
                <c:pt idx="1044">
                  <c:v>895.71428571428498</c:v>
                </c:pt>
                <c:pt idx="1045">
                  <c:v>896.57142857142799</c:v>
                </c:pt>
                <c:pt idx="1046">
                  <c:v>897.42857142857099</c:v>
                </c:pt>
                <c:pt idx="1047">
                  <c:v>898.28571428571399</c:v>
                </c:pt>
                <c:pt idx="1048">
                  <c:v>899.142857142857</c:v>
                </c:pt>
                <c:pt idx="1049">
                  <c:v>900</c:v>
                </c:pt>
                <c:pt idx="1050">
                  <c:v>900.85714285714198</c:v>
                </c:pt>
                <c:pt idx="1051">
                  <c:v>901.71428571428498</c:v>
                </c:pt>
                <c:pt idx="1052">
                  <c:v>902.57142857142799</c:v>
                </c:pt>
                <c:pt idx="1053">
                  <c:v>903.42857142857099</c:v>
                </c:pt>
                <c:pt idx="1054">
                  <c:v>904.28571428571399</c:v>
                </c:pt>
                <c:pt idx="1055">
                  <c:v>905.142857142857</c:v>
                </c:pt>
                <c:pt idx="1056">
                  <c:v>906</c:v>
                </c:pt>
                <c:pt idx="1057">
                  <c:v>906.85714285714198</c:v>
                </c:pt>
                <c:pt idx="1058">
                  <c:v>907.71428571428498</c:v>
                </c:pt>
                <c:pt idx="1059">
                  <c:v>908.57142857142799</c:v>
                </c:pt>
                <c:pt idx="1060">
                  <c:v>909.42857142857099</c:v>
                </c:pt>
                <c:pt idx="1061">
                  <c:v>910.28571428571399</c:v>
                </c:pt>
                <c:pt idx="1062">
                  <c:v>911.142857142857</c:v>
                </c:pt>
                <c:pt idx="1063">
                  <c:v>912</c:v>
                </c:pt>
                <c:pt idx="1064">
                  <c:v>912.85714285714198</c:v>
                </c:pt>
                <c:pt idx="1065">
                  <c:v>913.71428571428498</c:v>
                </c:pt>
                <c:pt idx="1066">
                  <c:v>914.57142857142799</c:v>
                </c:pt>
                <c:pt idx="1067">
                  <c:v>915.42857142857099</c:v>
                </c:pt>
                <c:pt idx="1068">
                  <c:v>916.28571428571399</c:v>
                </c:pt>
                <c:pt idx="1069">
                  <c:v>917.142857142857</c:v>
                </c:pt>
                <c:pt idx="1070">
                  <c:v>918</c:v>
                </c:pt>
                <c:pt idx="1071">
                  <c:v>918.85714285714198</c:v>
                </c:pt>
                <c:pt idx="1072">
                  <c:v>919.71428571428498</c:v>
                </c:pt>
                <c:pt idx="1073">
                  <c:v>920.57142857142799</c:v>
                </c:pt>
                <c:pt idx="1074">
                  <c:v>921.42857142857099</c:v>
                </c:pt>
                <c:pt idx="1075">
                  <c:v>922.28571428571399</c:v>
                </c:pt>
                <c:pt idx="1076">
                  <c:v>923.142857142857</c:v>
                </c:pt>
                <c:pt idx="1077">
                  <c:v>924</c:v>
                </c:pt>
                <c:pt idx="1078">
                  <c:v>924.85714285714198</c:v>
                </c:pt>
                <c:pt idx="1079">
                  <c:v>925.71428571428498</c:v>
                </c:pt>
                <c:pt idx="1080">
                  <c:v>926.57142857142799</c:v>
                </c:pt>
                <c:pt idx="1081">
                  <c:v>927.42857142857099</c:v>
                </c:pt>
                <c:pt idx="1082">
                  <c:v>928.28571428571399</c:v>
                </c:pt>
                <c:pt idx="1083">
                  <c:v>929.142857142857</c:v>
                </c:pt>
                <c:pt idx="1084">
                  <c:v>930</c:v>
                </c:pt>
                <c:pt idx="1085">
                  <c:v>930.85714285714198</c:v>
                </c:pt>
                <c:pt idx="1086">
                  <c:v>931.71428571428498</c:v>
                </c:pt>
                <c:pt idx="1087">
                  <c:v>932.57142857142799</c:v>
                </c:pt>
                <c:pt idx="1088">
                  <c:v>933.42857142857099</c:v>
                </c:pt>
                <c:pt idx="1089">
                  <c:v>934.28571428571399</c:v>
                </c:pt>
                <c:pt idx="1090">
                  <c:v>935.142857142857</c:v>
                </c:pt>
                <c:pt idx="1091">
                  <c:v>936</c:v>
                </c:pt>
                <c:pt idx="1092">
                  <c:v>936.85714285714198</c:v>
                </c:pt>
                <c:pt idx="1093">
                  <c:v>937.71428571428498</c:v>
                </c:pt>
                <c:pt idx="1094">
                  <c:v>938.57142857142799</c:v>
                </c:pt>
                <c:pt idx="1095">
                  <c:v>939.42857142857099</c:v>
                </c:pt>
                <c:pt idx="1096">
                  <c:v>940.28571428571399</c:v>
                </c:pt>
                <c:pt idx="1097">
                  <c:v>941.142857142857</c:v>
                </c:pt>
                <c:pt idx="1098">
                  <c:v>942</c:v>
                </c:pt>
                <c:pt idx="1099">
                  <c:v>942.85714285714198</c:v>
                </c:pt>
                <c:pt idx="1100">
                  <c:v>943.71428571428498</c:v>
                </c:pt>
                <c:pt idx="1101">
                  <c:v>944.57142857142799</c:v>
                </c:pt>
                <c:pt idx="1102">
                  <c:v>945.42857142857099</c:v>
                </c:pt>
                <c:pt idx="1103">
                  <c:v>946.28571428571399</c:v>
                </c:pt>
                <c:pt idx="1104">
                  <c:v>947.142857142857</c:v>
                </c:pt>
                <c:pt idx="1105">
                  <c:v>948</c:v>
                </c:pt>
                <c:pt idx="1106">
                  <c:v>948.85714285714198</c:v>
                </c:pt>
                <c:pt idx="1107">
                  <c:v>949.71428571428498</c:v>
                </c:pt>
                <c:pt idx="1108">
                  <c:v>950.57142857142799</c:v>
                </c:pt>
                <c:pt idx="1109">
                  <c:v>951.42857142857099</c:v>
                </c:pt>
                <c:pt idx="1110">
                  <c:v>952.28571428571399</c:v>
                </c:pt>
                <c:pt idx="1111">
                  <c:v>953.142857142857</c:v>
                </c:pt>
                <c:pt idx="1112">
                  <c:v>954</c:v>
                </c:pt>
                <c:pt idx="1113">
                  <c:v>954.85714285714198</c:v>
                </c:pt>
                <c:pt idx="1114">
                  <c:v>955.71428571428498</c:v>
                </c:pt>
                <c:pt idx="1115">
                  <c:v>956.57142857142799</c:v>
                </c:pt>
                <c:pt idx="1116">
                  <c:v>957.42857142857099</c:v>
                </c:pt>
                <c:pt idx="1117">
                  <c:v>958.28571428571399</c:v>
                </c:pt>
                <c:pt idx="1118">
                  <c:v>959.142857142857</c:v>
                </c:pt>
                <c:pt idx="1119">
                  <c:v>960</c:v>
                </c:pt>
                <c:pt idx="1120">
                  <c:v>960.85714285714198</c:v>
                </c:pt>
                <c:pt idx="1121">
                  <c:v>961.71428571428498</c:v>
                </c:pt>
                <c:pt idx="1122">
                  <c:v>962.57142857142799</c:v>
                </c:pt>
                <c:pt idx="1123">
                  <c:v>963.42857142857099</c:v>
                </c:pt>
                <c:pt idx="1124">
                  <c:v>964.28571428571399</c:v>
                </c:pt>
                <c:pt idx="1125">
                  <c:v>965.142857142857</c:v>
                </c:pt>
                <c:pt idx="1126">
                  <c:v>966</c:v>
                </c:pt>
                <c:pt idx="1127">
                  <c:v>966.85714285714198</c:v>
                </c:pt>
                <c:pt idx="1128">
                  <c:v>967.71428571428498</c:v>
                </c:pt>
                <c:pt idx="1129">
                  <c:v>968.57142857142799</c:v>
                </c:pt>
                <c:pt idx="1130">
                  <c:v>969.42857142857099</c:v>
                </c:pt>
                <c:pt idx="1131">
                  <c:v>970.28571428571399</c:v>
                </c:pt>
                <c:pt idx="1132">
                  <c:v>971.142857142857</c:v>
                </c:pt>
                <c:pt idx="1133">
                  <c:v>972</c:v>
                </c:pt>
                <c:pt idx="1134">
                  <c:v>972.85714285714198</c:v>
                </c:pt>
                <c:pt idx="1135">
                  <c:v>973.71428571428498</c:v>
                </c:pt>
                <c:pt idx="1136">
                  <c:v>974.57142857142799</c:v>
                </c:pt>
                <c:pt idx="1137">
                  <c:v>975.42857142857099</c:v>
                </c:pt>
                <c:pt idx="1138">
                  <c:v>976.28571428571399</c:v>
                </c:pt>
                <c:pt idx="1139">
                  <c:v>977.142857142857</c:v>
                </c:pt>
                <c:pt idx="1140">
                  <c:v>978</c:v>
                </c:pt>
                <c:pt idx="1141">
                  <c:v>978.85714285714198</c:v>
                </c:pt>
                <c:pt idx="1142">
                  <c:v>979.71428571428498</c:v>
                </c:pt>
                <c:pt idx="1143">
                  <c:v>980.57142857142799</c:v>
                </c:pt>
                <c:pt idx="1144">
                  <c:v>981.42857142857099</c:v>
                </c:pt>
                <c:pt idx="1145">
                  <c:v>982.28571428571399</c:v>
                </c:pt>
                <c:pt idx="1146">
                  <c:v>983.142857142857</c:v>
                </c:pt>
                <c:pt idx="1147">
                  <c:v>984</c:v>
                </c:pt>
                <c:pt idx="1148">
                  <c:v>984.85714285714198</c:v>
                </c:pt>
                <c:pt idx="1149">
                  <c:v>985.71428571428498</c:v>
                </c:pt>
                <c:pt idx="1150">
                  <c:v>986.57142857142799</c:v>
                </c:pt>
                <c:pt idx="1151">
                  <c:v>987.42857142857099</c:v>
                </c:pt>
                <c:pt idx="1152">
                  <c:v>988.28571428571399</c:v>
                </c:pt>
                <c:pt idx="1153">
                  <c:v>989.142857142857</c:v>
                </c:pt>
                <c:pt idx="1154">
                  <c:v>990</c:v>
                </c:pt>
                <c:pt idx="1155">
                  <c:v>990.85714285714198</c:v>
                </c:pt>
                <c:pt idx="1156">
                  <c:v>991.71428571428498</c:v>
                </c:pt>
                <c:pt idx="1157">
                  <c:v>992.57142857142799</c:v>
                </c:pt>
                <c:pt idx="1158">
                  <c:v>993.42857142857099</c:v>
                </c:pt>
                <c:pt idx="1159">
                  <c:v>994.28571428571399</c:v>
                </c:pt>
                <c:pt idx="1160">
                  <c:v>995.142857142857</c:v>
                </c:pt>
                <c:pt idx="1161">
                  <c:v>996</c:v>
                </c:pt>
                <c:pt idx="1162">
                  <c:v>996.85714285714198</c:v>
                </c:pt>
                <c:pt idx="1163">
                  <c:v>997.71428571428498</c:v>
                </c:pt>
                <c:pt idx="1164">
                  <c:v>998.57142857142799</c:v>
                </c:pt>
                <c:pt idx="1165">
                  <c:v>999.42857142857099</c:v>
                </c:pt>
                <c:pt idx="1166">
                  <c:v>1000.28571428571</c:v>
                </c:pt>
                <c:pt idx="1167">
                  <c:v>1001.1428571428499</c:v>
                </c:pt>
                <c:pt idx="1168">
                  <c:v>1002</c:v>
                </c:pt>
                <c:pt idx="1169">
                  <c:v>1002.85714285714</c:v>
                </c:pt>
                <c:pt idx="1170">
                  <c:v>1003.71428571428</c:v>
                </c:pt>
                <c:pt idx="1171">
                  <c:v>1004.57142857142</c:v>
                </c:pt>
                <c:pt idx="1172">
                  <c:v>1005.42857142856</c:v>
                </c:pt>
                <c:pt idx="1173">
                  <c:v>1006.2857142857</c:v>
                </c:pt>
                <c:pt idx="1174">
                  <c:v>1007.1428571428399</c:v>
                </c:pt>
                <c:pt idx="1175">
                  <c:v>1007.99999999998</c:v>
                </c:pt>
                <c:pt idx="1176">
                  <c:v>1008.85714285712</c:v>
                </c:pt>
                <c:pt idx="1177">
                  <c:v>1009.71428571426</c:v>
                </c:pt>
                <c:pt idx="1178">
                  <c:v>1010.5714285714</c:v>
                </c:pt>
                <c:pt idx="1179">
                  <c:v>1011.42857142854</c:v>
                </c:pt>
                <c:pt idx="1180">
                  <c:v>1012.28571428568</c:v>
                </c:pt>
                <c:pt idx="1181">
                  <c:v>1013.14285714282</c:v>
                </c:pt>
                <c:pt idx="1182">
                  <c:v>1013.99999999996</c:v>
                </c:pt>
                <c:pt idx="1183">
                  <c:v>1014.8571428571</c:v>
                </c:pt>
                <c:pt idx="1184">
                  <c:v>1015.71428571424</c:v>
                </c:pt>
                <c:pt idx="1185">
                  <c:v>1016.57142857138</c:v>
                </c:pt>
                <c:pt idx="1186">
                  <c:v>1017.4285714285199</c:v>
                </c:pt>
                <c:pt idx="1187">
                  <c:v>1018.28571428566</c:v>
                </c:pt>
                <c:pt idx="1188">
                  <c:v>1019.1428571428</c:v>
                </c:pt>
                <c:pt idx="1189">
                  <c:v>1019.99999999994</c:v>
                </c:pt>
                <c:pt idx="1190">
                  <c:v>1020.85714285708</c:v>
                </c:pt>
                <c:pt idx="1191">
                  <c:v>1021.71428571422</c:v>
                </c:pt>
                <c:pt idx="1192">
                  <c:v>1022.57142857136</c:v>
                </c:pt>
                <c:pt idx="1193">
                  <c:v>1023.4285714285</c:v>
                </c:pt>
                <c:pt idx="1194">
                  <c:v>1024.2857142856401</c:v>
                </c:pt>
                <c:pt idx="1195">
                  <c:v>1025.14285714278</c:v>
                </c:pt>
                <c:pt idx="1196">
                  <c:v>1025.99999999992</c:v>
                </c:pt>
                <c:pt idx="1197">
                  <c:v>1026.8571428570599</c:v>
                </c:pt>
                <c:pt idx="1198">
                  <c:v>1027.7142857142001</c:v>
                </c:pt>
                <c:pt idx="1199">
                  <c:v>1028.57142857134</c:v>
                </c:pt>
                <c:pt idx="1200">
                  <c:v>1029.4285714284799</c:v>
                </c:pt>
                <c:pt idx="1201">
                  <c:v>1030.2857142856201</c:v>
                </c:pt>
                <c:pt idx="1202">
                  <c:v>1031.14285714276</c:v>
                </c:pt>
                <c:pt idx="1203">
                  <c:v>1031.9999999999</c:v>
                </c:pt>
                <c:pt idx="1204">
                  <c:v>1032.8571428570399</c:v>
                </c:pt>
                <c:pt idx="1205">
                  <c:v>1033.7142857141801</c:v>
                </c:pt>
                <c:pt idx="1206">
                  <c:v>1034.57142857132</c:v>
                </c:pt>
                <c:pt idx="1207">
                  <c:v>1035.4285714284599</c:v>
                </c:pt>
                <c:pt idx="1208">
                  <c:v>1036.2857142856001</c:v>
                </c:pt>
                <c:pt idx="1209">
                  <c:v>1037.14285714274</c:v>
                </c:pt>
                <c:pt idx="1210">
                  <c:v>1037.9999999998799</c:v>
                </c:pt>
                <c:pt idx="1211">
                  <c:v>1038.8571428570201</c:v>
                </c:pt>
                <c:pt idx="1212">
                  <c:v>1039.71428571416</c:v>
                </c:pt>
                <c:pt idx="1213">
                  <c:v>1040.5714285713</c:v>
                </c:pt>
                <c:pt idx="1214">
                  <c:v>1041.4285714284399</c:v>
                </c:pt>
                <c:pt idx="1215">
                  <c:v>1042.2857142855801</c:v>
                </c:pt>
                <c:pt idx="1216">
                  <c:v>1043.14285714272</c:v>
                </c:pt>
                <c:pt idx="1217">
                  <c:v>1043.9999999998599</c:v>
                </c:pt>
                <c:pt idx="1218">
                  <c:v>1044.8571428570001</c:v>
                </c:pt>
                <c:pt idx="1219">
                  <c:v>1045.71428571414</c:v>
                </c:pt>
                <c:pt idx="1220">
                  <c:v>1046.57142857128</c:v>
                </c:pt>
                <c:pt idx="1221">
                  <c:v>1047.4285714284199</c:v>
                </c:pt>
                <c:pt idx="1222">
                  <c:v>1048.2857142855601</c:v>
                </c:pt>
                <c:pt idx="1223">
                  <c:v>1049.1428571427</c:v>
                </c:pt>
                <c:pt idx="1224">
                  <c:v>1049.9999999998399</c:v>
                </c:pt>
                <c:pt idx="1225">
                  <c:v>1050.8571428569801</c:v>
                </c:pt>
                <c:pt idx="1226">
                  <c:v>1051.71428571412</c:v>
                </c:pt>
                <c:pt idx="1227">
                  <c:v>1052.57142857126</c:v>
                </c:pt>
                <c:pt idx="1228">
                  <c:v>1053.4285714283999</c:v>
                </c:pt>
                <c:pt idx="1229">
                  <c:v>1054.2857142855401</c:v>
                </c:pt>
                <c:pt idx="1230">
                  <c:v>1055.14285714268</c:v>
                </c:pt>
                <c:pt idx="1231">
                  <c:v>1055.9999999998199</c:v>
                </c:pt>
                <c:pt idx="1232">
                  <c:v>1056.8571428569601</c:v>
                </c:pt>
                <c:pt idx="1233">
                  <c:v>1057.7142857141</c:v>
                </c:pt>
                <c:pt idx="1234">
                  <c:v>1058.5714285712399</c:v>
                </c:pt>
                <c:pt idx="1235">
                  <c:v>1059.4285714283801</c:v>
                </c:pt>
                <c:pt idx="1236">
                  <c:v>1060.28571428552</c:v>
                </c:pt>
                <c:pt idx="1237">
                  <c:v>1061.14285714266</c:v>
                </c:pt>
                <c:pt idx="1238">
                  <c:v>1061.9999999997999</c:v>
                </c:pt>
                <c:pt idx="1239">
                  <c:v>1062.8571428569401</c:v>
                </c:pt>
                <c:pt idx="1240">
                  <c:v>1063.71428571408</c:v>
                </c:pt>
                <c:pt idx="1241">
                  <c:v>1064.5714285712199</c:v>
                </c:pt>
                <c:pt idx="1242">
                  <c:v>1065.4285714283601</c:v>
                </c:pt>
                <c:pt idx="1243">
                  <c:v>1066.2857142855</c:v>
                </c:pt>
                <c:pt idx="1244">
                  <c:v>1067.14285714264</c:v>
                </c:pt>
                <c:pt idx="1245">
                  <c:v>1067.9999999997799</c:v>
                </c:pt>
                <c:pt idx="1246">
                  <c:v>1068.8571428569201</c:v>
                </c:pt>
                <c:pt idx="1247">
                  <c:v>1069.71428571406</c:v>
                </c:pt>
                <c:pt idx="1248">
                  <c:v>1070.5714285711999</c:v>
                </c:pt>
                <c:pt idx="1249">
                  <c:v>1071.4285714283401</c:v>
                </c:pt>
                <c:pt idx="1250">
                  <c:v>1072.28571428548</c:v>
                </c:pt>
                <c:pt idx="1251">
                  <c:v>1073.14285714262</c:v>
                </c:pt>
                <c:pt idx="1252">
                  <c:v>1073.9999999997599</c:v>
                </c:pt>
                <c:pt idx="1253">
                  <c:v>1074.8571428569001</c:v>
                </c:pt>
                <c:pt idx="1254">
                  <c:v>1075.71428571404</c:v>
                </c:pt>
                <c:pt idx="1255">
                  <c:v>1076.5714285711799</c:v>
                </c:pt>
                <c:pt idx="1256">
                  <c:v>1077.4285714283201</c:v>
                </c:pt>
                <c:pt idx="1257">
                  <c:v>1078.28571428546</c:v>
                </c:pt>
                <c:pt idx="1258">
                  <c:v>1079.1428571426</c:v>
                </c:pt>
                <c:pt idx="1259">
                  <c:v>1079.9999999997401</c:v>
                </c:pt>
                <c:pt idx="1260">
                  <c:v>1080.85714285688</c:v>
                </c:pt>
                <c:pt idx="1261">
                  <c:v>1081.71428571402</c:v>
                </c:pt>
                <c:pt idx="1262">
                  <c:v>1082.5714285711599</c:v>
                </c:pt>
                <c:pt idx="1263">
                  <c:v>1083.4285714283001</c:v>
                </c:pt>
                <c:pt idx="1264">
                  <c:v>1084.28571428544</c:v>
                </c:pt>
                <c:pt idx="1265">
                  <c:v>1085.1428571425799</c:v>
                </c:pt>
                <c:pt idx="1266">
                  <c:v>1085.9999999997201</c:v>
                </c:pt>
                <c:pt idx="1267">
                  <c:v>1086.85714285686</c:v>
                </c:pt>
                <c:pt idx="1268">
                  <c:v>1087.714285714</c:v>
                </c:pt>
                <c:pt idx="1269">
                  <c:v>1088.5714285711399</c:v>
                </c:pt>
                <c:pt idx="1270">
                  <c:v>1089.4285714282801</c:v>
                </c:pt>
                <c:pt idx="1271">
                  <c:v>1090.28571428543</c:v>
                </c:pt>
                <c:pt idx="1272">
                  <c:v>1091.1428571425599</c:v>
                </c:pt>
                <c:pt idx="1273">
                  <c:v>1091.9999999997101</c:v>
                </c:pt>
                <c:pt idx="1274">
                  <c:v>1092.85714285685</c:v>
                </c:pt>
                <c:pt idx="1275">
                  <c:v>1093.71428571399</c:v>
                </c:pt>
                <c:pt idx="1276">
                  <c:v>1094.5714285711299</c:v>
                </c:pt>
                <c:pt idx="1277">
                  <c:v>1095.4285714282701</c:v>
                </c:pt>
                <c:pt idx="1278">
                  <c:v>1096.28571428541</c:v>
                </c:pt>
                <c:pt idx="1279">
                  <c:v>1097.1428571425499</c:v>
                </c:pt>
                <c:pt idx="1280">
                  <c:v>1097.9999999996901</c:v>
                </c:pt>
                <c:pt idx="1281">
                  <c:v>1098.85714285683</c:v>
                </c:pt>
                <c:pt idx="1282">
                  <c:v>1099.71428571397</c:v>
                </c:pt>
                <c:pt idx="1283">
                  <c:v>1100.5714285711099</c:v>
                </c:pt>
                <c:pt idx="1284">
                  <c:v>1101.4285714282501</c:v>
                </c:pt>
                <c:pt idx="1285">
                  <c:v>1102.28571428539</c:v>
                </c:pt>
                <c:pt idx="1286">
                  <c:v>1103.1428571425299</c:v>
                </c:pt>
                <c:pt idx="1287">
                  <c:v>1103.9999999996701</c:v>
                </c:pt>
                <c:pt idx="1288">
                  <c:v>1104.85714285681</c:v>
                </c:pt>
                <c:pt idx="1289">
                  <c:v>1105.7142857139499</c:v>
                </c:pt>
                <c:pt idx="1290">
                  <c:v>1106.5714285710901</c:v>
                </c:pt>
                <c:pt idx="1291">
                  <c:v>1107.42857142823</c:v>
                </c:pt>
                <c:pt idx="1292">
                  <c:v>1108.28571428537</c:v>
                </c:pt>
                <c:pt idx="1293">
                  <c:v>1109.1428571425099</c:v>
                </c:pt>
                <c:pt idx="1294">
                  <c:v>1109.9999999996501</c:v>
                </c:pt>
                <c:pt idx="1295">
                  <c:v>1110.85714285679</c:v>
                </c:pt>
                <c:pt idx="1296">
                  <c:v>1111.7142857139299</c:v>
                </c:pt>
                <c:pt idx="1297">
                  <c:v>1112.5714285710701</c:v>
                </c:pt>
                <c:pt idx="1298">
                  <c:v>1113.42857142821</c:v>
                </c:pt>
                <c:pt idx="1299">
                  <c:v>1114.28571428535</c:v>
                </c:pt>
                <c:pt idx="1300">
                  <c:v>1115.1428571424899</c:v>
                </c:pt>
                <c:pt idx="1301">
                  <c:v>1115.9999999996301</c:v>
                </c:pt>
                <c:pt idx="1302">
                  <c:v>1116.85714285677</c:v>
                </c:pt>
                <c:pt idx="1303">
                  <c:v>1117.7142857139099</c:v>
                </c:pt>
                <c:pt idx="1304">
                  <c:v>1118.5714285710501</c:v>
                </c:pt>
                <c:pt idx="1305">
                  <c:v>1119.42857142819</c:v>
                </c:pt>
                <c:pt idx="1306">
                  <c:v>1120.28571428533</c:v>
                </c:pt>
                <c:pt idx="1307">
                  <c:v>1121.1428571424699</c:v>
                </c:pt>
                <c:pt idx="1308">
                  <c:v>1121.9999999996101</c:v>
                </c:pt>
                <c:pt idx="1309">
                  <c:v>1122.85714285675</c:v>
                </c:pt>
                <c:pt idx="1310">
                  <c:v>1123.7142857138899</c:v>
                </c:pt>
                <c:pt idx="1311">
                  <c:v>1124.5714285710301</c:v>
                </c:pt>
                <c:pt idx="1312">
                  <c:v>1125.42857142817</c:v>
                </c:pt>
                <c:pt idx="1313">
                  <c:v>1126.28571428531</c:v>
                </c:pt>
                <c:pt idx="1314">
                  <c:v>1127.1428571424501</c:v>
                </c:pt>
                <c:pt idx="1315">
                  <c:v>1127.99999999959</c:v>
                </c:pt>
                <c:pt idx="1316">
                  <c:v>1128.85714285673</c:v>
                </c:pt>
                <c:pt idx="1317">
                  <c:v>1129.7142857138699</c:v>
                </c:pt>
                <c:pt idx="1318">
                  <c:v>1130.5714285710101</c:v>
                </c:pt>
                <c:pt idx="1319">
                  <c:v>1131.42857142815</c:v>
                </c:pt>
                <c:pt idx="1320">
                  <c:v>1132.2857142852899</c:v>
                </c:pt>
                <c:pt idx="1321">
                  <c:v>1133.1428571424301</c:v>
                </c:pt>
                <c:pt idx="1322">
                  <c:v>1133.99999999957</c:v>
                </c:pt>
                <c:pt idx="1323">
                  <c:v>1134.85714285671</c:v>
                </c:pt>
                <c:pt idx="1324">
                  <c:v>1135.7142857138499</c:v>
                </c:pt>
                <c:pt idx="1325">
                  <c:v>1136.5714285709901</c:v>
                </c:pt>
                <c:pt idx="1326">
                  <c:v>1137.42857142813</c:v>
                </c:pt>
                <c:pt idx="1327">
                  <c:v>1138.2857142852699</c:v>
                </c:pt>
                <c:pt idx="1328">
                  <c:v>1139.1428571424101</c:v>
                </c:pt>
                <c:pt idx="1329">
                  <c:v>1139.99999999955</c:v>
                </c:pt>
                <c:pt idx="1330">
                  <c:v>1140.85714285669</c:v>
                </c:pt>
                <c:pt idx="1331">
                  <c:v>1141.7142857138299</c:v>
                </c:pt>
                <c:pt idx="1332">
                  <c:v>1142.5714285709701</c:v>
                </c:pt>
                <c:pt idx="1333">
                  <c:v>1143.42857142811</c:v>
                </c:pt>
                <c:pt idx="1334">
                  <c:v>1144.2857142852499</c:v>
                </c:pt>
                <c:pt idx="1335">
                  <c:v>1145.1428571423901</c:v>
                </c:pt>
                <c:pt idx="1336">
                  <c:v>1145.99999999953</c:v>
                </c:pt>
                <c:pt idx="1337">
                  <c:v>1146.85714285667</c:v>
                </c:pt>
                <c:pt idx="1338">
                  <c:v>1147.7142857138101</c:v>
                </c:pt>
                <c:pt idx="1339">
                  <c:v>1148.57142857095</c:v>
                </c:pt>
                <c:pt idx="1340">
                  <c:v>1149.42857142809</c:v>
                </c:pt>
                <c:pt idx="1341">
                  <c:v>1150.2857142852299</c:v>
                </c:pt>
                <c:pt idx="1342">
                  <c:v>1151.1428571423701</c:v>
                </c:pt>
                <c:pt idx="1343">
                  <c:v>1151.99999999951</c:v>
                </c:pt>
                <c:pt idx="1344">
                  <c:v>1152.8571428566499</c:v>
                </c:pt>
                <c:pt idx="1345">
                  <c:v>1153.7142857137901</c:v>
                </c:pt>
                <c:pt idx="1346">
                  <c:v>1154.57142857093</c:v>
                </c:pt>
                <c:pt idx="1347">
                  <c:v>1155.42857142807</c:v>
                </c:pt>
                <c:pt idx="1348">
                  <c:v>1156.2857142852099</c:v>
                </c:pt>
                <c:pt idx="1349">
                  <c:v>1157.1428571423501</c:v>
                </c:pt>
                <c:pt idx="1350">
                  <c:v>1157.99999999949</c:v>
                </c:pt>
                <c:pt idx="1351">
                  <c:v>1158.8571428566299</c:v>
                </c:pt>
                <c:pt idx="1352">
                  <c:v>1159.7142857137701</c:v>
                </c:pt>
                <c:pt idx="1353">
                  <c:v>1160.57142857091</c:v>
                </c:pt>
                <c:pt idx="1354">
                  <c:v>1161.42857142805</c:v>
                </c:pt>
                <c:pt idx="1355">
                  <c:v>1162.2857142851899</c:v>
                </c:pt>
                <c:pt idx="1356">
                  <c:v>1163.1428571423301</c:v>
                </c:pt>
                <c:pt idx="1357">
                  <c:v>1163.99999999947</c:v>
                </c:pt>
                <c:pt idx="1358">
                  <c:v>1164.8571428566099</c:v>
                </c:pt>
                <c:pt idx="1359">
                  <c:v>1165.7142857137501</c:v>
                </c:pt>
                <c:pt idx="1360">
                  <c:v>1166.57142857089</c:v>
                </c:pt>
                <c:pt idx="1361">
                  <c:v>1167.42857142803</c:v>
                </c:pt>
                <c:pt idx="1362">
                  <c:v>1168.2857142851699</c:v>
                </c:pt>
                <c:pt idx="1363">
                  <c:v>1169.14285714231</c:v>
                </c:pt>
                <c:pt idx="1364">
                  <c:v>1169.99999999945</c:v>
                </c:pt>
                <c:pt idx="1365">
                  <c:v>1170.8571428565899</c:v>
                </c:pt>
                <c:pt idx="1366">
                  <c:v>1171.7142857137301</c:v>
                </c:pt>
                <c:pt idx="1367">
                  <c:v>1172.57142857087</c:v>
                </c:pt>
                <c:pt idx="1368">
                  <c:v>1173.4285714280099</c:v>
                </c:pt>
                <c:pt idx="1369">
                  <c:v>1174.2857142851501</c:v>
                </c:pt>
                <c:pt idx="1370">
                  <c:v>1175.14285714229</c:v>
                </c:pt>
                <c:pt idx="1371">
                  <c:v>1175.99999999943</c:v>
                </c:pt>
                <c:pt idx="1372">
                  <c:v>1176.8571428565699</c:v>
                </c:pt>
                <c:pt idx="1373">
                  <c:v>1177.7142857137101</c:v>
                </c:pt>
                <c:pt idx="1374">
                  <c:v>1178.57142857085</c:v>
                </c:pt>
                <c:pt idx="1375">
                  <c:v>1179.4285714279899</c:v>
                </c:pt>
                <c:pt idx="1376">
                  <c:v>1180.2857142851301</c:v>
                </c:pt>
                <c:pt idx="1377">
                  <c:v>1181.14285714227</c:v>
                </c:pt>
                <c:pt idx="1378">
                  <c:v>1181.99999999941</c:v>
                </c:pt>
                <c:pt idx="1379">
                  <c:v>1182.8571428565499</c:v>
                </c:pt>
                <c:pt idx="1380">
                  <c:v>1183.7142857136901</c:v>
                </c:pt>
                <c:pt idx="1381">
                  <c:v>1184.57142857083</c:v>
                </c:pt>
                <c:pt idx="1382">
                  <c:v>1185.4285714279699</c:v>
                </c:pt>
                <c:pt idx="1383">
                  <c:v>1186.2857142851101</c:v>
                </c:pt>
                <c:pt idx="1384">
                  <c:v>1187.14285714225</c:v>
                </c:pt>
                <c:pt idx="1385">
                  <c:v>1187.99999999939</c:v>
                </c:pt>
                <c:pt idx="1386">
                  <c:v>1188.8571428565299</c:v>
                </c:pt>
                <c:pt idx="1387">
                  <c:v>1189.7142857136701</c:v>
                </c:pt>
                <c:pt idx="1388">
                  <c:v>1190.57142857081</c:v>
                </c:pt>
                <c:pt idx="1389">
                  <c:v>1191.4285714279499</c:v>
                </c:pt>
                <c:pt idx="1390">
                  <c:v>1192.2857142850901</c:v>
                </c:pt>
                <c:pt idx="1391">
                  <c:v>1193.14285714223</c:v>
                </c:pt>
                <c:pt idx="1392">
                  <c:v>1193.9999999993699</c:v>
                </c:pt>
                <c:pt idx="1393">
                  <c:v>1194.8571428565101</c:v>
                </c:pt>
                <c:pt idx="1394">
                  <c:v>1195.71428571365</c:v>
                </c:pt>
                <c:pt idx="1395">
                  <c:v>1196.57142857079</c:v>
                </c:pt>
                <c:pt idx="1396">
                  <c:v>1197.4285714279299</c:v>
                </c:pt>
                <c:pt idx="1397">
                  <c:v>1198.2857142850701</c:v>
                </c:pt>
                <c:pt idx="1398">
                  <c:v>1199.14285714221</c:v>
                </c:pt>
                <c:pt idx="1399">
                  <c:v>1199.9999999993499</c:v>
                </c:pt>
                <c:pt idx="1400">
                  <c:v>1200.8571428564901</c:v>
                </c:pt>
                <c:pt idx="1401">
                  <c:v>1201.71428571363</c:v>
                </c:pt>
                <c:pt idx="1402">
                  <c:v>1202.57142857077</c:v>
                </c:pt>
                <c:pt idx="1403">
                  <c:v>1203.4285714279099</c:v>
                </c:pt>
                <c:pt idx="1404">
                  <c:v>1204.2857142850501</c:v>
                </c:pt>
                <c:pt idx="1405">
                  <c:v>1205.14285714219</c:v>
                </c:pt>
                <c:pt idx="1406">
                  <c:v>1205.9999999993299</c:v>
                </c:pt>
                <c:pt idx="1407">
                  <c:v>1206.8571428564701</c:v>
                </c:pt>
                <c:pt idx="1408">
                  <c:v>1207.71428571361</c:v>
                </c:pt>
                <c:pt idx="1409">
                  <c:v>1208.57142857075</c:v>
                </c:pt>
                <c:pt idx="1410">
                  <c:v>1209.4285714278899</c:v>
                </c:pt>
                <c:pt idx="1411">
                  <c:v>1210.2857142850301</c:v>
                </c:pt>
                <c:pt idx="1412">
                  <c:v>1211.14285714217</c:v>
                </c:pt>
                <c:pt idx="1413">
                  <c:v>1211.9999999993099</c:v>
                </c:pt>
                <c:pt idx="1414">
                  <c:v>1212.8571428564501</c:v>
                </c:pt>
                <c:pt idx="1415">
                  <c:v>1213.71428571359</c:v>
                </c:pt>
                <c:pt idx="1416">
                  <c:v>1214.5714285707299</c:v>
                </c:pt>
                <c:pt idx="1417">
                  <c:v>1215.4285714278701</c:v>
                </c:pt>
                <c:pt idx="1418">
                  <c:v>1216.28571428501</c:v>
                </c:pt>
                <c:pt idx="1419">
                  <c:v>1217.14285714215</c:v>
                </c:pt>
                <c:pt idx="1420">
                  <c:v>1217.9999999992899</c:v>
                </c:pt>
                <c:pt idx="1421">
                  <c:v>1218.8571428564301</c:v>
                </c:pt>
                <c:pt idx="1422">
                  <c:v>1219.71428571357</c:v>
                </c:pt>
                <c:pt idx="1423">
                  <c:v>1220.5714285707099</c:v>
                </c:pt>
                <c:pt idx="1424">
                  <c:v>1221.4285714278501</c:v>
                </c:pt>
                <c:pt idx="1425">
                  <c:v>1222.28571428499</c:v>
                </c:pt>
                <c:pt idx="1426">
                  <c:v>1223.14285714213</c:v>
                </c:pt>
                <c:pt idx="1427">
                  <c:v>1223.9999999992699</c:v>
                </c:pt>
                <c:pt idx="1428">
                  <c:v>1224.8571428564101</c:v>
                </c:pt>
                <c:pt idx="1429">
                  <c:v>1225.71428571355</c:v>
                </c:pt>
                <c:pt idx="1430">
                  <c:v>1226.5714285706899</c:v>
                </c:pt>
                <c:pt idx="1431">
                  <c:v>1227.4285714278301</c:v>
                </c:pt>
                <c:pt idx="1432">
                  <c:v>1228.28571428497</c:v>
                </c:pt>
                <c:pt idx="1433">
                  <c:v>1229.14285714211</c:v>
                </c:pt>
                <c:pt idx="1434">
                  <c:v>1229.9999999992499</c:v>
                </c:pt>
                <c:pt idx="1435">
                  <c:v>1230.8571428563901</c:v>
                </c:pt>
                <c:pt idx="1436">
                  <c:v>1231.71428571353</c:v>
                </c:pt>
                <c:pt idx="1437">
                  <c:v>1232.5714285706699</c:v>
                </c:pt>
                <c:pt idx="1438">
                  <c:v>1233.4285714278101</c:v>
                </c:pt>
                <c:pt idx="1439">
                  <c:v>1234.28571428495</c:v>
                </c:pt>
                <c:pt idx="1440">
                  <c:v>1235.14285714209</c:v>
                </c:pt>
                <c:pt idx="1441">
                  <c:v>1235.9999999992301</c:v>
                </c:pt>
                <c:pt idx="1442">
                  <c:v>1236.85714285637</c:v>
                </c:pt>
                <c:pt idx="1443">
                  <c:v>1237.71428571351</c:v>
                </c:pt>
                <c:pt idx="1444">
                  <c:v>1238.5714285706499</c:v>
                </c:pt>
                <c:pt idx="1445">
                  <c:v>1239.4285714277901</c:v>
                </c:pt>
                <c:pt idx="1446">
                  <c:v>1240.28571428493</c:v>
                </c:pt>
                <c:pt idx="1447">
                  <c:v>1241.1428571420699</c:v>
                </c:pt>
                <c:pt idx="1448">
                  <c:v>1241.9999999992101</c:v>
                </c:pt>
                <c:pt idx="1449">
                  <c:v>1242.85714285635</c:v>
                </c:pt>
                <c:pt idx="1450">
                  <c:v>1243.71428571349</c:v>
                </c:pt>
                <c:pt idx="1451">
                  <c:v>1244.5714285706299</c:v>
                </c:pt>
                <c:pt idx="1452">
                  <c:v>1245.4285714277701</c:v>
                </c:pt>
                <c:pt idx="1453">
                  <c:v>1246.28571428491</c:v>
                </c:pt>
                <c:pt idx="1454">
                  <c:v>1247.1428571420499</c:v>
                </c:pt>
                <c:pt idx="1455">
                  <c:v>1247.9999999991901</c:v>
                </c:pt>
                <c:pt idx="1456">
                  <c:v>1248.85714285633</c:v>
                </c:pt>
                <c:pt idx="1457">
                  <c:v>1249.71428571347</c:v>
                </c:pt>
                <c:pt idx="1458">
                  <c:v>1250.5714285706099</c:v>
                </c:pt>
                <c:pt idx="1459">
                  <c:v>1251.4285714277501</c:v>
                </c:pt>
                <c:pt idx="1460">
                  <c:v>1252.28571428489</c:v>
                </c:pt>
                <c:pt idx="1461">
                  <c:v>1253.1428571420299</c:v>
                </c:pt>
                <c:pt idx="1462">
                  <c:v>1253.9999999991701</c:v>
                </c:pt>
                <c:pt idx="1463">
                  <c:v>1254.85714285631</c:v>
                </c:pt>
                <c:pt idx="1464">
                  <c:v>1255.71428571345</c:v>
                </c:pt>
                <c:pt idx="1465">
                  <c:v>1256.5714285705899</c:v>
                </c:pt>
                <c:pt idx="1466">
                  <c:v>1257.42857142773</c:v>
                </c:pt>
                <c:pt idx="1467">
                  <c:v>1258.28571428487</c:v>
                </c:pt>
                <c:pt idx="1468">
                  <c:v>1259.1428571420099</c:v>
                </c:pt>
                <c:pt idx="1469">
                  <c:v>1259.9999999991501</c:v>
                </c:pt>
                <c:pt idx="1470">
                  <c:v>1260.85714285629</c:v>
                </c:pt>
                <c:pt idx="1471">
                  <c:v>1261.7142857134299</c:v>
                </c:pt>
                <c:pt idx="1472">
                  <c:v>1262.5714285705701</c:v>
                </c:pt>
                <c:pt idx="1473">
                  <c:v>1263.42857142771</c:v>
                </c:pt>
                <c:pt idx="1474">
                  <c:v>1264.28571428485</c:v>
                </c:pt>
                <c:pt idx="1475">
                  <c:v>1265.1428571419999</c:v>
                </c:pt>
                <c:pt idx="1476">
                  <c:v>1265.9999999991401</c:v>
                </c:pt>
                <c:pt idx="1477">
                  <c:v>1266.85714285628</c:v>
                </c:pt>
                <c:pt idx="1478">
                  <c:v>1267.7142857134099</c:v>
                </c:pt>
                <c:pt idx="1479">
                  <c:v>1268.5714285705501</c:v>
                </c:pt>
                <c:pt idx="1480">
                  <c:v>1269.4285714277</c:v>
                </c:pt>
                <c:pt idx="1481">
                  <c:v>1270.28571428483</c:v>
                </c:pt>
                <c:pt idx="1482">
                  <c:v>1271.1428571419799</c:v>
                </c:pt>
                <c:pt idx="1483">
                  <c:v>1271.9999999991201</c:v>
                </c:pt>
                <c:pt idx="1484">
                  <c:v>1272.85714285625</c:v>
                </c:pt>
                <c:pt idx="1485">
                  <c:v>1273.7142857133899</c:v>
                </c:pt>
                <c:pt idx="1486">
                  <c:v>1274.7142857133899</c:v>
                </c:pt>
                <c:pt idx="1487">
                  <c:v>1275.7142857133899</c:v>
                </c:pt>
                <c:pt idx="1488">
                  <c:v>1276.7142857133899</c:v>
                </c:pt>
                <c:pt idx="1489">
                  <c:v>1277.7142857133899</c:v>
                </c:pt>
                <c:pt idx="1490">
                  <c:v>1278.7142857133899</c:v>
                </c:pt>
                <c:pt idx="1491">
                  <c:v>1279.7142857133899</c:v>
                </c:pt>
                <c:pt idx="1492">
                  <c:v>1280.7142857133899</c:v>
                </c:pt>
                <c:pt idx="1493">
                  <c:v>1281.7142857133899</c:v>
                </c:pt>
                <c:pt idx="1494">
                  <c:v>1282.7142857133899</c:v>
                </c:pt>
                <c:pt idx="1495">
                  <c:v>1283.7142857133899</c:v>
                </c:pt>
                <c:pt idx="1496">
                  <c:v>1284.7142857133899</c:v>
                </c:pt>
                <c:pt idx="1497">
                  <c:v>1285.7142857133899</c:v>
                </c:pt>
                <c:pt idx="1498">
                  <c:v>1286.7142857133899</c:v>
                </c:pt>
                <c:pt idx="1499">
                  <c:v>1287.7142857133899</c:v>
                </c:pt>
                <c:pt idx="1500">
                  <c:v>1288.7142857133899</c:v>
                </c:pt>
                <c:pt idx="1501">
                  <c:v>1289.7142857133899</c:v>
                </c:pt>
                <c:pt idx="1502">
                  <c:v>1290.7142857133899</c:v>
                </c:pt>
                <c:pt idx="1503">
                  <c:v>1291.7142857133899</c:v>
                </c:pt>
                <c:pt idx="1504">
                  <c:v>1292.7142857133899</c:v>
                </c:pt>
                <c:pt idx="1505">
                  <c:v>1293.7142857133899</c:v>
                </c:pt>
                <c:pt idx="1506">
                  <c:v>1294.7142857133899</c:v>
                </c:pt>
                <c:pt idx="1507">
                  <c:v>1295.7142857133899</c:v>
                </c:pt>
                <c:pt idx="1508">
                  <c:v>1296.7142857133899</c:v>
                </c:pt>
                <c:pt idx="1509">
                  <c:v>1297.7142857133899</c:v>
                </c:pt>
                <c:pt idx="1510">
                  <c:v>1298.7142857133899</c:v>
                </c:pt>
                <c:pt idx="1511">
                  <c:v>1299.7142857133899</c:v>
                </c:pt>
                <c:pt idx="1512">
                  <c:v>1300.7142857133899</c:v>
                </c:pt>
                <c:pt idx="1513">
                  <c:v>1301.7142857133899</c:v>
                </c:pt>
                <c:pt idx="1514">
                  <c:v>1302.7142857133899</c:v>
                </c:pt>
                <c:pt idx="1515">
                  <c:v>1303.7142857133899</c:v>
                </c:pt>
                <c:pt idx="1516">
                  <c:v>1304.7142857133899</c:v>
                </c:pt>
                <c:pt idx="1517">
                  <c:v>1305.7142857133899</c:v>
                </c:pt>
                <c:pt idx="1518">
                  <c:v>1306.7142857133899</c:v>
                </c:pt>
                <c:pt idx="1519">
                  <c:v>1307.7142857133899</c:v>
                </c:pt>
                <c:pt idx="1520">
                  <c:v>1308.7142857133899</c:v>
                </c:pt>
                <c:pt idx="1521">
                  <c:v>1309.7142857133899</c:v>
                </c:pt>
                <c:pt idx="1522">
                  <c:v>1310.7142857133899</c:v>
                </c:pt>
                <c:pt idx="1523">
                  <c:v>1311.7142857133899</c:v>
                </c:pt>
                <c:pt idx="1524">
                  <c:v>1312.7142857133899</c:v>
                </c:pt>
                <c:pt idx="1525">
                  <c:v>1313.7142857133899</c:v>
                </c:pt>
                <c:pt idx="1526">
                  <c:v>1314.7142857133899</c:v>
                </c:pt>
                <c:pt idx="1527">
                  <c:v>1315.7142857133899</c:v>
                </c:pt>
                <c:pt idx="1528">
                  <c:v>1316.7142857133899</c:v>
                </c:pt>
                <c:pt idx="1529">
                  <c:v>1317.7142857133899</c:v>
                </c:pt>
                <c:pt idx="1530">
                  <c:v>1318.7142857133899</c:v>
                </c:pt>
                <c:pt idx="1531">
                  <c:v>1319.7142857133899</c:v>
                </c:pt>
                <c:pt idx="1532">
                  <c:v>1320.7142857133899</c:v>
                </c:pt>
                <c:pt idx="1533">
                  <c:v>1321.7142857133899</c:v>
                </c:pt>
                <c:pt idx="1534">
                  <c:v>1322.7142857133899</c:v>
                </c:pt>
                <c:pt idx="1535">
                  <c:v>1323.7142857133899</c:v>
                </c:pt>
                <c:pt idx="1536">
                  <c:v>1324.7142857133899</c:v>
                </c:pt>
                <c:pt idx="1537">
                  <c:v>1325.7142857133899</c:v>
                </c:pt>
                <c:pt idx="1538">
                  <c:v>1326.7142857133899</c:v>
                </c:pt>
                <c:pt idx="1539">
                  <c:v>1327.7142857133899</c:v>
                </c:pt>
                <c:pt idx="1540">
                  <c:v>1328.7142857133899</c:v>
                </c:pt>
                <c:pt idx="1541">
                  <c:v>1329.7142857133899</c:v>
                </c:pt>
                <c:pt idx="1542">
                  <c:v>1330.7142857133899</c:v>
                </c:pt>
                <c:pt idx="1543">
                  <c:v>1331.7142857133899</c:v>
                </c:pt>
                <c:pt idx="1544">
                  <c:v>1332.7142857133899</c:v>
                </c:pt>
                <c:pt idx="1545">
                  <c:v>1333.7142857133899</c:v>
                </c:pt>
                <c:pt idx="1546">
                  <c:v>1334.7142857133899</c:v>
                </c:pt>
                <c:pt idx="1547">
                  <c:v>1335.7142857133899</c:v>
                </c:pt>
                <c:pt idx="1548">
                  <c:v>1336.7142857133899</c:v>
                </c:pt>
                <c:pt idx="1549">
                  <c:v>1337.7142857133899</c:v>
                </c:pt>
                <c:pt idx="1550">
                  <c:v>1338.7142857133899</c:v>
                </c:pt>
                <c:pt idx="1551">
                  <c:v>1339.7142857133899</c:v>
                </c:pt>
                <c:pt idx="1552">
                  <c:v>1340.7142857133899</c:v>
                </c:pt>
                <c:pt idx="1553">
                  <c:v>1341.7142857133899</c:v>
                </c:pt>
                <c:pt idx="1554">
                  <c:v>1342.7142857133899</c:v>
                </c:pt>
                <c:pt idx="1555">
                  <c:v>1343.7142857133899</c:v>
                </c:pt>
                <c:pt idx="1556">
                  <c:v>1344.7142857133899</c:v>
                </c:pt>
                <c:pt idx="1557">
                  <c:v>1345.7142857133899</c:v>
                </c:pt>
                <c:pt idx="1558">
                  <c:v>1346.7142857133899</c:v>
                </c:pt>
                <c:pt idx="1559">
                  <c:v>1347.7142857133899</c:v>
                </c:pt>
                <c:pt idx="1560">
                  <c:v>1348.7142857133899</c:v>
                </c:pt>
                <c:pt idx="1561">
                  <c:v>1349.7142857133899</c:v>
                </c:pt>
                <c:pt idx="1562">
                  <c:v>1350.7142857133899</c:v>
                </c:pt>
                <c:pt idx="1563">
                  <c:v>1351.7142857133899</c:v>
                </c:pt>
                <c:pt idx="1564">
                  <c:v>1352.7142857133899</c:v>
                </c:pt>
                <c:pt idx="1565">
                  <c:v>1353.7142857133899</c:v>
                </c:pt>
                <c:pt idx="1566">
                  <c:v>1354.7142857133899</c:v>
                </c:pt>
                <c:pt idx="1567">
                  <c:v>1355.7142857133899</c:v>
                </c:pt>
                <c:pt idx="1568">
                  <c:v>1356.7142857133899</c:v>
                </c:pt>
                <c:pt idx="1569">
                  <c:v>1357.7142857133899</c:v>
                </c:pt>
                <c:pt idx="1570">
                  <c:v>1358.7142857133899</c:v>
                </c:pt>
                <c:pt idx="1571">
                  <c:v>1359.7142857133899</c:v>
                </c:pt>
                <c:pt idx="1572">
                  <c:v>1360.7142857133899</c:v>
                </c:pt>
                <c:pt idx="1573">
                  <c:v>1361.7142857133899</c:v>
                </c:pt>
                <c:pt idx="1574">
                  <c:v>1362.7142857133899</c:v>
                </c:pt>
                <c:pt idx="1575">
                  <c:v>1363.7142857133899</c:v>
                </c:pt>
                <c:pt idx="1576">
                  <c:v>1364.7142857133899</c:v>
                </c:pt>
                <c:pt idx="1577">
                  <c:v>1365.7142857133899</c:v>
                </c:pt>
                <c:pt idx="1578">
                  <c:v>1366.7142857133899</c:v>
                </c:pt>
                <c:pt idx="1579">
                  <c:v>1367.7142857133899</c:v>
                </c:pt>
                <c:pt idx="1580">
                  <c:v>1368.7142857133899</c:v>
                </c:pt>
                <c:pt idx="1581">
                  <c:v>1369.7142857133899</c:v>
                </c:pt>
                <c:pt idx="1582">
                  <c:v>1370.7142857133899</c:v>
                </c:pt>
                <c:pt idx="1583">
                  <c:v>1371.7142857133899</c:v>
                </c:pt>
                <c:pt idx="1584">
                  <c:v>1372.7142857133899</c:v>
                </c:pt>
                <c:pt idx="1585">
                  <c:v>1373.7142857133899</c:v>
                </c:pt>
                <c:pt idx="1586">
                  <c:v>1374.7142857133899</c:v>
                </c:pt>
                <c:pt idx="1587">
                  <c:v>1375.7142857133899</c:v>
                </c:pt>
                <c:pt idx="1588">
                  <c:v>1376.7142857133899</c:v>
                </c:pt>
                <c:pt idx="1589">
                  <c:v>1377.7142857133899</c:v>
                </c:pt>
                <c:pt idx="1590">
                  <c:v>1378.7142857133899</c:v>
                </c:pt>
                <c:pt idx="1591">
                  <c:v>1379.7142857133899</c:v>
                </c:pt>
                <c:pt idx="1592">
                  <c:v>1380.7142857133899</c:v>
                </c:pt>
                <c:pt idx="1593">
                  <c:v>1381.7142857133899</c:v>
                </c:pt>
                <c:pt idx="1594">
                  <c:v>1382.7142857133899</c:v>
                </c:pt>
                <c:pt idx="1595">
                  <c:v>1383.7142857133899</c:v>
                </c:pt>
                <c:pt idx="1596">
                  <c:v>1384.7142857133899</c:v>
                </c:pt>
                <c:pt idx="1597">
                  <c:v>1385.7142857133899</c:v>
                </c:pt>
                <c:pt idx="1598">
                  <c:v>1386.7142857133899</c:v>
                </c:pt>
                <c:pt idx="1599">
                  <c:v>1387.7142857133899</c:v>
                </c:pt>
                <c:pt idx="1600">
                  <c:v>1388.7142857133899</c:v>
                </c:pt>
                <c:pt idx="1601">
                  <c:v>1389.7142857133899</c:v>
                </c:pt>
                <c:pt idx="1602">
                  <c:v>1390.7142857133899</c:v>
                </c:pt>
                <c:pt idx="1603">
                  <c:v>1391.7142857133899</c:v>
                </c:pt>
                <c:pt idx="1604">
                  <c:v>1392.7142857133899</c:v>
                </c:pt>
                <c:pt idx="1605">
                  <c:v>1393.7142857133899</c:v>
                </c:pt>
                <c:pt idx="1606">
                  <c:v>1394.7142857133899</c:v>
                </c:pt>
                <c:pt idx="1607">
                  <c:v>1395.7142857133899</c:v>
                </c:pt>
                <c:pt idx="1608">
                  <c:v>1396.7142857133899</c:v>
                </c:pt>
                <c:pt idx="1609">
                  <c:v>1397.7142857133899</c:v>
                </c:pt>
                <c:pt idx="1610">
                  <c:v>1398.7142857133899</c:v>
                </c:pt>
                <c:pt idx="1611">
                  <c:v>1399.7142857133899</c:v>
                </c:pt>
                <c:pt idx="1612">
                  <c:v>1400.7142857133899</c:v>
                </c:pt>
                <c:pt idx="1613">
                  <c:v>1401.7142857133899</c:v>
                </c:pt>
                <c:pt idx="1614">
                  <c:v>1402.7142857133899</c:v>
                </c:pt>
                <c:pt idx="1615">
                  <c:v>1403.7142857133899</c:v>
                </c:pt>
                <c:pt idx="1616">
                  <c:v>1404.7142857133899</c:v>
                </c:pt>
                <c:pt idx="1617">
                  <c:v>1405.7142857133899</c:v>
                </c:pt>
                <c:pt idx="1618">
                  <c:v>1406.7142857133899</c:v>
                </c:pt>
                <c:pt idx="1619">
                  <c:v>1407.7142857133899</c:v>
                </c:pt>
                <c:pt idx="1620">
                  <c:v>1408.7142857133899</c:v>
                </c:pt>
                <c:pt idx="1621">
                  <c:v>1409.7142857133899</c:v>
                </c:pt>
                <c:pt idx="1622">
                  <c:v>1410.7142857133899</c:v>
                </c:pt>
              </c:numCache>
            </c:numRef>
          </c:xVal>
          <c:yVal>
            <c:numRef>
              <c:f>Feuil3!$L$3:$L$1625</c:f>
              <c:numCache>
                <c:formatCode>0.00E+00</c:formatCode>
                <c:ptCount val="1623"/>
                <c:pt idx="0">
                  <c:v>28.632521724836401</c:v>
                </c:pt>
                <c:pt idx="1">
                  <c:v>30.188783751677999</c:v>
                </c:pt>
                <c:pt idx="2">
                  <c:v>32.051767926709601</c:v>
                </c:pt>
                <c:pt idx="3">
                  <c:v>33.422637872309302</c:v>
                </c:pt>
                <c:pt idx="4">
                  <c:v>34.593839489906301</c:v>
                </c:pt>
                <c:pt idx="5">
                  <c:v>35.579835683490202</c:v>
                </c:pt>
                <c:pt idx="6">
                  <c:v>36.435128945862601</c:v>
                </c:pt>
                <c:pt idx="7">
                  <c:v>37.184074165620999</c:v>
                </c:pt>
                <c:pt idx="8">
                  <c:v>37.848876317080602</c:v>
                </c:pt>
                <c:pt idx="9">
                  <c:v>38.444857913458101</c:v>
                </c:pt>
                <c:pt idx="10">
                  <c:v>38.982681655310799</c:v>
                </c:pt>
                <c:pt idx="11">
                  <c:v>39.471538300044003</c:v>
                </c:pt>
                <c:pt idx="12">
                  <c:v>39.9181265676904</c:v>
                </c:pt>
                <c:pt idx="13">
                  <c:v>40.329626047110899</c:v>
                </c:pt>
                <c:pt idx="14">
                  <c:v>40.709395051661403</c:v>
                </c:pt>
                <c:pt idx="15">
                  <c:v>41.063088328619898</c:v>
                </c:pt>
                <c:pt idx="16">
                  <c:v>41.395215252601503</c:v>
                </c:pt>
                <c:pt idx="17">
                  <c:v>41.709016282230102</c:v>
                </c:pt>
                <c:pt idx="18">
                  <c:v>42.006612855721897</c:v>
                </c:pt>
                <c:pt idx="19">
                  <c:v>42.2899140763937</c:v>
                </c:pt>
                <c:pt idx="20">
                  <c:v>42.561091778941602</c:v>
                </c:pt>
                <c:pt idx="21">
                  <c:v>42.8222676814474</c:v>
                </c:pt>
                <c:pt idx="22">
                  <c:v>43.074536725982199</c:v>
                </c:pt>
                <c:pt idx="23">
                  <c:v>43.318408533712997</c:v>
                </c:pt>
                <c:pt idx="24">
                  <c:v>43.555196991196702</c:v>
                </c:pt>
                <c:pt idx="25">
                  <c:v>43.785651959286497</c:v>
                </c:pt>
                <c:pt idx="26">
                  <c:v>44.0102362782292</c:v>
                </c:pt>
                <c:pt idx="27">
                  <c:v>44.229266437133298</c:v>
                </c:pt>
                <c:pt idx="28">
                  <c:v>44.443309986110698</c:v>
                </c:pt>
                <c:pt idx="29">
                  <c:v>44.652783356809898</c:v>
                </c:pt>
                <c:pt idx="30">
                  <c:v>44.8576547494105</c:v>
                </c:pt>
                <c:pt idx="31">
                  <c:v>45.057985436365499</c:v>
                </c:pt>
                <c:pt idx="32">
                  <c:v>45.254477750661103</c:v>
                </c:pt>
                <c:pt idx="33">
                  <c:v>45.447813142694201</c:v>
                </c:pt>
                <c:pt idx="34">
                  <c:v>45.637855859074001</c:v>
                </c:pt>
                <c:pt idx="35">
                  <c:v>45.824451229972702</c:v>
                </c:pt>
                <c:pt idx="36">
                  <c:v>46.008162155129703</c:v>
                </c:pt>
                <c:pt idx="37">
                  <c:v>46.154804006676798</c:v>
                </c:pt>
                <c:pt idx="38">
                  <c:v>46.320649865974502</c:v>
                </c:pt>
                <c:pt idx="39">
                  <c:v>46.484768513786499</c:v>
                </c:pt>
                <c:pt idx="40">
                  <c:v>46.648356868351499</c:v>
                </c:pt>
                <c:pt idx="41">
                  <c:v>46.812865396760699</c:v>
                </c:pt>
                <c:pt idx="42">
                  <c:v>46.975509563919999</c:v>
                </c:pt>
                <c:pt idx="43">
                  <c:v>47.1383373937595</c:v>
                </c:pt>
                <c:pt idx="44">
                  <c:v>47.3000066884305</c:v>
                </c:pt>
                <c:pt idx="45">
                  <c:v>47.4606717437631</c:v>
                </c:pt>
                <c:pt idx="46">
                  <c:v>47.620329615390702</c:v>
                </c:pt>
                <c:pt idx="47">
                  <c:v>47.778724128160903</c:v>
                </c:pt>
                <c:pt idx="48">
                  <c:v>47.935969196595202</c:v>
                </c:pt>
                <c:pt idx="49">
                  <c:v>48.091725967860398</c:v>
                </c:pt>
                <c:pt idx="50">
                  <c:v>48.246109558419597</c:v>
                </c:pt>
                <c:pt idx="51">
                  <c:v>48.398819965552498</c:v>
                </c:pt>
                <c:pt idx="52">
                  <c:v>48.550042677159198</c:v>
                </c:pt>
                <c:pt idx="53">
                  <c:v>48.699468008810697</c:v>
                </c:pt>
                <c:pt idx="54">
                  <c:v>48.847669516579103</c:v>
                </c:pt>
                <c:pt idx="55">
                  <c:v>48.994125700527498</c:v>
                </c:pt>
                <c:pt idx="56">
                  <c:v>49.139151190543899</c:v>
                </c:pt>
                <c:pt idx="57">
                  <c:v>49.282367558795499</c:v>
                </c:pt>
                <c:pt idx="58">
                  <c:v>49.424287849559597</c:v>
                </c:pt>
                <c:pt idx="59">
                  <c:v>49.564340096883001</c:v>
                </c:pt>
                <c:pt idx="60">
                  <c:v>49.7033350583161</c:v>
                </c:pt>
                <c:pt idx="61">
                  <c:v>49.840598415134203</c:v>
                </c:pt>
                <c:pt idx="62">
                  <c:v>49.976750520780001</c:v>
                </c:pt>
                <c:pt idx="63">
                  <c:v>50.1101282678841</c:v>
                </c:pt>
                <c:pt idx="64">
                  <c:v>50.242531316546597</c:v>
                </c:pt>
                <c:pt idx="65">
                  <c:v>50.374361309057299</c:v>
                </c:pt>
                <c:pt idx="66">
                  <c:v>50.5055517903848</c:v>
                </c:pt>
                <c:pt idx="67">
                  <c:v>50.635358281481501</c:v>
                </c:pt>
                <c:pt idx="68">
                  <c:v>50.763457339507397</c:v>
                </c:pt>
                <c:pt idx="69">
                  <c:v>50.891625681413998</c:v>
                </c:pt>
                <c:pt idx="70">
                  <c:v>51.018476833462699</c:v>
                </c:pt>
                <c:pt idx="71">
                  <c:v>51.144500427637801</c:v>
                </c:pt>
                <c:pt idx="72">
                  <c:v>51.269658137051103</c:v>
                </c:pt>
                <c:pt idx="73">
                  <c:v>51.392439645454701</c:v>
                </c:pt>
                <c:pt idx="74">
                  <c:v>51.5155475387728</c:v>
                </c:pt>
                <c:pt idx="75">
                  <c:v>51.637309289487199</c:v>
                </c:pt>
                <c:pt idx="76">
                  <c:v>51.758123535674997</c:v>
                </c:pt>
                <c:pt idx="77">
                  <c:v>51.8770015267107</c:v>
                </c:pt>
                <c:pt idx="78">
                  <c:v>51.995541463204503</c:v>
                </c:pt>
                <c:pt idx="79">
                  <c:v>52.112862251357299</c:v>
                </c:pt>
                <c:pt idx="80">
                  <c:v>52.229051691921001</c:v>
                </c:pt>
                <c:pt idx="81">
                  <c:v>52.343920989188199</c:v>
                </c:pt>
                <c:pt idx="82">
                  <c:v>52.4580003048751</c:v>
                </c:pt>
                <c:pt idx="83">
                  <c:v>52.570730080809099</c:v>
                </c:pt>
                <c:pt idx="84">
                  <c:v>52.681992391970397</c:v>
                </c:pt>
                <c:pt idx="85">
                  <c:v>52.791750856162501</c:v>
                </c:pt>
                <c:pt idx="86">
                  <c:v>52.9014952370282</c:v>
                </c:pt>
                <c:pt idx="87">
                  <c:v>53.009910087773697</c:v>
                </c:pt>
                <c:pt idx="88">
                  <c:v>53.117411328776697</c:v>
                </c:pt>
                <c:pt idx="89">
                  <c:v>53.223969650785101</c:v>
                </c:pt>
                <c:pt idx="90">
                  <c:v>53.329453896335799</c:v>
                </c:pt>
                <c:pt idx="91">
                  <c:v>53.4339500320864</c:v>
                </c:pt>
                <c:pt idx="92">
                  <c:v>53.538402081843699</c:v>
                </c:pt>
                <c:pt idx="93">
                  <c:v>53.641119813842799</c:v>
                </c:pt>
                <c:pt idx="94">
                  <c:v>53.742971360182899</c:v>
                </c:pt>
                <c:pt idx="95">
                  <c:v>53.844482618357603</c:v>
                </c:pt>
                <c:pt idx="96">
                  <c:v>53.944506674505497</c:v>
                </c:pt>
                <c:pt idx="97">
                  <c:v>54.042901409132902</c:v>
                </c:pt>
                <c:pt idx="98">
                  <c:v>54.141199099622298</c:v>
                </c:pt>
                <c:pt idx="99">
                  <c:v>54.239161703711602</c:v>
                </c:pt>
                <c:pt idx="100">
                  <c:v>54.335796573018598</c:v>
                </c:pt>
                <c:pt idx="101">
                  <c:v>54.432588246211999</c:v>
                </c:pt>
                <c:pt idx="102">
                  <c:v>54.527731128661003</c:v>
                </c:pt>
                <c:pt idx="103">
                  <c:v>54.6225880780922</c:v>
                </c:pt>
                <c:pt idx="104">
                  <c:v>54.715426689375498</c:v>
                </c:pt>
                <c:pt idx="105">
                  <c:v>54.8085360375768</c:v>
                </c:pt>
                <c:pt idx="106">
                  <c:v>54.901424445621998</c:v>
                </c:pt>
                <c:pt idx="107">
                  <c:v>54.992944325587104</c:v>
                </c:pt>
                <c:pt idx="108">
                  <c:v>55.083946517313599</c:v>
                </c:pt>
                <c:pt idx="109">
                  <c:v>55.1678303126671</c:v>
                </c:pt>
                <c:pt idx="110">
                  <c:v>55.255091637604799</c:v>
                </c:pt>
                <c:pt idx="111">
                  <c:v>55.343665788843701</c:v>
                </c:pt>
                <c:pt idx="112">
                  <c:v>55.4302417394481</c:v>
                </c:pt>
                <c:pt idx="113">
                  <c:v>55.516836892974801</c:v>
                </c:pt>
                <c:pt idx="114">
                  <c:v>55.603660263635902</c:v>
                </c:pt>
                <c:pt idx="115">
                  <c:v>55.689604001781802</c:v>
                </c:pt>
                <c:pt idx="116">
                  <c:v>55.774386241583599</c:v>
                </c:pt>
                <c:pt idx="117">
                  <c:v>55.857956649403299</c:v>
                </c:pt>
                <c:pt idx="118">
                  <c:v>55.941312415941098</c:v>
                </c:pt>
                <c:pt idx="119">
                  <c:v>56.0240260796973</c:v>
                </c:pt>
                <c:pt idx="120">
                  <c:v>56.105979646250198</c:v>
                </c:pt>
                <c:pt idx="121">
                  <c:v>56.187233637092298</c:v>
                </c:pt>
                <c:pt idx="122">
                  <c:v>56.267835205447703</c:v>
                </c:pt>
                <c:pt idx="123">
                  <c:v>56.347789391803701</c:v>
                </c:pt>
                <c:pt idx="124">
                  <c:v>56.426998647549802</c:v>
                </c:pt>
                <c:pt idx="125">
                  <c:v>56.506732206217102</c:v>
                </c:pt>
                <c:pt idx="126">
                  <c:v>56.584679797672699</c:v>
                </c:pt>
                <c:pt idx="127">
                  <c:v>56.662499147213602</c:v>
                </c:pt>
                <c:pt idx="128">
                  <c:v>56.739181406041403</c:v>
                </c:pt>
                <c:pt idx="129">
                  <c:v>56.814593650064801</c:v>
                </c:pt>
                <c:pt idx="130">
                  <c:v>56.890033127497503</c:v>
                </c:pt>
                <c:pt idx="131">
                  <c:v>56.964510780818898</c:v>
                </c:pt>
                <c:pt idx="132">
                  <c:v>57.038577790517003</c:v>
                </c:pt>
                <c:pt idx="133">
                  <c:v>57.111888849919197</c:v>
                </c:pt>
                <c:pt idx="134">
                  <c:v>57.184609256195898</c:v>
                </c:pt>
                <c:pt idx="135">
                  <c:v>57.256684282617897</c:v>
                </c:pt>
                <c:pt idx="136">
                  <c:v>57.328199487870101</c:v>
                </c:pt>
                <c:pt idx="137">
                  <c:v>57.399070255577101</c:v>
                </c:pt>
                <c:pt idx="138">
                  <c:v>57.469427848347799</c:v>
                </c:pt>
                <c:pt idx="139">
                  <c:v>57.539179057665002</c:v>
                </c:pt>
                <c:pt idx="140">
                  <c:v>57.609563116711101</c:v>
                </c:pt>
                <c:pt idx="141">
                  <c:v>57.678256651689701</c:v>
                </c:pt>
                <c:pt idx="142">
                  <c:v>57.746555381544297</c:v>
                </c:pt>
                <c:pt idx="143">
                  <c:v>57.814219978246101</c:v>
                </c:pt>
                <c:pt idx="144">
                  <c:v>57.880199563510203</c:v>
                </c:pt>
                <c:pt idx="145">
                  <c:v>57.953693386400197</c:v>
                </c:pt>
                <c:pt idx="146">
                  <c:v>58.021961051648503</c:v>
                </c:pt>
                <c:pt idx="147">
                  <c:v>58.089491789021203</c:v>
                </c:pt>
                <c:pt idx="148">
                  <c:v>58.154919581512701</c:v>
                </c:pt>
                <c:pt idx="149">
                  <c:v>58.218936299423603</c:v>
                </c:pt>
                <c:pt idx="150">
                  <c:v>58.2836923312924</c:v>
                </c:pt>
                <c:pt idx="151">
                  <c:v>58.347487263061602</c:v>
                </c:pt>
                <c:pt idx="152">
                  <c:v>58.408123576594797</c:v>
                </c:pt>
                <c:pt idx="153">
                  <c:v>58.469297493715203</c:v>
                </c:pt>
                <c:pt idx="154">
                  <c:v>58.5307765188617</c:v>
                </c:pt>
                <c:pt idx="155">
                  <c:v>58.590188846128299</c:v>
                </c:pt>
                <c:pt idx="156">
                  <c:v>58.6508590204973</c:v>
                </c:pt>
                <c:pt idx="157">
                  <c:v>58.710692860684297</c:v>
                </c:pt>
                <c:pt idx="158">
                  <c:v>58.770281500991501</c:v>
                </c:pt>
                <c:pt idx="159">
                  <c:v>58.829445276464902</c:v>
                </c:pt>
                <c:pt idx="160">
                  <c:v>58.888093958352499</c:v>
                </c:pt>
                <c:pt idx="161">
                  <c:v>58.943855253238198</c:v>
                </c:pt>
                <c:pt idx="162">
                  <c:v>58.999796209444199</c:v>
                </c:pt>
                <c:pt idx="163">
                  <c:v>59.055832851533303</c:v>
                </c:pt>
                <c:pt idx="164">
                  <c:v>59.112557061011302</c:v>
                </c:pt>
                <c:pt idx="165">
                  <c:v>59.168467865349598</c:v>
                </c:pt>
                <c:pt idx="166">
                  <c:v>59.224142669631398</c:v>
                </c:pt>
                <c:pt idx="167">
                  <c:v>59.279442615129497</c:v>
                </c:pt>
                <c:pt idx="168">
                  <c:v>59.334375474464998</c:v>
                </c:pt>
                <c:pt idx="169">
                  <c:v>59.389257890983501</c:v>
                </c:pt>
                <c:pt idx="170">
                  <c:v>59.443379028025497</c:v>
                </c:pt>
                <c:pt idx="171">
                  <c:v>59.497539291301599</c:v>
                </c:pt>
                <c:pt idx="172">
                  <c:v>59.5510415548585</c:v>
                </c:pt>
                <c:pt idx="173">
                  <c:v>59.604187260388002</c:v>
                </c:pt>
                <c:pt idx="174">
                  <c:v>59.6569886422349</c:v>
                </c:pt>
                <c:pt idx="175">
                  <c:v>59.709301670773399</c:v>
                </c:pt>
                <c:pt idx="176">
                  <c:v>59.761770802789997</c:v>
                </c:pt>
                <c:pt idx="177">
                  <c:v>59.813352734235998</c:v>
                </c:pt>
                <c:pt idx="178">
                  <c:v>59.864610677386104</c:v>
                </c:pt>
                <c:pt idx="179">
                  <c:v>59.915439698106603</c:v>
                </c:pt>
                <c:pt idx="180">
                  <c:v>59.9658902366943</c:v>
                </c:pt>
                <c:pt idx="181">
                  <c:v>60.015943683598302</c:v>
                </c:pt>
                <c:pt idx="182">
                  <c:v>60.064825375282098</c:v>
                </c:pt>
                <c:pt idx="183">
                  <c:v>60.113981656805102</c:v>
                </c:pt>
                <c:pt idx="184">
                  <c:v>60.161931404029602</c:v>
                </c:pt>
                <c:pt idx="185">
                  <c:v>60.210351232927501</c:v>
                </c:pt>
                <c:pt idx="186">
                  <c:v>60.258101973207097</c:v>
                </c:pt>
                <c:pt idx="187">
                  <c:v>60.305685351693199</c:v>
                </c:pt>
                <c:pt idx="188">
                  <c:v>60.352969215863901</c:v>
                </c:pt>
                <c:pt idx="189">
                  <c:v>60.3998271772994</c:v>
                </c:pt>
                <c:pt idx="190">
                  <c:v>60.446388182064297</c:v>
                </c:pt>
                <c:pt idx="191">
                  <c:v>60.492581330330601</c:v>
                </c:pt>
                <c:pt idx="192">
                  <c:v>60.538438576926197</c:v>
                </c:pt>
                <c:pt idx="193">
                  <c:v>60.583967513182699</c:v>
                </c:pt>
                <c:pt idx="194">
                  <c:v>60.629111908001597</c:v>
                </c:pt>
                <c:pt idx="195">
                  <c:v>60.673902702740399</c:v>
                </c:pt>
                <c:pt idx="196">
                  <c:v>60.718345942227202</c:v>
                </c:pt>
                <c:pt idx="197">
                  <c:v>60.7633945610038</c:v>
                </c:pt>
                <c:pt idx="198">
                  <c:v>60.807349666016499</c:v>
                </c:pt>
                <c:pt idx="199">
                  <c:v>60.851077150721501</c:v>
                </c:pt>
                <c:pt idx="200">
                  <c:v>60.893128538702697</c:v>
                </c:pt>
                <c:pt idx="201">
                  <c:v>60.935999932066302</c:v>
                </c:pt>
                <c:pt idx="202">
                  <c:v>60.978329823916198</c:v>
                </c:pt>
                <c:pt idx="203">
                  <c:v>61.020426204645503</c:v>
                </c:pt>
                <c:pt idx="204">
                  <c:v>61.062196555464503</c:v>
                </c:pt>
                <c:pt idx="205">
                  <c:v>61.103677749235999</c:v>
                </c:pt>
                <c:pt idx="206">
                  <c:v>61.144860798128299</c:v>
                </c:pt>
                <c:pt idx="207">
                  <c:v>61.185746967780197</c:v>
                </c:pt>
                <c:pt idx="208">
                  <c:v>61.226333880368003</c:v>
                </c:pt>
                <c:pt idx="209">
                  <c:v>61.2666321993024</c:v>
                </c:pt>
                <c:pt idx="210">
                  <c:v>61.306556013284897</c:v>
                </c:pt>
                <c:pt idx="211">
                  <c:v>61.346229759756298</c:v>
                </c:pt>
                <c:pt idx="212">
                  <c:v>61.385569861681901</c:v>
                </c:pt>
                <c:pt idx="213">
                  <c:v>61.424599392293402</c:v>
                </c:pt>
                <c:pt idx="214">
                  <c:v>61.463321683135</c:v>
                </c:pt>
                <c:pt idx="215">
                  <c:v>61.501745084970501</c:v>
                </c:pt>
                <c:pt idx="216">
                  <c:v>61.539878134012902</c:v>
                </c:pt>
                <c:pt idx="217">
                  <c:v>61.577119019219403</c:v>
                </c:pt>
                <c:pt idx="218">
                  <c:v>61.614676568401201</c:v>
                </c:pt>
                <c:pt idx="219">
                  <c:v>61.651195389279202</c:v>
                </c:pt>
                <c:pt idx="220">
                  <c:v>61.687242745139301</c:v>
                </c:pt>
                <c:pt idx="221">
                  <c:v>61.723684057049603</c:v>
                </c:pt>
                <c:pt idx="222">
                  <c:v>61.760355913675603</c:v>
                </c:pt>
                <c:pt idx="223">
                  <c:v>61.7962374381449</c:v>
                </c:pt>
                <c:pt idx="224">
                  <c:v>61.832024451634602</c:v>
                </c:pt>
                <c:pt idx="225">
                  <c:v>61.867490340232301</c:v>
                </c:pt>
                <c:pt idx="226">
                  <c:v>61.904202808700099</c:v>
                </c:pt>
                <c:pt idx="227">
                  <c:v>61.939789211792899</c:v>
                </c:pt>
                <c:pt idx="228">
                  <c:v>61.976085898981502</c:v>
                </c:pt>
                <c:pt idx="229">
                  <c:v>62.0108534610495</c:v>
                </c:pt>
                <c:pt idx="230">
                  <c:v>62.0456811072061</c:v>
                </c:pt>
                <c:pt idx="231">
                  <c:v>62.080029803515004</c:v>
                </c:pt>
                <c:pt idx="232">
                  <c:v>62.114120164668897</c:v>
                </c:pt>
                <c:pt idx="233">
                  <c:v>62.1479054065668</c:v>
                </c:pt>
                <c:pt idx="234">
                  <c:v>62.181122704792301</c:v>
                </c:pt>
                <c:pt idx="235">
                  <c:v>62.215089643906303</c:v>
                </c:pt>
                <c:pt idx="236">
                  <c:v>62.248231417830802</c:v>
                </c:pt>
                <c:pt idx="237">
                  <c:v>62.2811300647042</c:v>
                </c:pt>
                <c:pt idx="238">
                  <c:v>62.313726029193802</c:v>
                </c:pt>
                <c:pt idx="239">
                  <c:v>62.346061365213899</c:v>
                </c:pt>
                <c:pt idx="240">
                  <c:v>62.378122722257203</c:v>
                </c:pt>
                <c:pt idx="241">
                  <c:v>62.4099480046469</c:v>
                </c:pt>
                <c:pt idx="242">
                  <c:v>62.441510171783101</c:v>
                </c:pt>
                <c:pt idx="243">
                  <c:v>62.472831528487902</c:v>
                </c:pt>
                <c:pt idx="244">
                  <c:v>62.503931221882297</c:v>
                </c:pt>
                <c:pt idx="245">
                  <c:v>62.534781970456699</c:v>
                </c:pt>
                <c:pt idx="246">
                  <c:v>62.565390859100901</c:v>
                </c:pt>
                <c:pt idx="247">
                  <c:v>62.595738187508097</c:v>
                </c:pt>
                <c:pt idx="248">
                  <c:v>62.625841123372098</c:v>
                </c:pt>
                <c:pt idx="249">
                  <c:v>62.655770500885197</c:v>
                </c:pt>
                <c:pt idx="250">
                  <c:v>62.685448479008002</c:v>
                </c:pt>
                <c:pt idx="251">
                  <c:v>62.7147719563526</c:v>
                </c:pt>
                <c:pt idx="252">
                  <c:v>62.744018205061003</c:v>
                </c:pt>
                <c:pt idx="253">
                  <c:v>62.773013497224298</c:v>
                </c:pt>
                <c:pt idx="254">
                  <c:v>62.8018220301079</c:v>
                </c:pt>
                <c:pt idx="255">
                  <c:v>62.830482914910398</c:v>
                </c:pt>
                <c:pt idx="256">
                  <c:v>62.858822968996101</c:v>
                </c:pt>
                <c:pt idx="257">
                  <c:v>62.887003014364701</c:v>
                </c:pt>
                <c:pt idx="258">
                  <c:v>62.914960771478</c:v>
                </c:pt>
                <c:pt idx="259">
                  <c:v>62.942713813113599</c:v>
                </c:pt>
                <c:pt idx="260">
                  <c:v>62.970265933813202</c:v>
                </c:pt>
                <c:pt idx="261">
                  <c:v>62.9980594883801</c:v>
                </c:pt>
                <c:pt idx="262">
                  <c:v>63.025281755551397</c:v>
                </c:pt>
                <c:pt idx="263">
                  <c:v>63.0523194397826</c:v>
                </c:pt>
                <c:pt idx="264">
                  <c:v>63.079133450746397</c:v>
                </c:pt>
                <c:pt idx="265">
                  <c:v>63.105745537159301</c:v>
                </c:pt>
                <c:pt idx="266">
                  <c:v>63.132140966090297</c:v>
                </c:pt>
                <c:pt idx="267">
                  <c:v>63.158340827240401</c:v>
                </c:pt>
                <c:pt idx="268">
                  <c:v>63.184330276155499</c:v>
                </c:pt>
                <c:pt idx="269">
                  <c:v>63.210137462955103</c:v>
                </c:pt>
                <c:pt idx="270">
                  <c:v>63.235736967531501</c:v>
                </c:pt>
                <c:pt idx="271">
                  <c:v>63.261154442711401</c:v>
                </c:pt>
                <c:pt idx="272">
                  <c:v>63.286348143613601</c:v>
                </c:pt>
                <c:pt idx="273">
                  <c:v>63.311392851383602</c:v>
                </c:pt>
                <c:pt idx="274">
                  <c:v>63.335877928472101</c:v>
                </c:pt>
                <c:pt idx="275">
                  <c:v>63.360486596140802</c:v>
                </c:pt>
                <c:pt idx="276">
                  <c:v>63.384767116723701</c:v>
                </c:pt>
                <c:pt idx="277">
                  <c:v>63.408985953611399</c:v>
                </c:pt>
                <c:pt idx="278">
                  <c:v>63.433049926917299</c:v>
                </c:pt>
                <c:pt idx="279">
                  <c:v>63.456876613084397</c:v>
                </c:pt>
                <c:pt idx="280">
                  <c:v>63.480602536470798</c:v>
                </c:pt>
                <c:pt idx="281">
                  <c:v>63.504144859068298</c:v>
                </c:pt>
                <c:pt idx="282">
                  <c:v>63.526989658974102</c:v>
                </c:pt>
                <c:pt idx="283">
                  <c:v>63.550031685618201</c:v>
                </c:pt>
                <c:pt idx="284">
                  <c:v>63.572942935904202</c:v>
                </c:pt>
                <c:pt idx="285">
                  <c:v>63.595730544104498</c:v>
                </c:pt>
                <c:pt idx="286">
                  <c:v>63.618378631713803</c:v>
                </c:pt>
                <c:pt idx="287">
                  <c:v>63.640876191994799</c:v>
                </c:pt>
                <c:pt idx="288">
                  <c:v>63.6632306570297</c:v>
                </c:pt>
                <c:pt idx="289">
                  <c:v>63.685440753461002</c:v>
                </c:pt>
                <c:pt idx="290">
                  <c:v>63.707494994357297</c:v>
                </c:pt>
                <c:pt idx="291">
                  <c:v>63.730249241075697</c:v>
                </c:pt>
                <c:pt idx="292">
                  <c:v>63.752020836894303</c:v>
                </c:pt>
                <c:pt idx="293">
                  <c:v>63.773827911050397</c:v>
                </c:pt>
                <c:pt idx="294">
                  <c:v>63.795382621224697</c:v>
                </c:pt>
                <c:pt idx="295">
                  <c:v>63.816773353150801</c:v>
                </c:pt>
                <c:pt idx="296">
                  <c:v>63.8379729642093</c:v>
                </c:pt>
                <c:pt idx="297">
                  <c:v>63.859049430000603</c:v>
                </c:pt>
                <c:pt idx="298">
                  <c:v>63.879968558336202</c:v>
                </c:pt>
                <c:pt idx="299">
                  <c:v>63.900741535676801</c:v>
                </c:pt>
                <c:pt idx="300">
                  <c:v>63.921387853384203</c:v>
                </c:pt>
                <c:pt idx="301">
                  <c:v>63.941893136559202</c:v>
                </c:pt>
                <c:pt idx="302">
                  <c:v>63.962270067499901</c:v>
                </c:pt>
                <c:pt idx="303">
                  <c:v>63.982496365712798</c:v>
                </c:pt>
                <c:pt idx="304">
                  <c:v>64.002588526626198</c:v>
                </c:pt>
                <c:pt idx="305">
                  <c:v>64.022545959303997</c:v>
                </c:pt>
                <c:pt idx="306">
                  <c:v>64.042365709037895</c:v>
                </c:pt>
                <c:pt idx="307">
                  <c:v>64.062059007928795</c:v>
                </c:pt>
                <c:pt idx="308">
                  <c:v>64.082054869212399</c:v>
                </c:pt>
                <c:pt idx="309">
                  <c:v>64.101579205764395</c:v>
                </c:pt>
                <c:pt idx="310">
                  <c:v>64.120981773027495</c:v>
                </c:pt>
                <c:pt idx="311">
                  <c:v>64.140227932543795</c:v>
                </c:pt>
                <c:pt idx="312">
                  <c:v>64.159328033665005</c:v>
                </c:pt>
                <c:pt idx="313">
                  <c:v>64.178307485607505</c:v>
                </c:pt>
                <c:pt idx="314">
                  <c:v>64.197431041381805</c:v>
                </c:pt>
                <c:pt idx="315">
                  <c:v>64.215989862190696</c:v>
                </c:pt>
                <c:pt idx="316">
                  <c:v>64.234571812053005</c:v>
                </c:pt>
                <c:pt idx="317">
                  <c:v>64.252981377122296</c:v>
                </c:pt>
                <c:pt idx="318">
                  <c:v>64.271307117153199</c:v>
                </c:pt>
                <c:pt idx="319">
                  <c:v>64.289509554405797</c:v>
                </c:pt>
                <c:pt idx="320">
                  <c:v>64.307578812841598</c:v>
                </c:pt>
                <c:pt idx="321">
                  <c:v>64.325535925249198</c:v>
                </c:pt>
                <c:pt idx="322">
                  <c:v>64.343662592249004</c:v>
                </c:pt>
                <c:pt idx="323">
                  <c:v>64.361529223814202</c:v>
                </c:pt>
                <c:pt idx="324">
                  <c:v>64.379281655276699</c:v>
                </c:pt>
                <c:pt idx="325">
                  <c:v>64.396778985781907</c:v>
                </c:pt>
                <c:pt idx="326">
                  <c:v>64.414240252322202</c:v>
                </c:pt>
                <c:pt idx="327">
                  <c:v>64.431562592225205</c:v>
                </c:pt>
                <c:pt idx="328">
                  <c:v>64.448649379977098</c:v>
                </c:pt>
                <c:pt idx="329">
                  <c:v>64.465724292091593</c:v>
                </c:pt>
                <c:pt idx="330">
                  <c:v>64.482652852134095</c:v>
                </c:pt>
                <c:pt idx="331">
                  <c:v>64.499597401658406</c:v>
                </c:pt>
                <c:pt idx="332">
                  <c:v>64.516446907383099</c:v>
                </c:pt>
                <c:pt idx="333">
                  <c:v>64.533120108462001</c:v>
                </c:pt>
                <c:pt idx="334">
                  <c:v>64.549588006579896</c:v>
                </c:pt>
                <c:pt idx="335">
                  <c:v>64.565897571583704</c:v>
                </c:pt>
                <c:pt idx="336">
                  <c:v>64.582285161634204</c:v>
                </c:pt>
                <c:pt idx="337">
                  <c:v>64.598433609397105</c:v>
                </c:pt>
                <c:pt idx="338">
                  <c:v>64.614541478907597</c:v>
                </c:pt>
                <c:pt idx="339">
                  <c:v>64.630522930119</c:v>
                </c:pt>
                <c:pt idx="340">
                  <c:v>64.646409537309097</c:v>
                </c:pt>
                <c:pt idx="341">
                  <c:v>64.662207176017901</c:v>
                </c:pt>
                <c:pt idx="342">
                  <c:v>64.677897299603302</c:v>
                </c:pt>
                <c:pt idx="343">
                  <c:v>64.693486029812505</c:v>
                </c:pt>
                <c:pt idx="344">
                  <c:v>64.7089761020287</c:v>
                </c:pt>
                <c:pt idx="345">
                  <c:v>64.724369063920193</c:v>
                </c:pt>
                <c:pt idx="346">
                  <c:v>64.739659158857705</c:v>
                </c:pt>
                <c:pt idx="347">
                  <c:v>64.754859351856396</c:v>
                </c:pt>
                <c:pt idx="348">
                  <c:v>64.769962647037403</c:v>
                </c:pt>
                <c:pt idx="349">
                  <c:v>64.785911516732199</c:v>
                </c:pt>
                <c:pt idx="350">
                  <c:v>64.800861692681394</c:v>
                </c:pt>
                <c:pt idx="351">
                  <c:v>64.815875888947502</c:v>
                </c:pt>
                <c:pt idx="352">
                  <c:v>64.830701697450195</c:v>
                </c:pt>
                <c:pt idx="353">
                  <c:v>64.845431852901996</c:v>
                </c:pt>
                <c:pt idx="354">
                  <c:v>64.860051172988605</c:v>
                </c:pt>
                <c:pt idx="355">
                  <c:v>64.874571145904099</c:v>
                </c:pt>
                <c:pt idx="356">
                  <c:v>64.888989293399703</c:v>
                </c:pt>
                <c:pt idx="357">
                  <c:v>64.903309099509201</c:v>
                </c:pt>
                <c:pt idx="358">
                  <c:v>64.917532678515798</c:v>
                </c:pt>
                <c:pt idx="359">
                  <c:v>64.931661647580697</c:v>
                </c:pt>
                <c:pt idx="360">
                  <c:v>64.945695454780207</c:v>
                </c:pt>
                <c:pt idx="361">
                  <c:v>64.959640805420804</c:v>
                </c:pt>
                <c:pt idx="362">
                  <c:v>64.973493774408297</c:v>
                </c:pt>
                <c:pt idx="363">
                  <c:v>64.987250574501502</c:v>
                </c:pt>
                <c:pt idx="364">
                  <c:v>65.000922228163603</c:v>
                </c:pt>
                <c:pt idx="365">
                  <c:v>65.014502109440301</c:v>
                </c:pt>
                <c:pt idx="366">
                  <c:v>65.027993987046301</c:v>
                </c:pt>
                <c:pt idx="367">
                  <c:v>65.041397676195501</c:v>
                </c:pt>
                <c:pt idx="368">
                  <c:v>65.054715407551797</c:v>
                </c:pt>
                <c:pt idx="369">
                  <c:v>65.067945282443006</c:v>
                </c:pt>
                <c:pt idx="370">
                  <c:v>65.081093879608801</c:v>
                </c:pt>
                <c:pt idx="371">
                  <c:v>65.094158564637496</c:v>
                </c:pt>
                <c:pt idx="372">
                  <c:v>65.107142192024696</c:v>
                </c:pt>
                <c:pt idx="373">
                  <c:v>65.120035085370404</c:v>
                </c:pt>
                <c:pt idx="374">
                  <c:v>65.132850556391503</c:v>
                </c:pt>
                <c:pt idx="375">
                  <c:v>65.145598459764798</c:v>
                </c:pt>
                <c:pt idx="376">
                  <c:v>65.158255543600802</c:v>
                </c:pt>
                <c:pt idx="377">
                  <c:v>65.170834406598701</c:v>
                </c:pt>
                <c:pt idx="378">
                  <c:v>65.183342336669199</c:v>
                </c:pt>
                <c:pt idx="379">
                  <c:v>65.195766198852596</c:v>
                </c:pt>
                <c:pt idx="380">
                  <c:v>65.208111151431297</c:v>
                </c:pt>
                <c:pt idx="381">
                  <c:v>65.220381145748306</c:v>
                </c:pt>
                <c:pt idx="382">
                  <c:v>65.232579802916703</c:v>
                </c:pt>
                <c:pt idx="383">
                  <c:v>65.244700072627296</c:v>
                </c:pt>
                <c:pt idx="384">
                  <c:v>65.256744215326407</c:v>
                </c:pt>
                <c:pt idx="385">
                  <c:v>65.268717920001606</c:v>
                </c:pt>
                <c:pt idx="386">
                  <c:v>65.280614717430495</c:v>
                </c:pt>
                <c:pt idx="387">
                  <c:v>65.292442140582196</c:v>
                </c:pt>
                <c:pt idx="388">
                  <c:v>65.304190932133196</c:v>
                </c:pt>
                <c:pt idx="389">
                  <c:v>65.315871949524805</c:v>
                </c:pt>
                <c:pt idx="390">
                  <c:v>65.327472793863393</c:v>
                </c:pt>
                <c:pt idx="391">
                  <c:v>65.339010926647504</c:v>
                </c:pt>
                <c:pt idx="392">
                  <c:v>65.350478856015101</c:v>
                </c:pt>
                <c:pt idx="393">
                  <c:v>65.361872850776393</c:v>
                </c:pt>
                <c:pt idx="394">
                  <c:v>65.373192529399503</c:v>
                </c:pt>
                <c:pt idx="395">
                  <c:v>65.384444193221597</c:v>
                </c:pt>
                <c:pt idx="396">
                  <c:v>65.395625855534902</c:v>
                </c:pt>
                <c:pt idx="397">
                  <c:v>65.406736605200294</c:v>
                </c:pt>
                <c:pt idx="398">
                  <c:v>65.417779495887402</c:v>
                </c:pt>
                <c:pt idx="399">
                  <c:v>65.428749414411698</c:v>
                </c:pt>
                <c:pt idx="400">
                  <c:v>65.439651814427293</c:v>
                </c:pt>
                <c:pt idx="401">
                  <c:v>65.450791983162802</c:v>
                </c:pt>
                <c:pt idx="402">
                  <c:v>65.4616229352565</c:v>
                </c:pt>
                <c:pt idx="403">
                  <c:v>65.4723908652483</c:v>
                </c:pt>
                <c:pt idx="404">
                  <c:v>65.483062062735698</c:v>
                </c:pt>
                <c:pt idx="405">
                  <c:v>65.493663526830801</c:v>
                </c:pt>
                <c:pt idx="406">
                  <c:v>65.504185525913002</c:v>
                </c:pt>
                <c:pt idx="407">
                  <c:v>65.514636030668697</c:v>
                </c:pt>
                <c:pt idx="408">
                  <c:v>65.525013166590696</c:v>
                </c:pt>
                <c:pt idx="409">
                  <c:v>65.535325405794396</c:v>
                </c:pt>
                <c:pt idx="410">
                  <c:v>65.545566018469998</c:v>
                </c:pt>
                <c:pt idx="411">
                  <c:v>65.555739030626</c:v>
                </c:pt>
                <c:pt idx="412">
                  <c:v>65.565849669122997</c:v>
                </c:pt>
                <c:pt idx="413">
                  <c:v>65.575894146485894</c:v>
                </c:pt>
                <c:pt idx="414">
                  <c:v>65.585877360568901</c:v>
                </c:pt>
                <c:pt idx="415">
                  <c:v>65.595794407913004</c:v>
                </c:pt>
                <c:pt idx="416">
                  <c:v>65.605646543523093</c:v>
                </c:pt>
                <c:pt idx="417">
                  <c:v>65.615435170144593</c:v>
                </c:pt>
                <c:pt idx="418">
                  <c:v>65.625161215327907</c:v>
                </c:pt>
                <c:pt idx="419">
                  <c:v>65.63482231751</c:v>
                </c:pt>
                <c:pt idx="420">
                  <c:v>65.644425152859299</c:v>
                </c:pt>
                <c:pt idx="421">
                  <c:v>65.653965043550102</c:v>
                </c:pt>
                <c:pt idx="422">
                  <c:v>65.663446910626803</c:v>
                </c:pt>
                <c:pt idx="423">
                  <c:v>65.672877124983302</c:v>
                </c:pt>
                <c:pt idx="424">
                  <c:v>65.682252177798901</c:v>
                </c:pt>
                <c:pt idx="425">
                  <c:v>65.691553730799498</c:v>
                </c:pt>
                <c:pt idx="426">
                  <c:v>65.700793700736497</c:v>
                </c:pt>
                <c:pt idx="427">
                  <c:v>65.709977704257497</c:v>
                </c:pt>
                <c:pt idx="428">
                  <c:v>65.719108615729098</c:v>
                </c:pt>
                <c:pt idx="429">
                  <c:v>65.7281801472203</c:v>
                </c:pt>
                <c:pt idx="430">
                  <c:v>65.737198792177907</c:v>
                </c:pt>
                <c:pt idx="431">
                  <c:v>65.746163848621407</c:v>
                </c:pt>
                <c:pt idx="432">
                  <c:v>65.755078697141101</c:v>
                </c:pt>
                <c:pt idx="433">
                  <c:v>65.763933861180305</c:v>
                </c:pt>
                <c:pt idx="434">
                  <c:v>65.772732723207</c:v>
                </c:pt>
                <c:pt idx="435">
                  <c:v>65.781486882480806</c:v>
                </c:pt>
                <c:pt idx="436">
                  <c:v>65.790185162194604</c:v>
                </c:pt>
                <c:pt idx="437">
                  <c:v>65.798842049271002</c:v>
                </c:pt>
                <c:pt idx="438">
                  <c:v>65.8074376000733</c:v>
                </c:pt>
                <c:pt idx="439">
                  <c:v>65.815986435718699</c:v>
                </c:pt>
                <c:pt idx="440">
                  <c:v>65.824484296920303</c:v>
                </c:pt>
                <c:pt idx="441">
                  <c:v>65.832887857811102</c:v>
                </c:pt>
                <c:pt idx="442">
                  <c:v>65.841276912125196</c:v>
                </c:pt>
                <c:pt idx="443">
                  <c:v>65.849601262397599</c:v>
                </c:pt>
                <c:pt idx="444">
                  <c:v>65.857889615550505</c:v>
                </c:pt>
                <c:pt idx="445">
                  <c:v>65.865858211224307</c:v>
                </c:pt>
                <c:pt idx="446">
                  <c:v>65.873967828069297</c:v>
                </c:pt>
                <c:pt idx="447">
                  <c:v>65.881929830701196</c:v>
                </c:pt>
                <c:pt idx="448">
                  <c:v>65.8899335967577</c:v>
                </c:pt>
                <c:pt idx="449">
                  <c:v>65.897867894453597</c:v>
                </c:pt>
                <c:pt idx="450">
                  <c:v>65.905783353095799</c:v>
                </c:pt>
                <c:pt idx="451">
                  <c:v>65.913659343026197</c:v>
                </c:pt>
                <c:pt idx="452">
                  <c:v>65.921505424205407</c:v>
                </c:pt>
                <c:pt idx="453">
                  <c:v>65.929308368145797</c:v>
                </c:pt>
                <c:pt idx="454">
                  <c:v>65.937074936040602</c:v>
                </c:pt>
                <c:pt idx="455">
                  <c:v>65.944752087260298</c:v>
                </c:pt>
                <c:pt idx="456">
                  <c:v>65.952429801070906</c:v>
                </c:pt>
                <c:pt idx="457">
                  <c:v>65.960083292372204</c:v>
                </c:pt>
                <c:pt idx="458">
                  <c:v>65.9676783104523</c:v>
                </c:pt>
                <c:pt idx="459">
                  <c:v>65.975193959911905</c:v>
                </c:pt>
                <c:pt idx="460">
                  <c:v>65.982689399421602</c:v>
                </c:pt>
                <c:pt idx="461">
                  <c:v>65.9901802268691</c:v>
                </c:pt>
                <c:pt idx="462">
                  <c:v>65.998331134714803</c:v>
                </c:pt>
                <c:pt idx="463">
                  <c:v>66.005614185879793</c:v>
                </c:pt>
                <c:pt idx="464">
                  <c:v>66.0133614101197</c:v>
                </c:pt>
                <c:pt idx="465">
                  <c:v>66.020829932349201</c:v>
                </c:pt>
                <c:pt idx="466">
                  <c:v>66.0279070206021</c:v>
                </c:pt>
                <c:pt idx="467">
                  <c:v>66.035389344358805</c:v>
                </c:pt>
                <c:pt idx="468">
                  <c:v>66.042412947983394</c:v>
                </c:pt>
                <c:pt idx="469">
                  <c:v>66.049775526377303</c:v>
                </c:pt>
                <c:pt idx="470">
                  <c:v>66.056716076809593</c:v>
                </c:pt>
                <c:pt idx="471">
                  <c:v>66.063680937463303</c:v>
                </c:pt>
                <c:pt idx="472">
                  <c:v>66.070688220190902</c:v>
                </c:pt>
                <c:pt idx="473">
                  <c:v>66.077630278180706</c:v>
                </c:pt>
                <c:pt idx="474">
                  <c:v>66.084558258557607</c:v>
                </c:pt>
                <c:pt idx="475">
                  <c:v>66.091434818197996</c:v>
                </c:pt>
                <c:pt idx="476">
                  <c:v>66.098279592329405</c:v>
                </c:pt>
                <c:pt idx="477">
                  <c:v>66.105087652112701</c:v>
                </c:pt>
                <c:pt idx="478">
                  <c:v>66.111853187231006</c:v>
                </c:pt>
                <c:pt idx="479">
                  <c:v>66.118579673711395</c:v>
                </c:pt>
                <c:pt idx="480">
                  <c:v>66.125269458046603</c:v>
                </c:pt>
                <c:pt idx="481">
                  <c:v>66.1319196651244</c:v>
                </c:pt>
                <c:pt idx="482">
                  <c:v>66.138528787446404</c:v>
                </c:pt>
                <c:pt idx="483">
                  <c:v>66.145108706218906</c:v>
                </c:pt>
                <c:pt idx="484">
                  <c:v>66.151641366566594</c:v>
                </c:pt>
                <c:pt idx="485">
                  <c:v>66.158139463677301</c:v>
                </c:pt>
                <c:pt idx="486">
                  <c:v>66.164598270398898</c:v>
                </c:pt>
                <c:pt idx="487">
                  <c:v>66.171021467648103</c:v>
                </c:pt>
                <c:pt idx="488">
                  <c:v>66.177395990238097</c:v>
                </c:pt>
                <c:pt idx="489">
                  <c:v>66.183750275760602</c:v>
                </c:pt>
                <c:pt idx="490">
                  <c:v>66.190056491117502</c:v>
                </c:pt>
                <c:pt idx="491">
                  <c:v>66.196326565592798</c:v>
                </c:pt>
                <c:pt idx="492">
                  <c:v>66.202559460275396</c:v>
                </c:pt>
                <c:pt idx="493">
                  <c:v>66.20876073689</c:v>
                </c:pt>
                <c:pt idx="494">
                  <c:v>66.2149212873002</c:v>
                </c:pt>
                <c:pt idx="495">
                  <c:v>66.2210512940987</c:v>
                </c:pt>
                <c:pt idx="496">
                  <c:v>66.227136203331099</c:v>
                </c:pt>
                <c:pt idx="497">
                  <c:v>66.233188320965994</c:v>
                </c:pt>
                <c:pt idx="498">
                  <c:v>66.239215290498393</c:v>
                </c:pt>
                <c:pt idx="499">
                  <c:v>66.245192503025507</c:v>
                </c:pt>
                <c:pt idx="500">
                  <c:v>66.251143622782294</c:v>
                </c:pt>
                <c:pt idx="501">
                  <c:v>66.257055324266105</c:v>
                </c:pt>
                <c:pt idx="502">
                  <c:v>66.262934156316703</c:v>
                </c:pt>
                <c:pt idx="503">
                  <c:v>66.268783089896601</c:v>
                </c:pt>
                <c:pt idx="504">
                  <c:v>66.274589790325194</c:v>
                </c:pt>
                <c:pt idx="505">
                  <c:v>66.280362174223697</c:v>
                </c:pt>
                <c:pt idx="506">
                  <c:v>66.286106911957404</c:v>
                </c:pt>
                <c:pt idx="507">
                  <c:v>66.291818808153806</c:v>
                </c:pt>
                <c:pt idx="508">
                  <c:v>66.297491040740795</c:v>
                </c:pt>
                <c:pt idx="509">
                  <c:v>66.303142153954894</c:v>
                </c:pt>
                <c:pt idx="510">
                  <c:v>66.308761990977999</c:v>
                </c:pt>
                <c:pt idx="511">
                  <c:v>66.314332965235593</c:v>
                </c:pt>
                <c:pt idx="512">
                  <c:v>66.319888495455004</c:v>
                </c:pt>
                <c:pt idx="513">
                  <c:v>66.325401439402199</c:v>
                </c:pt>
                <c:pt idx="514">
                  <c:v>66.330879772914798</c:v>
                </c:pt>
                <c:pt idx="515">
                  <c:v>66.336340077749696</c:v>
                </c:pt>
                <c:pt idx="516">
                  <c:v>66.341772302088302</c:v>
                </c:pt>
                <c:pt idx="517">
                  <c:v>66.347160785410907</c:v>
                </c:pt>
                <c:pt idx="518">
                  <c:v>66.352520954004106</c:v>
                </c:pt>
                <c:pt idx="519">
                  <c:v>66.357848634933703</c:v>
                </c:pt>
                <c:pt idx="520">
                  <c:v>66.363152899189203</c:v>
                </c:pt>
                <c:pt idx="521">
                  <c:v>66.3684226267479</c:v>
                </c:pt>
                <c:pt idx="522">
                  <c:v>66.373670152492096</c:v>
                </c:pt>
                <c:pt idx="523">
                  <c:v>66.378881835720307</c:v>
                </c:pt>
                <c:pt idx="524">
                  <c:v>66.384061095742993</c:v>
                </c:pt>
                <c:pt idx="525">
                  <c:v>66.389215814469495</c:v>
                </c:pt>
                <c:pt idx="526">
                  <c:v>66.3943448143024</c:v>
                </c:pt>
                <c:pt idx="527">
                  <c:v>66.399439456204902</c:v>
                </c:pt>
                <c:pt idx="528">
                  <c:v>66.4045083045269</c:v>
                </c:pt>
                <c:pt idx="529">
                  <c:v>66.409550897547405</c:v>
                </c:pt>
                <c:pt idx="530">
                  <c:v>66.4145655102229</c:v>
                </c:pt>
                <c:pt idx="531">
                  <c:v>66.419549789159106</c:v>
                </c:pt>
                <c:pt idx="532">
                  <c:v>66.424502744242602</c:v>
                </c:pt>
                <c:pt idx="533">
                  <c:v>66.429422941385397</c:v>
                </c:pt>
                <c:pt idx="534">
                  <c:v>66.434319608611204</c:v>
                </c:pt>
                <c:pt idx="535">
                  <c:v>66.439347641041294</c:v>
                </c:pt>
                <c:pt idx="536">
                  <c:v>66.444219702625205</c:v>
                </c:pt>
                <c:pt idx="537">
                  <c:v>66.449133715411193</c:v>
                </c:pt>
                <c:pt idx="538">
                  <c:v>66.453960933994907</c:v>
                </c:pt>
                <c:pt idx="539">
                  <c:v>66.458786375139894</c:v>
                </c:pt>
                <c:pt idx="540">
                  <c:v>66.463562952173803</c:v>
                </c:pt>
                <c:pt idx="541">
                  <c:v>66.468313863357295</c:v>
                </c:pt>
                <c:pt idx="542">
                  <c:v>66.473030025313705</c:v>
                </c:pt>
                <c:pt idx="543">
                  <c:v>66.477723691645494</c:v>
                </c:pt>
                <c:pt idx="544">
                  <c:v>66.482391411357099</c:v>
                </c:pt>
                <c:pt idx="545">
                  <c:v>66.487019429160199</c:v>
                </c:pt>
                <c:pt idx="546">
                  <c:v>66.491630875410706</c:v>
                </c:pt>
                <c:pt idx="547">
                  <c:v>66.496211957344698</c:v>
                </c:pt>
                <c:pt idx="548">
                  <c:v>66.500764887352801</c:v>
                </c:pt>
                <c:pt idx="549">
                  <c:v>66.5052981034993</c:v>
                </c:pt>
                <c:pt idx="550">
                  <c:v>66.509799669825298</c:v>
                </c:pt>
                <c:pt idx="551">
                  <c:v>66.514269482425306</c:v>
                </c:pt>
                <c:pt idx="552">
                  <c:v>66.518719572854593</c:v>
                </c:pt>
                <c:pt idx="553">
                  <c:v>66.522643709432302</c:v>
                </c:pt>
                <c:pt idx="554">
                  <c:v>66.527084145205606</c:v>
                </c:pt>
                <c:pt idx="555">
                  <c:v>66.531324903169505</c:v>
                </c:pt>
                <c:pt idx="556">
                  <c:v>66.535627680540401</c:v>
                </c:pt>
                <c:pt idx="557">
                  <c:v>66.539897193095996</c:v>
                </c:pt>
                <c:pt idx="558">
                  <c:v>66.544170259901705</c:v>
                </c:pt>
                <c:pt idx="559">
                  <c:v>66.548408474813897</c:v>
                </c:pt>
                <c:pt idx="560">
                  <c:v>66.552642578157702</c:v>
                </c:pt>
                <c:pt idx="561">
                  <c:v>66.557034039116402</c:v>
                </c:pt>
                <c:pt idx="562">
                  <c:v>66.561256581251996</c:v>
                </c:pt>
                <c:pt idx="563">
                  <c:v>66.565477720061907</c:v>
                </c:pt>
                <c:pt idx="564">
                  <c:v>66.569657995639005</c:v>
                </c:pt>
                <c:pt idx="565">
                  <c:v>66.573826023301294</c:v>
                </c:pt>
                <c:pt idx="566">
                  <c:v>66.577961584784305</c:v>
                </c:pt>
                <c:pt idx="567">
                  <c:v>66.582073523891694</c:v>
                </c:pt>
                <c:pt idx="568">
                  <c:v>66.586156685660697</c:v>
                </c:pt>
                <c:pt idx="569">
                  <c:v>66.589925566127306</c:v>
                </c:pt>
                <c:pt idx="570">
                  <c:v>66.594040104815306</c:v>
                </c:pt>
                <c:pt idx="571">
                  <c:v>66.597946349559294</c:v>
                </c:pt>
                <c:pt idx="572">
                  <c:v>66.601925577832105</c:v>
                </c:pt>
                <c:pt idx="573">
                  <c:v>66.605862974526104</c:v>
                </c:pt>
                <c:pt idx="574">
                  <c:v>66.609798876445595</c:v>
                </c:pt>
                <c:pt idx="575">
                  <c:v>66.613715253251897</c:v>
                </c:pt>
                <c:pt idx="576">
                  <c:v>66.617619057116102</c:v>
                </c:pt>
                <c:pt idx="577">
                  <c:v>66.621496770990305</c:v>
                </c:pt>
                <c:pt idx="578">
                  <c:v>66.625354910846497</c:v>
                </c:pt>
                <c:pt idx="579">
                  <c:v>66.6291991252711</c:v>
                </c:pt>
                <c:pt idx="580">
                  <c:v>66.633027128865294</c:v>
                </c:pt>
                <c:pt idx="581">
                  <c:v>66.636821817825293</c:v>
                </c:pt>
                <c:pt idx="582">
                  <c:v>66.640605456158696</c:v>
                </c:pt>
                <c:pt idx="583">
                  <c:v>66.6443700897035</c:v>
                </c:pt>
                <c:pt idx="584">
                  <c:v>66.648110412933406</c:v>
                </c:pt>
                <c:pt idx="585">
                  <c:v>66.651837562461594</c:v>
                </c:pt>
                <c:pt idx="586">
                  <c:v>66.655541046877801</c:v>
                </c:pt>
                <c:pt idx="587">
                  <c:v>66.659224946689505</c:v>
                </c:pt>
                <c:pt idx="588">
                  <c:v>66.662882482737103</c:v>
                </c:pt>
                <c:pt idx="589">
                  <c:v>66.666531641447705</c:v>
                </c:pt>
                <c:pt idx="590">
                  <c:v>66.670153316509399</c:v>
                </c:pt>
                <c:pt idx="591">
                  <c:v>66.673755742567195</c:v>
                </c:pt>
                <c:pt idx="592">
                  <c:v>66.677347950914907</c:v>
                </c:pt>
                <c:pt idx="593">
                  <c:v>66.680911595849096</c:v>
                </c:pt>
                <c:pt idx="594">
                  <c:v>66.684461903539699</c:v>
                </c:pt>
                <c:pt idx="595">
                  <c:v>66.687985387565902</c:v>
                </c:pt>
                <c:pt idx="596">
                  <c:v>66.691497603160002</c:v>
                </c:pt>
                <c:pt idx="597">
                  <c:v>66.6949880256645</c:v>
                </c:pt>
                <c:pt idx="598">
                  <c:v>66.698459935678997</c:v>
                </c:pt>
                <c:pt idx="599">
                  <c:v>66.701921430954698</c:v>
                </c:pt>
                <c:pt idx="600">
                  <c:v>66.705352685698699</c:v>
                </c:pt>
                <c:pt idx="601">
                  <c:v>66.708776376378694</c:v>
                </c:pt>
                <c:pt idx="602">
                  <c:v>66.712164947061595</c:v>
                </c:pt>
                <c:pt idx="603">
                  <c:v>66.715547445087395</c:v>
                </c:pt>
                <c:pt idx="604">
                  <c:v>66.718910004146096</c:v>
                </c:pt>
                <c:pt idx="605">
                  <c:v>66.722260782188997</c:v>
                </c:pt>
                <c:pt idx="606">
                  <c:v>66.725591557632399</c:v>
                </c:pt>
                <c:pt idx="607">
                  <c:v>66.728901752187198</c:v>
                </c:pt>
                <c:pt idx="608">
                  <c:v>66.732197526566694</c:v>
                </c:pt>
                <c:pt idx="609">
                  <c:v>66.7354755978279</c:v>
                </c:pt>
                <c:pt idx="610">
                  <c:v>66.738733201314105</c:v>
                </c:pt>
                <c:pt idx="611">
                  <c:v>66.741978956476302</c:v>
                </c:pt>
                <c:pt idx="612">
                  <c:v>66.745199691630901</c:v>
                </c:pt>
                <c:pt idx="613">
                  <c:v>66.748415211338795</c:v>
                </c:pt>
                <c:pt idx="614">
                  <c:v>66.751605067727098</c:v>
                </c:pt>
                <c:pt idx="615">
                  <c:v>66.754782365043795</c:v>
                </c:pt>
                <c:pt idx="616">
                  <c:v>66.7579365134727</c:v>
                </c:pt>
                <c:pt idx="617">
                  <c:v>66.761075751649798</c:v>
                </c:pt>
                <c:pt idx="618">
                  <c:v>66.764200001704694</c:v>
                </c:pt>
                <c:pt idx="619">
                  <c:v>66.767310619730296</c:v>
                </c:pt>
                <c:pt idx="620">
                  <c:v>66.770396767584202</c:v>
                </c:pt>
                <c:pt idx="621">
                  <c:v>66.773468350940107</c:v>
                </c:pt>
                <c:pt idx="622">
                  <c:v>66.776525449884005</c:v>
                </c:pt>
                <c:pt idx="623">
                  <c:v>66.779574578503599</c:v>
                </c:pt>
                <c:pt idx="624">
                  <c:v>66.7826083740092</c:v>
                </c:pt>
                <c:pt idx="625">
                  <c:v>66.785616891591701</c:v>
                </c:pt>
                <c:pt idx="626">
                  <c:v>66.788608029249602</c:v>
                </c:pt>
                <c:pt idx="627">
                  <c:v>66.791595389909403</c:v>
                </c:pt>
                <c:pt idx="628">
                  <c:v>66.794564601056507</c:v>
                </c:pt>
                <c:pt idx="629">
                  <c:v>66.797509739246806</c:v>
                </c:pt>
                <c:pt idx="630">
                  <c:v>66.800437392112102</c:v>
                </c:pt>
                <c:pt idx="631">
                  <c:v>66.803355430914195</c:v>
                </c:pt>
                <c:pt idx="632">
                  <c:v>66.8062609158751</c:v>
                </c:pt>
                <c:pt idx="633">
                  <c:v>66.809151708685206</c:v>
                </c:pt>
                <c:pt idx="634">
                  <c:v>66.812029935841295</c:v>
                </c:pt>
                <c:pt idx="635">
                  <c:v>66.814889610876605</c:v>
                </c:pt>
                <c:pt idx="636">
                  <c:v>66.81773116606</c:v>
                </c:pt>
                <c:pt idx="637">
                  <c:v>66.820565311757505</c:v>
                </c:pt>
                <c:pt idx="638">
                  <c:v>66.823376018479195</c:v>
                </c:pt>
                <c:pt idx="639">
                  <c:v>66.826180926816406</c:v>
                </c:pt>
                <c:pt idx="640">
                  <c:v>66.828963093134504</c:v>
                </c:pt>
                <c:pt idx="641">
                  <c:v>66.831741186967804</c:v>
                </c:pt>
                <c:pt idx="642">
                  <c:v>66.834496944827706</c:v>
                </c:pt>
                <c:pt idx="643">
                  <c:v>66.837242189700902</c:v>
                </c:pt>
                <c:pt idx="644">
                  <c:v>66.839971853604894</c:v>
                </c:pt>
                <c:pt idx="645">
                  <c:v>66.842688655186606</c:v>
                </c:pt>
                <c:pt idx="646">
                  <c:v>66.8453853581141</c:v>
                </c:pt>
                <c:pt idx="647">
                  <c:v>66.848074028009506</c:v>
                </c:pt>
                <c:pt idx="648">
                  <c:v>66.850748606061401</c:v>
                </c:pt>
                <c:pt idx="649">
                  <c:v>66.853406966142401</c:v>
                </c:pt>
                <c:pt idx="650">
                  <c:v>66.856050421814999</c:v>
                </c:pt>
                <c:pt idx="651">
                  <c:v>66.858684285767197</c:v>
                </c:pt>
                <c:pt idx="652">
                  <c:v>66.861303981132494</c:v>
                </c:pt>
                <c:pt idx="653">
                  <c:v>66.863916603928402</c:v>
                </c:pt>
                <c:pt idx="654">
                  <c:v>66.866504150344497</c:v>
                </c:pt>
                <c:pt idx="655">
                  <c:v>66.869087528191798</c:v>
                </c:pt>
                <c:pt idx="656">
                  <c:v>66.871646940811004</c:v>
                </c:pt>
                <c:pt idx="657">
                  <c:v>66.874203591510494</c:v>
                </c:pt>
                <c:pt idx="658">
                  <c:v>66.876744578602498</c:v>
                </c:pt>
                <c:pt idx="659">
                  <c:v>66.879276099214295</c:v>
                </c:pt>
                <c:pt idx="660">
                  <c:v>66.881785644028596</c:v>
                </c:pt>
                <c:pt idx="661">
                  <c:v>66.884288504441301</c:v>
                </c:pt>
                <c:pt idx="662">
                  <c:v>66.886772643243404</c:v>
                </c:pt>
                <c:pt idx="663">
                  <c:v>66.889254540882206</c:v>
                </c:pt>
                <c:pt idx="664">
                  <c:v>66.891713829398796</c:v>
                </c:pt>
                <c:pt idx="665">
                  <c:v>66.894166731538306</c:v>
                </c:pt>
                <c:pt idx="666">
                  <c:v>66.896601821098102</c:v>
                </c:pt>
                <c:pt idx="667">
                  <c:v>66.899035198316597</c:v>
                </c:pt>
                <c:pt idx="668">
                  <c:v>66.901455559046795</c:v>
                </c:pt>
                <c:pt idx="669">
                  <c:v>66.903853700564895</c:v>
                </c:pt>
                <c:pt idx="670">
                  <c:v>66.906241768026305</c:v>
                </c:pt>
                <c:pt idx="671">
                  <c:v>66.908621925338096</c:v>
                </c:pt>
                <c:pt idx="672">
                  <c:v>66.910984382539098</c:v>
                </c:pt>
                <c:pt idx="673">
                  <c:v>66.9133440233214</c:v>
                </c:pt>
                <c:pt idx="674">
                  <c:v>66.915681971400701</c:v>
                </c:pt>
                <c:pt idx="675">
                  <c:v>66.918010771947905</c:v>
                </c:pt>
                <c:pt idx="676">
                  <c:v>66.920338408769496</c:v>
                </c:pt>
                <c:pt idx="677">
                  <c:v>66.922644624477101</c:v>
                </c:pt>
                <c:pt idx="678">
                  <c:v>66.924939158998896</c:v>
                </c:pt>
                <c:pt idx="679">
                  <c:v>66.927222195442098</c:v>
                </c:pt>
                <c:pt idx="680">
                  <c:v>66.929492440030899</c:v>
                </c:pt>
                <c:pt idx="681">
                  <c:v>66.931754551552302</c:v>
                </c:pt>
                <c:pt idx="682">
                  <c:v>66.934008980052596</c:v>
                </c:pt>
                <c:pt idx="683">
                  <c:v>66.936242902773699</c:v>
                </c:pt>
                <c:pt idx="684">
                  <c:v>66.938478840214103</c:v>
                </c:pt>
                <c:pt idx="685">
                  <c:v>66.940693784010506</c:v>
                </c:pt>
                <c:pt idx="686">
                  <c:v>66.942900046367498</c:v>
                </c:pt>
                <c:pt idx="687">
                  <c:v>66.945091958509806</c:v>
                </c:pt>
                <c:pt idx="688">
                  <c:v>66.947279258840595</c:v>
                </c:pt>
                <c:pt idx="689">
                  <c:v>66.949441193509998</c:v>
                </c:pt>
                <c:pt idx="690">
                  <c:v>66.951606646706793</c:v>
                </c:pt>
                <c:pt idx="691">
                  <c:v>66.953759516178707</c:v>
                </c:pt>
                <c:pt idx="692">
                  <c:v>66.955896001093194</c:v>
                </c:pt>
                <c:pt idx="693">
                  <c:v>66.958029403222099</c:v>
                </c:pt>
                <c:pt idx="694">
                  <c:v>66.960142910568194</c:v>
                </c:pt>
                <c:pt idx="695">
                  <c:v>66.962256749911802</c:v>
                </c:pt>
                <c:pt idx="696">
                  <c:v>66.964347018629397</c:v>
                </c:pt>
                <c:pt idx="697">
                  <c:v>66.966440666181796</c:v>
                </c:pt>
                <c:pt idx="698">
                  <c:v>66.968513518357</c:v>
                </c:pt>
                <c:pt idx="699">
                  <c:v>66.970581336079107</c:v>
                </c:pt>
                <c:pt idx="700">
                  <c:v>66.972642924368401</c:v>
                </c:pt>
                <c:pt idx="701">
                  <c:v>66.974686623962597</c:v>
                </c:pt>
                <c:pt idx="702">
                  <c:v>66.976724264602495</c:v>
                </c:pt>
                <c:pt idx="703">
                  <c:v>66.978745951674</c:v>
                </c:pt>
                <c:pt idx="704">
                  <c:v>66.9807669646964</c:v>
                </c:pt>
                <c:pt idx="705">
                  <c:v>66.982770747037605</c:v>
                </c:pt>
                <c:pt idx="706">
                  <c:v>66.984763995147503</c:v>
                </c:pt>
                <c:pt idx="707">
                  <c:v>66.986758260223795</c:v>
                </c:pt>
                <c:pt idx="708">
                  <c:v>66.988732735906595</c:v>
                </c:pt>
                <c:pt idx="709">
                  <c:v>66.990699542672402</c:v>
                </c:pt>
                <c:pt idx="710">
                  <c:v>66.992654708484196</c:v>
                </c:pt>
                <c:pt idx="711">
                  <c:v>66.994607134402898</c:v>
                </c:pt>
                <c:pt idx="712">
                  <c:v>66.996540146056603</c:v>
                </c:pt>
                <c:pt idx="713">
                  <c:v>66.998467830065906</c:v>
                </c:pt>
                <c:pt idx="714">
                  <c:v>67.000389056416196</c:v>
                </c:pt>
                <c:pt idx="715">
                  <c:v>67.002304145381302</c:v>
                </c:pt>
                <c:pt idx="716">
                  <c:v>67.004198628617303</c:v>
                </c:pt>
                <c:pt idx="717">
                  <c:v>67.006086089310401</c:v>
                </c:pt>
                <c:pt idx="718">
                  <c:v>67.007972579107403</c:v>
                </c:pt>
                <c:pt idx="719">
                  <c:v>67.009839227343903</c:v>
                </c:pt>
                <c:pt idx="720">
                  <c:v>67.011704612398702</c:v>
                </c:pt>
                <c:pt idx="721">
                  <c:v>67.013560459706</c:v>
                </c:pt>
                <c:pt idx="722">
                  <c:v>67.015396451904806</c:v>
                </c:pt>
                <c:pt idx="723">
                  <c:v>67.017241669167802</c:v>
                </c:pt>
                <c:pt idx="724">
                  <c:v>67.0190593474791</c:v>
                </c:pt>
                <c:pt idx="725">
                  <c:v>67.020875807940797</c:v>
                </c:pt>
                <c:pt idx="726">
                  <c:v>67.0226891513054</c:v>
                </c:pt>
                <c:pt idx="727">
                  <c:v>67.024488651033295</c:v>
                </c:pt>
                <c:pt idx="728">
                  <c:v>67.026277154752293</c:v>
                </c:pt>
                <c:pt idx="729">
                  <c:v>67.028059103735004</c:v>
                </c:pt>
                <c:pt idx="730">
                  <c:v>67.029831325966896</c:v>
                </c:pt>
                <c:pt idx="731">
                  <c:v>67.031592205158205</c:v>
                </c:pt>
                <c:pt idx="732">
                  <c:v>67.033358296755296</c:v>
                </c:pt>
                <c:pt idx="733">
                  <c:v>67.035099792485099</c:v>
                </c:pt>
                <c:pt idx="734">
                  <c:v>67.036839613649093</c:v>
                </c:pt>
                <c:pt idx="735">
                  <c:v>67.038576928384103</c:v>
                </c:pt>
                <c:pt idx="736">
                  <c:v>67.040300494821096</c:v>
                </c:pt>
                <c:pt idx="737">
                  <c:v>67.042010422137906</c:v>
                </c:pt>
                <c:pt idx="738">
                  <c:v>67.043718014401094</c:v>
                </c:pt>
                <c:pt idx="739">
                  <c:v>67.045415184850995</c:v>
                </c:pt>
                <c:pt idx="740">
                  <c:v>67.047106534904003</c:v>
                </c:pt>
                <c:pt idx="741">
                  <c:v>67.0487832111926</c:v>
                </c:pt>
                <c:pt idx="742">
                  <c:v>67.050457223479</c:v>
                </c:pt>
                <c:pt idx="743">
                  <c:v>67.052123046710406</c:v>
                </c:pt>
                <c:pt idx="744">
                  <c:v>67.053777389734194</c:v>
                </c:pt>
                <c:pt idx="745">
                  <c:v>67.055416473703403</c:v>
                </c:pt>
                <c:pt idx="746">
                  <c:v>67.057064800987504</c:v>
                </c:pt>
                <c:pt idx="747">
                  <c:v>67.058697850083007</c:v>
                </c:pt>
                <c:pt idx="748">
                  <c:v>67.060324564977293</c:v>
                </c:pt>
                <c:pt idx="749">
                  <c:v>67.061938350024505</c:v>
                </c:pt>
                <c:pt idx="750">
                  <c:v>67.063548729453203</c:v>
                </c:pt>
                <c:pt idx="751">
                  <c:v>67.0651515459558</c:v>
                </c:pt>
                <c:pt idx="752">
                  <c:v>67.066740349907803</c:v>
                </c:pt>
                <c:pt idx="753">
                  <c:v>67.068333084296</c:v>
                </c:pt>
                <c:pt idx="754">
                  <c:v>67.0699115944673</c:v>
                </c:pt>
                <c:pt idx="755">
                  <c:v>67.071476753329804</c:v>
                </c:pt>
                <c:pt idx="756">
                  <c:v>67.0730396390924</c:v>
                </c:pt>
                <c:pt idx="757">
                  <c:v>67.074596796406595</c:v>
                </c:pt>
                <c:pt idx="758">
                  <c:v>67.076144746280406</c:v>
                </c:pt>
                <c:pt idx="759">
                  <c:v>67.077689896127694</c:v>
                </c:pt>
                <c:pt idx="760">
                  <c:v>67.079215477131697</c:v>
                </c:pt>
                <c:pt idx="761">
                  <c:v>67.080747133690807</c:v>
                </c:pt>
                <c:pt idx="762">
                  <c:v>67.082265310679304</c:v>
                </c:pt>
                <c:pt idx="763">
                  <c:v>67.083776296887294</c:v>
                </c:pt>
                <c:pt idx="764">
                  <c:v>67.085276847572999</c:v>
                </c:pt>
                <c:pt idx="765">
                  <c:v>67.086777370734396</c:v>
                </c:pt>
                <c:pt idx="766">
                  <c:v>67.088265338784893</c:v>
                </c:pt>
                <c:pt idx="767">
                  <c:v>67.089745752168199</c:v>
                </c:pt>
                <c:pt idx="768">
                  <c:v>67.091219969415505</c:v>
                </c:pt>
                <c:pt idx="769">
                  <c:v>67.092682466738495</c:v>
                </c:pt>
                <c:pt idx="770">
                  <c:v>67.094145857436999</c:v>
                </c:pt>
                <c:pt idx="771">
                  <c:v>67.095600916362898</c:v>
                </c:pt>
                <c:pt idx="772">
                  <c:v>67.097053224870095</c:v>
                </c:pt>
                <c:pt idx="773">
                  <c:v>67.098491436915893</c:v>
                </c:pt>
                <c:pt idx="774">
                  <c:v>67.099924163030906</c:v>
                </c:pt>
                <c:pt idx="775">
                  <c:v>67.101348254147396</c:v>
                </c:pt>
                <c:pt idx="776">
                  <c:v>67.102762035035397</c:v>
                </c:pt>
                <c:pt idx="777">
                  <c:v>67.104175807461601</c:v>
                </c:pt>
                <c:pt idx="778">
                  <c:v>67.105578211234601</c:v>
                </c:pt>
                <c:pt idx="779">
                  <c:v>67.106980361732198</c:v>
                </c:pt>
                <c:pt idx="780">
                  <c:v>67.108377036008093</c:v>
                </c:pt>
                <c:pt idx="781">
                  <c:v>67.109762992801294</c:v>
                </c:pt>
                <c:pt idx="782">
                  <c:v>67.111137743599201</c:v>
                </c:pt>
                <c:pt idx="783">
                  <c:v>67.112514739097193</c:v>
                </c:pt>
                <c:pt idx="784">
                  <c:v>67.113874227506003</c:v>
                </c:pt>
                <c:pt idx="785">
                  <c:v>67.115237094375402</c:v>
                </c:pt>
                <c:pt idx="786">
                  <c:v>67.116588754703997</c:v>
                </c:pt>
                <c:pt idx="787">
                  <c:v>67.117937915417002</c:v>
                </c:pt>
                <c:pt idx="788">
                  <c:v>67.119276953596398</c:v>
                </c:pt>
                <c:pt idx="789">
                  <c:v>67.120608637981306</c:v>
                </c:pt>
                <c:pt idx="790">
                  <c:v>67.121935596895298</c:v>
                </c:pt>
                <c:pt idx="791">
                  <c:v>67.123262737776201</c:v>
                </c:pt>
                <c:pt idx="792">
                  <c:v>67.124572774784596</c:v>
                </c:pt>
                <c:pt idx="793">
                  <c:v>67.125882294218798</c:v>
                </c:pt>
                <c:pt idx="794">
                  <c:v>67.127187517038095</c:v>
                </c:pt>
                <c:pt idx="795">
                  <c:v>67.128475372594195</c:v>
                </c:pt>
                <c:pt idx="796">
                  <c:v>67.129770468027303</c:v>
                </c:pt>
                <c:pt idx="797">
                  <c:v>67.131044708284193</c:v>
                </c:pt>
                <c:pt idx="798">
                  <c:v>67.132332741070599</c:v>
                </c:pt>
                <c:pt idx="799">
                  <c:v>67.133598574836498</c:v>
                </c:pt>
                <c:pt idx="800">
                  <c:v>67.1348709323957</c:v>
                </c:pt>
                <c:pt idx="801">
                  <c:v>67.136126245854001</c:v>
                </c:pt>
                <c:pt idx="802">
                  <c:v>67.137384712069704</c:v>
                </c:pt>
                <c:pt idx="803">
                  <c:v>67.138626792582897</c:v>
                </c:pt>
                <c:pt idx="804">
                  <c:v>67.139875564543402</c:v>
                </c:pt>
                <c:pt idx="805">
                  <c:v>67.141113346716494</c:v>
                </c:pt>
                <c:pt idx="806">
                  <c:v>67.142346303037002</c:v>
                </c:pt>
                <c:pt idx="807">
                  <c:v>67.1435683177274</c:v>
                </c:pt>
                <c:pt idx="808">
                  <c:v>67.144789718031305</c:v>
                </c:pt>
                <c:pt idx="809">
                  <c:v>67.146003021590104</c:v>
                </c:pt>
                <c:pt idx="810">
                  <c:v>67.147210033087006</c:v>
                </c:pt>
                <c:pt idx="811">
                  <c:v>67.148408321365295</c:v>
                </c:pt>
                <c:pt idx="812">
                  <c:v>67.149603655436806</c:v>
                </c:pt>
                <c:pt idx="813">
                  <c:v>67.150796784469506</c:v>
                </c:pt>
                <c:pt idx="814">
                  <c:v>67.151984270692296</c:v>
                </c:pt>
                <c:pt idx="815">
                  <c:v>67.153156362557993</c:v>
                </c:pt>
                <c:pt idx="816">
                  <c:v>67.154330356433306</c:v>
                </c:pt>
                <c:pt idx="817">
                  <c:v>67.155497597465896</c:v>
                </c:pt>
                <c:pt idx="818">
                  <c:v>67.156659829986594</c:v>
                </c:pt>
                <c:pt idx="819">
                  <c:v>67.157817601209103</c:v>
                </c:pt>
                <c:pt idx="820">
                  <c:v>67.158976441572605</c:v>
                </c:pt>
                <c:pt idx="821">
                  <c:v>67.160119528130707</c:v>
                </c:pt>
                <c:pt idx="822">
                  <c:v>67.161268314602594</c:v>
                </c:pt>
                <c:pt idx="823">
                  <c:v>67.162400390790097</c:v>
                </c:pt>
                <c:pt idx="824">
                  <c:v>67.163533734901407</c:v>
                </c:pt>
                <c:pt idx="825">
                  <c:v>67.164654137287101</c:v>
                </c:pt>
                <c:pt idx="826">
                  <c:v>67.165774879720104</c:v>
                </c:pt>
                <c:pt idx="827">
                  <c:v>67.1668866796023</c:v>
                </c:pt>
                <c:pt idx="828">
                  <c:v>67.1679957862207</c:v>
                </c:pt>
                <c:pt idx="829">
                  <c:v>67.169106651047898</c:v>
                </c:pt>
                <c:pt idx="830">
                  <c:v>67.170205267904905</c:v>
                </c:pt>
                <c:pt idx="831">
                  <c:v>67.171299330219796</c:v>
                </c:pt>
                <c:pt idx="832">
                  <c:v>67.172387691219697</c:v>
                </c:pt>
                <c:pt idx="833">
                  <c:v>67.173475007779999</c:v>
                </c:pt>
                <c:pt idx="834">
                  <c:v>67.174547779740905</c:v>
                </c:pt>
                <c:pt idx="835">
                  <c:v>67.175621906436803</c:v>
                </c:pt>
                <c:pt idx="836">
                  <c:v>67.176691281024006</c:v>
                </c:pt>
                <c:pt idx="837">
                  <c:v>67.177748622802397</c:v>
                </c:pt>
                <c:pt idx="838">
                  <c:v>67.178810736388797</c:v>
                </c:pt>
                <c:pt idx="839">
                  <c:v>67.1798690265516</c:v>
                </c:pt>
                <c:pt idx="840">
                  <c:v>67.180616239741497</c:v>
                </c:pt>
                <c:pt idx="841">
                  <c:v>67.181693858339699</c:v>
                </c:pt>
                <c:pt idx="842">
                  <c:v>67.182669375599502</c:v>
                </c:pt>
                <c:pt idx="843">
                  <c:v>67.183681207665401</c:v>
                </c:pt>
                <c:pt idx="844">
                  <c:v>67.184688394922802</c:v>
                </c:pt>
                <c:pt idx="845">
                  <c:v>67.185700933900407</c:v>
                </c:pt>
                <c:pt idx="846">
                  <c:v>67.1867131773094</c:v>
                </c:pt>
                <c:pt idx="847">
                  <c:v>67.187721286927896</c:v>
                </c:pt>
                <c:pt idx="848">
                  <c:v>67.188722243325202</c:v>
                </c:pt>
                <c:pt idx="849">
                  <c:v>67.189722354579004</c:v>
                </c:pt>
                <c:pt idx="850">
                  <c:v>67.1907213295177</c:v>
                </c:pt>
                <c:pt idx="851">
                  <c:v>67.191716627334102</c:v>
                </c:pt>
                <c:pt idx="852">
                  <c:v>67.192706771987204</c:v>
                </c:pt>
                <c:pt idx="853">
                  <c:v>67.193690098851306</c:v>
                </c:pt>
                <c:pt idx="854">
                  <c:v>67.194669767076306</c:v>
                </c:pt>
                <c:pt idx="855">
                  <c:v>67.195642699868898</c:v>
                </c:pt>
                <c:pt idx="856">
                  <c:v>67.196615523093797</c:v>
                </c:pt>
                <c:pt idx="857">
                  <c:v>67.197581087623803</c:v>
                </c:pt>
                <c:pt idx="858">
                  <c:v>67.198546766874898</c:v>
                </c:pt>
                <c:pt idx="859">
                  <c:v>67.199506321459594</c:v>
                </c:pt>
                <c:pt idx="860">
                  <c:v>67.200465249571593</c:v>
                </c:pt>
                <c:pt idx="861">
                  <c:v>67.201422969682795</c:v>
                </c:pt>
                <c:pt idx="862">
                  <c:v>67.202362769532797</c:v>
                </c:pt>
                <c:pt idx="863">
                  <c:v>67.203311098729401</c:v>
                </c:pt>
                <c:pt idx="864">
                  <c:v>67.204251448895704</c:v>
                </c:pt>
                <c:pt idx="865">
                  <c:v>67.205181908285397</c:v>
                </c:pt>
                <c:pt idx="866">
                  <c:v>67.206114869796593</c:v>
                </c:pt>
                <c:pt idx="867">
                  <c:v>67.207032470778103</c:v>
                </c:pt>
                <c:pt idx="868">
                  <c:v>67.207957914850894</c:v>
                </c:pt>
                <c:pt idx="869">
                  <c:v>67.208877477612603</c:v>
                </c:pt>
                <c:pt idx="870">
                  <c:v>67.2097893740155</c:v>
                </c:pt>
                <c:pt idx="871">
                  <c:v>67.2106975033482</c:v>
                </c:pt>
                <c:pt idx="872">
                  <c:v>67.211601694043694</c:v>
                </c:pt>
                <c:pt idx="873">
                  <c:v>67.212506744738306</c:v>
                </c:pt>
                <c:pt idx="874">
                  <c:v>67.213401517427599</c:v>
                </c:pt>
                <c:pt idx="875">
                  <c:v>67.214297944696597</c:v>
                </c:pt>
                <c:pt idx="876">
                  <c:v>67.215187862183896</c:v>
                </c:pt>
                <c:pt idx="877">
                  <c:v>67.2160679442771</c:v>
                </c:pt>
                <c:pt idx="878">
                  <c:v>67.216955824843197</c:v>
                </c:pt>
                <c:pt idx="879">
                  <c:v>67.217833703017305</c:v>
                </c:pt>
                <c:pt idx="880">
                  <c:v>67.218707472520705</c:v>
                </c:pt>
                <c:pt idx="881">
                  <c:v>67.219577411439303</c:v>
                </c:pt>
                <c:pt idx="882">
                  <c:v>67.2204434691008</c:v>
                </c:pt>
                <c:pt idx="883">
                  <c:v>67.221297625791706</c:v>
                </c:pt>
                <c:pt idx="884">
                  <c:v>67.222160320491398</c:v>
                </c:pt>
                <c:pt idx="885">
                  <c:v>67.223004260222297</c:v>
                </c:pt>
                <c:pt idx="886">
                  <c:v>67.223860284021896</c:v>
                </c:pt>
                <c:pt idx="887">
                  <c:v>67.224707088843601</c:v>
                </c:pt>
                <c:pt idx="888">
                  <c:v>67.225545401759405</c:v>
                </c:pt>
                <c:pt idx="889">
                  <c:v>67.226384378232893</c:v>
                </c:pt>
                <c:pt idx="890">
                  <c:v>67.227219924796401</c:v>
                </c:pt>
                <c:pt idx="891">
                  <c:v>67.228044379505505</c:v>
                </c:pt>
                <c:pt idx="892">
                  <c:v>67.228873866845603</c:v>
                </c:pt>
                <c:pt idx="893">
                  <c:v>67.229697547009295</c:v>
                </c:pt>
                <c:pt idx="894">
                  <c:v>67.230509298227105</c:v>
                </c:pt>
                <c:pt idx="895">
                  <c:v>67.231330289011794</c:v>
                </c:pt>
                <c:pt idx="896">
                  <c:v>67.232138609067206</c:v>
                </c:pt>
                <c:pt idx="897">
                  <c:v>67.232950636999604</c:v>
                </c:pt>
                <c:pt idx="898">
                  <c:v>67.233755688542004</c:v>
                </c:pt>
                <c:pt idx="899">
                  <c:v>67.234555256515904</c:v>
                </c:pt>
                <c:pt idx="900">
                  <c:v>67.235355481616196</c:v>
                </c:pt>
                <c:pt idx="901">
                  <c:v>67.236145784046002</c:v>
                </c:pt>
                <c:pt idx="902">
                  <c:v>67.236942952854704</c:v>
                </c:pt>
                <c:pt idx="903">
                  <c:v>67.237719546203294</c:v>
                </c:pt>
                <c:pt idx="904">
                  <c:v>67.238507520949796</c:v>
                </c:pt>
                <c:pt idx="905">
                  <c:v>67.239283605951996</c:v>
                </c:pt>
                <c:pt idx="906">
                  <c:v>67.240057611649604</c:v>
                </c:pt>
                <c:pt idx="907">
                  <c:v>67.240827424463305</c:v>
                </c:pt>
                <c:pt idx="908">
                  <c:v>67.241603150938502</c:v>
                </c:pt>
                <c:pt idx="909">
                  <c:v>67.242361404417196</c:v>
                </c:pt>
                <c:pt idx="910">
                  <c:v>67.243127107751604</c:v>
                </c:pt>
                <c:pt idx="911">
                  <c:v>67.243875001233604</c:v>
                </c:pt>
                <c:pt idx="912">
                  <c:v>67.244549702882196</c:v>
                </c:pt>
                <c:pt idx="913">
                  <c:v>67.245264333762705</c:v>
                </c:pt>
                <c:pt idx="914">
                  <c:v>67.2459649859385</c:v>
                </c:pt>
                <c:pt idx="915">
                  <c:v>67.246673708018093</c:v>
                </c:pt>
                <c:pt idx="916">
                  <c:v>67.247377884777805</c:v>
                </c:pt>
                <c:pt idx="917">
                  <c:v>67.248084249949002</c:v>
                </c:pt>
                <c:pt idx="918">
                  <c:v>67.248794996569501</c:v>
                </c:pt>
                <c:pt idx="919">
                  <c:v>67.249494826553203</c:v>
                </c:pt>
                <c:pt idx="920">
                  <c:v>67.2502034486523</c:v>
                </c:pt>
                <c:pt idx="921">
                  <c:v>67.250904544101502</c:v>
                </c:pt>
                <c:pt idx="922">
                  <c:v>67.251606643128696</c:v>
                </c:pt>
                <c:pt idx="923">
                  <c:v>67.252303255893295</c:v>
                </c:pt>
                <c:pt idx="924">
                  <c:v>67.252993665138504</c:v>
                </c:pt>
                <c:pt idx="925">
                  <c:v>67.2536881394754</c:v>
                </c:pt>
                <c:pt idx="926">
                  <c:v>67.254377200195705</c:v>
                </c:pt>
                <c:pt idx="927">
                  <c:v>67.255073383541799</c:v>
                </c:pt>
                <c:pt idx="928">
                  <c:v>67.255757131324998</c:v>
                </c:pt>
                <c:pt idx="929">
                  <c:v>67.256446333981899</c:v>
                </c:pt>
                <c:pt idx="930">
                  <c:v>67.257123815296296</c:v>
                </c:pt>
                <c:pt idx="931">
                  <c:v>67.257805707616797</c:v>
                </c:pt>
                <c:pt idx="932">
                  <c:v>67.258482622735698</c:v>
                </c:pt>
                <c:pt idx="933">
                  <c:v>67.259153227346999</c:v>
                </c:pt>
                <c:pt idx="934">
                  <c:v>67.2598216316525</c:v>
                </c:pt>
                <c:pt idx="935">
                  <c:v>67.260494837796799</c:v>
                </c:pt>
                <c:pt idx="936">
                  <c:v>67.261159617414805</c:v>
                </c:pt>
                <c:pt idx="937">
                  <c:v>67.2618266715928</c:v>
                </c:pt>
                <c:pt idx="938">
                  <c:v>67.262485275879996</c:v>
                </c:pt>
                <c:pt idx="939">
                  <c:v>67.263135868947998</c:v>
                </c:pt>
                <c:pt idx="940">
                  <c:v>67.263791925524202</c:v>
                </c:pt>
                <c:pt idx="941">
                  <c:v>67.264446671369399</c:v>
                </c:pt>
                <c:pt idx="942">
                  <c:v>67.265099376257893</c:v>
                </c:pt>
                <c:pt idx="943">
                  <c:v>67.265739169282995</c:v>
                </c:pt>
                <c:pt idx="944">
                  <c:v>67.266381810872602</c:v>
                </c:pt>
                <c:pt idx="945">
                  <c:v>67.267027937194896</c:v>
                </c:pt>
                <c:pt idx="946">
                  <c:v>67.267667057684406</c:v>
                </c:pt>
                <c:pt idx="947">
                  <c:v>67.2682985661678</c:v>
                </c:pt>
                <c:pt idx="948">
                  <c:v>67.268935873181704</c:v>
                </c:pt>
                <c:pt idx="949">
                  <c:v>67.269557270467004</c:v>
                </c:pt>
                <c:pt idx="950">
                  <c:v>67.270191398779403</c:v>
                </c:pt>
                <c:pt idx="951">
                  <c:v>67.270810894995407</c:v>
                </c:pt>
                <c:pt idx="952">
                  <c:v>67.271439275840294</c:v>
                </c:pt>
                <c:pt idx="953">
                  <c:v>67.272050103703506</c:v>
                </c:pt>
                <c:pt idx="954">
                  <c:v>67.272670552861001</c:v>
                </c:pt>
                <c:pt idx="955">
                  <c:v>67.273277263558896</c:v>
                </c:pt>
                <c:pt idx="956">
                  <c:v>67.273884685917494</c:v>
                </c:pt>
                <c:pt idx="957">
                  <c:v>67.274498152178296</c:v>
                </c:pt>
                <c:pt idx="958">
                  <c:v>67.275100295826704</c:v>
                </c:pt>
                <c:pt idx="959">
                  <c:v>67.275712162433294</c:v>
                </c:pt>
                <c:pt idx="960">
                  <c:v>67.276305816826707</c:v>
                </c:pt>
                <c:pt idx="961">
                  <c:v>67.276908955173397</c:v>
                </c:pt>
                <c:pt idx="962">
                  <c:v>67.277503941656406</c:v>
                </c:pt>
                <c:pt idx="963">
                  <c:v>67.278090263295994</c:v>
                </c:pt>
                <c:pt idx="964">
                  <c:v>67.278675855164906</c:v>
                </c:pt>
                <c:pt idx="965">
                  <c:v>67.279263317333005</c:v>
                </c:pt>
                <c:pt idx="966">
                  <c:v>67.2798506147453</c:v>
                </c:pt>
                <c:pt idx="967">
                  <c:v>67.280427995885901</c:v>
                </c:pt>
                <c:pt idx="968">
                  <c:v>67.281007527949001</c:v>
                </c:pt>
                <c:pt idx="969">
                  <c:v>67.281583420988596</c:v>
                </c:pt>
                <c:pt idx="970">
                  <c:v>67.282156623704793</c:v>
                </c:pt>
                <c:pt idx="971">
                  <c:v>67.282728484188794</c:v>
                </c:pt>
                <c:pt idx="972">
                  <c:v>67.283295979393898</c:v>
                </c:pt>
                <c:pt idx="973">
                  <c:v>67.283863257267996</c:v>
                </c:pt>
                <c:pt idx="974">
                  <c:v>67.284429272145601</c:v>
                </c:pt>
                <c:pt idx="975">
                  <c:v>67.284990488563693</c:v>
                </c:pt>
                <c:pt idx="976">
                  <c:v>67.285554693247704</c:v>
                </c:pt>
                <c:pt idx="977">
                  <c:v>67.286101638391301</c:v>
                </c:pt>
                <c:pt idx="978">
                  <c:v>67.2866599263957</c:v>
                </c:pt>
                <c:pt idx="979">
                  <c:v>67.287207097171304</c:v>
                </c:pt>
                <c:pt idx="980">
                  <c:v>67.287760670483706</c:v>
                </c:pt>
                <c:pt idx="981">
                  <c:v>67.2883095352487</c:v>
                </c:pt>
                <c:pt idx="982">
                  <c:v>67.288852493910099</c:v>
                </c:pt>
                <c:pt idx="983">
                  <c:v>67.289392078285402</c:v>
                </c:pt>
                <c:pt idx="984">
                  <c:v>67.289933306265993</c:v>
                </c:pt>
                <c:pt idx="985">
                  <c:v>67.290470621003294</c:v>
                </c:pt>
                <c:pt idx="986">
                  <c:v>67.291005535969504</c:v>
                </c:pt>
                <c:pt idx="987">
                  <c:v>67.291542084599499</c:v>
                </c:pt>
                <c:pt idx="988">
                  <c:v>67.292070029765895</c:v>
                </c:pt>
                <c:pt idx="989">
                  <c:v>67.292599802937403</c:v>
                </c:pt>
                <c:pt idx="990">
                  <c:v>67.293116241321499</c:v>
                </c:pt>
                <c:pt idx="991">
                  <c:v>67.293642485148098</c:v>
                </c:pt>
                <c:pt idx="992">
                  <c:v>67.294170996306306</c:v>
                </c:pt>
                <c:pt idx="993">
                  <c:v>67.294686035547997</c:v>
                </c:pt>
                <c:pt idx="994">
                  <c:v>67.295208376116705</c:v>
                </c:pt>
                <c:pt idx="995">
                  <c:v>67.295716478907494</c:v>
                </c:pt>
                <c:pt idx="996">
                  <c:v>67.2962369958164</c:v>
                </c:pt>
                <c:pt idx="997">
                  <c:v>67.296743218345597</c:v>
                </c:pt>
                <c:pt idx="998">
                  <c:v>67.297245147203796</c:v>
                </c:pt>
                <c:pt idx="999">
                  <c:v>67.297752047135106</c:v>
                </c:pt>
                <c:pt idx="1000">
                  <c:v>67.298256055735905</c:v>
                </c:pt>
                <c:pt idx="1001">
                  <c:v>67.298755318622895</c:v>
                </c:pt>
                <c:pt idx="1002">
                  <c:v>67.299249641990698</c:v>
                </c:pt>
                <c:pt idx="1003">
                  <c:v>67.299746923620106</c:v>
                </c:pt>
                <c:pt idx="1004">
                  <c:v>67.300242952263403</c:v>
                </c:pt>
                <c:pt idx="1005">
                  <c:v>67.300730957411005</c:v>
                </c:pt>
                <c:pt idx="1006">
                  <c:v>67.301219938334896</c:v>
                </c:pt>
                <c:pt idx="1007">
                  <c:v>67.301715198807003</c:v>
                </c:pt>
                <c:pt idx="1008">
                  <c:v>67.302194604687401</c:v>
                </c:pt>
                <c:pt idx="1009">
                  <c:v>67.3026768131583</c:v>
                </c:pt>
                <c:pt idx="1010">
                  <c:v>67.303158939267604</c:v>
                </c:pt>
                <c:pt idx="1011">
                  <c:v>67.303643809705804</c:v>
                </c:pt>
                <c:pt idx="1012">
                  <c:v>67.304117977063896</c:v>
                </c:pt>
                <c:pt idx="1013">
                  <c:v>67.304599455269297</c:v>
                </c:pt>
                <c:pt idx="1014">
                  <c:v>67.3050705045451</c:v>
                </c:pt>
                <c:pt idx="1015">
                  <c:v>67.305536875360403</c:v>
                </c:pt>
                <c:pt idx="1016">
                  <c:v>67.306006827848506</c:v>
                </c:pt>
                <c:pt idx="1017">
                  <c:v>67.306476316710402</c:v>
                </c:pt>
                <c:pt idx="1018">
                  <c:v>67.306936356661396</c:v>
                </c:pt>
                <c:pt idx="1019">
                  <c:v>67.307404311841793</c:v>
                </c:pt>
                <c:pt idx="1020">
                  <c:v>67.307860072250307</c:v>
                </c:pt>
                <c:pt idx="1021">
                  <c:v>67.308327132816203</c:v>
                </c:pt>
                <c:pt idx="1022">
                  <c:v>67.308779479662505</c:v>
                </c:pt>
                <c:pt idx="1023">
                  <c:v>67.309226474705795</c:v>
                </c:pt>
                <c:pt idx="1024">
                  <c:v>67.309688385507101</c:v>
                </c:pt>
                <c:pt idx="1025">
                  <c:v>67.310133315969196</c:v>
                </c:pt>
                <c:pt idx="1026">
                  <c:v>67.310583115958195</c:v>
                </c:pt>
                <c:pt idx="1027">
                  <c:v>67.311030973769405</c:v>
                </c:pt>
                <c:pt idx="1028">
                  <c:v>67.311475079158598</c:v>
                </c:pt>
                <c:pt idx="1029">
                  <c:v>67.311913243046803</c:v>
                </c:pt>
                <c:pt idx="1030">
                  <c:v>67.3123581646243</c:v>
                </c:pt>
                <c:pt idx="1031">
                  <c:v>67.312798333588503</c:v>
                </c:pt>
                <c:pt idx="1032">
                  <c:v>67.313230465953893</c:v>
                </c:pt>
                <c:pt idx="1033">
                  <c:v>67.313667437434304</c:v>
                </c:pt>
                <c:pt idx="1034">
                  <c:v>67.314095543148895</c:v>
                </c:pt>
                <c:pt idx="1035">
                  <c:v>67.314532703855306</c:v>
                </c:pt>
                <c:pt idx="1036">
                  <c:v>67.314961182107595</c:v>
                </c:pt>
                <c:pt idx="1037">
                  <c:v>67.315392876640004</c:v>
                </c:pt>
                <c:pt idx="1038">
                  <c:v>67.315815948362996</c:v>
                </c:pt>
                <c:pt idx="1039">
                  <c:v>67.316237372300094</c:v>
                </c:pt>
                <c:pt idx="1040">
                  <c:v>67.316664272111197</c:v>
                </c:pt>
                <c:pt idx="1041">
                  <c:v>67.317085119823503</c:v>
                </c:pt>
                <c:pt idx="1042">
                  <c:v>67.317503933094699</c:v>
                </c:pt>
                <c:pt idx="1043">
                  <c:v>67.317919337491603</c:v>
                </c:pt>
                <c:pt idx="1044">
                  <c:v>67.318335227161796</c:v>
                </c:pt>
                <c:pt idx="1045">
                  <c:v>67.318750534003996</c:v>
                </c:pt>
                <c:pt idx="1046">
                  <c:v>67.319165548247099</c:v>
                </c:pt>
                <c:pt idx="1047">
                  <c:v>67.319564109339893</c:v>
                </c:pt>
                <c:pt idx="1048">
                  <c:v>67.319975665045902</c:v>
                </c:pt>
                <c:pt idx="1049">
                  <c:v>67.320380262058805</c:v>
                </c:pt>
                <c:pt idx="1050">
                  <c:v>67.320789120144894</c:v>
                </c:pt>
                <c:pt idx="1051">
                  <c:v>67.321195486216894</c:v>
                </c:pt>
                <c:pt idx="1052">
                  <c:v>67.321588517490397</c:v>
                </c:pt>
                <c:pt idx="1053">
                  <c:v>67.321990947393402</c:v>
                </c:pt>
                <c:pt idx="1054">
                  <c:v>67.322384859664695</c:v>
                </c:pt>
                <c:pt idx="1055">
                  <c:v>67.322780053611396</c:v>
                </c:pt>
                <c:pt idx="1056">
                  <c:v>67.323173400785095</c:v>
                </c:pt>
                <c:pt idx="1057">
                  <c:v>67.323566527868905</c:v>
                </c:pt>
                <c:pt idx="1058">
                  <c:v>67.323959879821501</c:v>
                </c:pt>
                <c:pt idx="1059">
                  <c:v>67.324342581203496</c:v>
                </c:pt>
                <c:pt idx="1060">
                  <c:v>67.324735897302702</c:v>
                </c:pt>
                <c:pt idx="1061">
                  <c:v>67.3251189013302</c:v>
                </c:pt>
                <c:pt idx="1062">
                  <c:v>67.325500511166993</c:v>
                </c:pt>
                <c:pt idx="1063">
                  <c:v>67.325880294452105</c:v>
                </c:pt>
                <c:pt idx="1064">
                  <c:v>67.326257250970698</c:v>
                </c:pt>
                <c:pt idx="1065">
                  <c:v>67.326638378363697</c:v>
                </c:pt>
                <c:pt idx="1066">
                  <c:v>67.327019138958093</c:v>
                </c:pt>
                <c:pt idx="1067">
                  <c:v>67.327387690871504</c:v>
                </c:pt>
                <c:pt idx="1068">
                  <c:v>67.327765481149996</c:v>
                </c:pt>
                <c:pt idx="1069">
                  <c:v>67.328139360803902</c:v>
                </c:pt>
                <c:pt idx="1070">
                  <c:v>67.328505465218797</c:v>
                </c:pt>
                <c:pt idx="1071">
                  <c:v>67.328880633201607</c:v>
                </c:pt>
                <c:pt idx="1072">
                  <c:v>67.329246547532307</c:v>
                </c:pt>
                <c:pt idx="1073">
                  <c:v>67.329608362582604</c:v>
                </c:pt>
                <c:pt idx="1074">
                  <c:v>67.329971616731399</c:v>
                </c:pt>
                <c:pt idx="1075">
                  <c:v>67.330340247492003</c:v>
                </c:pt>
                <c:pt idx="1076">
                  <c:v>67.3306897988614</c:v>
                </c:pt>
                <c:pt idx="1077">
                  <c:v>67.331056701133306</c:v>
                </c:pt>
                <c:pt idx="1078">
                  <c:v>67.331411170068193</c:v>
                </c:pt>
                <c:pt idx="1079">
                  <c:v>67.331769235040895</c:v>
                </c:pt>
                <c:pt idx="1080">
                  <c:v>67.3321250992025</c:v>
                </c:pt>
                <c:pt idx="1081">
                  <c:v>67.332478037669006</c:v>
                </c:pt>
                <c:pt idx="1082">
                  <c:v>67.332830761629495</c:v>
                </c:pt>
                <c:pt idx="1083">
                  <c:v>67.333181858870603</c:v>
                </c:pt>
                <c:pt idx="1084">
                  <c:v>67.333526130559704</c:v>
                </c:pt>
                <c:pt idx="1085">
                  <c:v>67.333871872166995</c:v>
                </c:pt>
                <c:pt idx="1086">
                  <c:v>67.334214812448494</c:v>
                </c:pt>
                <c:pt idx="1087">
                  <c:v>67.3345726302705</c:v>
                </c:pt>
                <c:pt idx="1088">
                  <c:v>67.334908612449198</c:v>
                </c:pt>
                <c:pt idx="1089">
                  <c:v>67.335246373747907</c:v>
                </c:pt>
                <c:pt idx="1090">
                  <c:v>67.335583590360102</c:v>
                </c:pt>
                <c:pt idx="1091">
                  <c:v>67.335924738067504</c:v>
                </c:pt>
                <c:pt idx="1092">
                  <c:v>67.336266561578697</c:v>
                </c:pt>
                <c:pt idx="1093">
                  <c:v>67.336595361484797</c:v>
                </c:pt>
                <c:pt idx="1094">
                  <c:v>67.336931346681396</c:v>
                </c:pt>
                <c:pt idx="1095">
                  <c:v>67.337265786771894</c:v>
                </c:pt>
                <c:pt idx="1096">
                  <c:v>67.337599717261099</c:v>
                </c:pt>
                <c:pt idx="1097">
                  <c:v>67.337929566754596</c:v>
                </c:pt>
                <c:pt idx="1098">
                  <c:v>67.338248892493695</c:v>
                </c:pt>
                <c:pt idx="1099">
                  <c:v>67.338582160027002</c:v>
                </c:pt>
                <c:pt idx="1100">
                  <c:v>67.338905526496504</c:v>
                </c:pt>
                <c:pt idx="1101">
                  <c:v>67.339226806205701</c:v>
                </c:pt>
                <c:pt idx="1102">
                  <c:v>67.339552478755706</c:v>
                </c:pt>
                <c:pt idx="1103">
                  <c:v>67.3398705234776</c:v>
                </c:pt>
                <c:pt idx="1104">
                  <c:v>67.340189714104298</c:v>
                </c:pt>
                <c:pt idx="1105">
                  <c:v>67.340503573846306</c:v>
                </c:pt>
                <c:pt idx="1106">
                  <c:v>67.340827681963802</c:v>
                </c:pt>
                <c:pt idx="1107">
                  <c:v>67.341142514276896</c:v>
                </c:pt>
                <c:pt idx="1108">
                  <c:v>67.341462427968693</c:v>
                </c:pt>
                <c:pt idx="1109">
                  <c:v>67.341764595318594</c:v>
                </c:pt>
                <c:pt idx="1110">
                  <c:v>67.342082553217296</c:v>
                </c:pt>
                <c:pt idx="1111">
                  <c:v>67.342384240440595</c:v>
                </c:pt>
                <c:pt idx="1112">
                  <c:v>67.342698583016002</c:v>
                </c:pt>
                <c:pt idx="1113">
                  <c:v>67.343005604019098</c:v>
                </c:pt>
                <c:pt idx="1114">
                  <c:v>67.343306222303994</c:v>
                </c:pt>
                <c:pt idx="1115">
                  <c:v>67.343612771923304</c:v>
                </c:pt>
                <c:pt idx="1116">
                  <c:v>67.343916725504599</c:v>
                </c:pt>
                <c:pt idx="1117">
                  <c:v>67.344227087349907</c:v>
                </c:pt>
                <c:pt idx="1118">
                  <c:v>67.344525303562406</c:v>
                </c:pt>
                <c:pt idx="1119">
                  <c:v>67.344823183838102</c:v>
                </c:pt>
                <c:pt idx="1120">
                  <c:v>67.345126839925001</c:v>
                </c:pt>
                <c:pt idx="1121">
                  <c:v>67.345418169198098</c:v>
                </c:pt>
                <c:pt idx="1122">
                  <c:v>67.345719255777993</c:v>
                </c:pt>
                <c:pt idx="1123">
                  <c:v>67.346015294378901</c:v>
                </c:pt>
                <c:pt idx="1124">
                  <c:v>67.346301621801004</c:v>
                </c:pt>
                <c:pt idx="1125">
                  <c:v>67.346597434001893</c:v>
                </c:pt>
                <c:pt idx="1126">
                  <c:v>67.346890953413407</c:v>
                </c:pt>
                <c:pt idx="1127">
                  <c:v>67.347179588865103</c:v>
                </c:pt>
                <c:pt idx="1128">
                  <c:v>67.347467909879697</c:v>
                </c:pt>
                <c:pt idx="1129">
                  <c:v>67.347749560016894</c:v>
                </c:pt>
                <c:pt idx="1130">
                  <c:v>67.348035278643806</c:v>
                </c:pt>
                <c:pt idx="1131">
                  <c:v>67.348319179087895</c:v>
                </c:pt>
                <c:pt idx="1132">
                  <c:v>67.348608068908206</c:v>
                </c:pt>
                <c:pt idx="1133">
                  <c:v>67.348890024014395</c:v>
                </c:pt>
                <c:pt idx="1134">
                  <c:v>67.349167077232906</c:v>
                </c:pt>
                <c:pt idx="1135">
                  <c:v>67.349450138413701</c:v>
                </c:pt>
                <c:pt idx="1136">
                  <c:v>67.349723602343701</c:v>
                </c:pt>
                <c:pt idx="1137">
                  <c:v>67.350003419023395</c:v>
                </c:pt>
                <c:pt idx="1138">
                  <c:v>67.350278671227002</c:v>
                </c:pt>
                <c:pt idx="1139">
                  <c:v>67.350552359116705</c:v>
                </c:pt>
                <c:pt idx="1140">
                  <c:v>67.350827279069904</c:v>
                </c:pt>
                <c:pt idx="1141">
                  <c:v>67.351097950046096</c:v>
                </c:pt>
                <c:pt idx="1142">
                  <c:v>67.351373703114803</c:v>
                </c:pt>
                <c:pt idx="1143">
                  <c:v>67.351640758200801</c:v>
                </c:pt>
                <c:pt idx="1144">
                  <c:v>67.351911631207201</c:v>
                </c:pt>
                <c:pt idx="1145">
                  <c:v>67.352171092098203</c:v>
                </c:pt>
                <c:pt idx="1146">
                  <c:v>67.352445348830699</c:v>
                </c:pt>
                <c:pt idx="1147">
                  <c:v>67.352714018827399</c:v>
                </c:pt>
                <c:pt idx="1148">
                  <c:v>67.352980031815207</c:v>
                </c:pt>
                <c:pt idx="1149">
                  <c:v>67.353240713769694</c:v>
                </c:pt>
                <c:pt idx="1150">
                  <c:v>67.353500953463495</c:v>
                </c:pt>
                <c:pt idx="1151">
                  <c:v>67.353761391962195</c:v>
                </c:pt>
                <c:pt idx="1152">
                  <c:v>67.3540237297088</c:v>
                </c:pt>
                <c:pt idx="1153">
                  <c:v>67.354278573068896</c:v>
                </c:pt>
                <c:pt idx="1154">
                  <c:v>67.354537605641994</c:v>
                </c:pt>
                <c:pt idx="1155">
                  <c:v>67.354794419372496</c:v>
                </c:pt>
                <c:pt idx="1156">
                  <c:v>67.355048896616907</c:v>
                </c:pt>
                <c:pt idx="1157">
                  <c:v>67.355301197967407</c:v>
                </c:pt>
                <c:pt idx="1158">
                  <c:v>67.355554693398503</c:v>
                </c:pt>
                <c:pt idx="1159">
                  <c:v>67.355806349582096</c:v>
                </c:pt>
                <c:pt idx="1160">
                  <c:v>67.356059441850704</c:v>
                </c:pt>
                <c:pt idx="1161">
                  <c:v>67.356311412162597</c:v>
                </c:pt>
                <c:pt idx="1162">
                  <c:v>67.356561279382703</c:v>
                </c:pt>
                <c:pt idx="1163">
                  <c:v>67.356809457944394</c:v>
                </c:pt>
                <c:pt idx="1164">
                  <c:v>67.357052990557605</c:v>
                </c:pt>
                <c:pt idx="1165">
                  <c:v>67.357303148047194</c:v>
                </c:pt>
                <c:pt idx="1166">
                  <c:v>67.357545562980405</c:v>
                </c:pt>
                <c:pt idx="1167">
                  <c:v>67.357796651643199</c:v>
                </c:pt>
                <c:pt idx="1168">
                  <c:v>67.358040322283003</c:v>
                </c:pt>
                <c:pt idx="1169">
                  <c:v>67.358278987237995</c:v>
                </c:pt>
                <c:pt idx="1170">
                  <c:v>67.358522038454197</c:v>
                </c:pt>
                <c:pt idx="1171">
                  <c:v>67.358768291319095</c:v>
                </c:pt>
                <c:pt idx="1172">
                  <c:v>67.359012245474702</c:v>
                </c:pt>
                <c:pt idx="1173">
                  <c:v>67.359256199630394</c:v>
                </c:pt>
                <c:pt idx="1174">
                  <c:v>67.359500153786001</c:v>
                </c:pt>
                <c:pt idx="1175">
                  <c:v>67.359744107941694</c:v>
                </c:pt>
                <c:pt idx="1176">
                  <c:v>67.359988062097301</c:v>
                </c:pt>
                <c:pt idx="1177">
                  <c:v>67.360232016252994</c:v>
                </c:pt>
                <c:pt idx="1178">
                  <c:v>67.360475970408601</c:v>
                </c:pt>
                <c:pt idx="1179">
                  <c:v>67.360719924564293</c:v>
                </c:pt>
                <c:pt idx="1180">
                  <c:v>67.3609638787199</c:v>
                </c:pt>
                <c:pt idx="1181">
                  <c:v>67.361207832875607</c:v>
                </c:pt>
                <c:pt idx="1182">
                  <c:v>67.3614517870312</c:v>
                </c:pt>
                <c:pt idx="1183">
                  <c:v>67.361695741186793</c:v>
                </c:pt>
                <c:pt idx="1184">
                  <c:v>67.3619396953425</c:v>
                </c:pt>
                <c:pt idx="1185">
                  <c:v>67.362183649498107</c:v>
                </c:pt>
                <c:pt idx="1186">
                  <c:v>67.362427603653799</c:v>
                </c:pt>
                <c:pt idx="1187">
                  <c:v>67.362671557809406</c:v>
                </c:pt>
                <c:pt idx="1188">
                  <c:v>67.362915511965099</c:v>
                </c:pt>
                <c:pt idx="1189">
                  <c:v>67.363159466120706</c:v>
                </c:pt>
                <c:pt idx="1190">
                  <c:v>67.363403420276398</c:v>
                </c:pt>
                <c:pt idx="1191">
                  <c:v>67.363647374432006</c:v>
                </c:pt>
                <c:pt idx="1192">
                  <c:v>67.363891328587698</c:v>
                </c:pt>
                <c:pt idx="1193">
                  <c:v>67.364135282743305</c:v>
                </c:pt>
                <c:pt idx="1194">
                  <c:v>67.364379236898898</c:v>
                </c:pt>
                <c:pt idx="1195">
                  <c:v>67.364623191054605</c:v>
                </c:pt>
                <c:pt idx="1196">
                  <c:v>67.364867145210198</c:v>
                </c:pt>
                <c:pt idx="1197">
                  <c:v>67.365111099365905</c:v>
                </c:pt>
                <c:pt idx="1198">
                  <c:v>67.365355053521498</c:v>
                </c:pt>
                <c:pt idx="1199">
                  <c:v>67.365599007677204</c:v>
                </c:pt>
                <c:pt idx="1200">
                  <c:v>67.365842961832797</c:v>
                </c:pt>
                <c:pt idx="1201">
                  <c:v>67.366086915988504</c:v>
                </c:pt>
                <c:pt idx="1202">
                  <c:v>67.366330870144097</c:v>
                </c:pt>
                <c:pt idx="1203">
                  <c:v>67.366574824299704</c:v>
                </c:pt>
                <c:pt idx="1204">
                  <c:v>67.366818778455396</c:v>
                </c:pt>
                <c:pt idx="1205">
                  <c:v>67.367062732611004</c:v>
                </c:pt>
                <c:pt idx="1206">
                  <c:v>67.367306686766696</c:v>
                </c:pt>
                <c:pt idx="1207">
                  <c:v>67.367550640922303</c:v>
                </c:pt>
                <c:pt idx="1208">
                  <c:v>67.367794595077996</c:v>
                </c:pt>
                <c:pt idx="1209">
                  <c:v>67.368038549233603</c:v>
                </c:pt>
                <c:pt idx="1210">
                  <c:v>67.368282503389295</c:v>
                </c:pt>
                <c:pt idx="1211">
                  <c:v>67.368526457544903</c:v>
                </c:pt>
                <c:pt idx="1212">
                  <c:v>67.368770411700595</c:v>
                </c:pt>
                <c:pt idx="1213">
                  <c:v>67.369014365856202</c:v>
                </c:pt>
                <c:pt idx="1214">
                  <c:v>67.369258320011895</c:v>
                </c:pt>
                <c:pt idx="1215">
                  <c:v>67.369502274167502</c:v>
                </c:pt>
                <c:pt idx="1216">
                  <c:v>67.369746228323095</c:v>
                </c:pt>
                <c:pt idx="1217">
                  <c:v>67.369990182478801</c:v>
                </c:pt>
                <c:pt idx="1218">
                  <c:v>67.370234136634394</c:v>
                </c:pt>
                <c:pt idx="1219">
                  <c:v>67.370478090790101</c:v>
                </c:pt>
                <c:pt idx="1220">
                  <c:v>67.370722044945694</c:v>
                </c:pt>
                <c:pt idx="1221">
                  <c:v>67.370965999101401</c:v>
                </c:pt>
                <c:pt idx="1222">
                  <c:v>67.371209953256994</c:v>
                </c:pt>
                <c:pt idx="1223">
                  <c:v>67.3714539074127</c:v>
                </c:pt>
                <c:pt idx="1224">
                  <c:v>67.371697861568293</c:v>
                </c:pt>
                <c:pt idx="1225">
                  <c:v>67.371941815723901</c:v>
                </c:pt>
                <c:pt idx="1226">
                  <c:v>67.372185769879593</c:v>
                </c:pt>
                <c:pt idx="1227">
                  <c:v>67.3724297240352</c:v>
                </c:pt>
                <c:pt idx="1228">
                  <c:v>67.372673678190907</c:v>
                </c:pt>
                <c:pt idx="1229">
                  <c:v>67.3729176323465</c:v>
                </c:pt>
                <c:pt idx="1230">
                  <c:v>67.373161586502206</c:v>
                </c:pt>
                <c:pt idx="1231">
                  <c:v>67.373405540657799</c:v>
                </c:pt>
                <c:pt idx="1232">
                  <c:v>67.373649494813506</c:v>
                </c:pt>
                <c:pt idx="1233">
                  <c:v>67.373893448969099</c:v>
                </c:pt>
                <c:pt idx="1234">
                  <c:v>67.374137403124706</c:v>
                </c:pt>
                <c:pt idx="1235">
                  <c:v>67.374381357280399</c:v>
                </c:pt>
                <c:pt idx="1236">
                  <c:v>67.374625311436006</c:v>
                </c:pt>
                <c:pt idx="1237">
                  <c:v>67.374869265591698</c:v>
                </c:pt>
                <c:pt idx="1238">
                  <c:v>67.375113219747305</c:v>
                </c:pt>
                <c:pt idx="1239">
                  <c:v>67.375357173902998</c:v>
                </c:pt>
                <c:pt idx="1240">
                  <c:v>67.375601128058605</c:v>
                </c:pt>
                <c:pt idx="1241">
                  <c:v>67.375845082214298</c:v>
                </c:pt>
                <c:pt idx="1242">
                  <c:v>67.376089036369905</c:v>
                </c:pt>
                <c:pt idx="1243">
                  <c:v>67.376332990525597</c:v>
                </c:pt>
                <c:pt idx="1244">
                  <c:v>67.376576944681204</c:v>
                </c:pt>
                <c:pt idx="1245">
                  <c:v>67.376820898836897</c:v>
                </c:pt>
                <c:pt idx="1246">
                  <c:v>67.377064852992504</c:v>
                </c:pt>
                <c:pt idx="1247">
                  <c:v>67.377308807148097</c:v>
                </c:pt>
                <c:pt idx="1248">
                  <c:v>67.377552761303804</c:v>
                </c:pt>
                <c:pt idx="1249">
                  <c:v>67.377796715459397</c:v>
                </c:pt>
                <c:pt idx="1250">
                  <c:v>67.378040669615103</c:v>
                </c:pt>
                <c:pt idx="1251">
                  <c:v>67.378284623770696</c:v>
                </c:pt>
                <c:pt idx="1252">
                  <c:v>67.378528577926403</c:v>
                </c:pt>
                <c:pt idx="1253">
                  <c:v>67.378772532081996</c:v>
                </c:pt>
                <c:pt idx="1254">
                  <c:v>67.379016486237703</c:v>
                </c:pt>
                <c:pt idx="1255">
                  <c:v>67.379260440393296</c:v>
                </c:pt>
                <c:pt idx="1256">
                  <c:v>67.379504394548903</c:v>
                </c:pt>
                <c:pt idx="1257">
                  <c:v>67.379748348704595</c:v>
                </c:pt>
                <c:pt idx="1258">
                  <c:v>67.379992302860202</c:v>
                </c:pt>
                <c:pt idx="1259">
                  <c:v>67.380236257015895</c:v>
                </c:pt>
                <c:pt idx="1260">
                  <c:v>67.380480211171502</c:v>
                </c:pt>
                <c:pt idx="1261">
                  <c:v>67.380724165327194</c:v>
                </c:pt>
                <c:pt idx="1262">
                  <c:v>67.380968119482802</c:v>
                </c:pt>
                <c:pt idx="1263">
                  <c:v>67.381212073638494</c:v>
                </c:pt>
                <c:pt idx="1264">
                  <c:v>67.381456027794101</c:v>
                </c:pt>
                <c:pt idx="1265">
                  <c:v>67.381699981949794</c:v>
                </c:pt>
                <c:pt idx="1266">
                  <c:v>67.381943936105401</c:v>
                </c:pt>
                <c:pt idx="1267">
                  <c:v>67.382187890261093</c:v>
                </c:pt>
                <c:pt idx="1268">
                  <c:v>67.382431844416701</c:v>
                </c:pt>
                <c:pt idx="1269">
                  <c:v>67.382675798572294</c:v>
                </c:pt>
                <c:pt idx="1270">
                  <c:v>67.382919752728</c:v>
                </c:pt>
                <c:pt idx="1271">
                  <c:v>67.383163706883593</c:v>
                </c:pt>
                <c:pt idx="1272">
                  <c:v>67.3834076610393</c:v>
                </c:pt>
                <c:pt idx="1273">
                  <c:v>67.383651615194907</c:v>
                </c:pt>
                <c:pt idx="1274">
                  <c:v>67.383895569350599</c:v>
                </c:pt>
                <c:pt idx="1275">
                  <c:v>67.384139523506207</c:v>
                </c:pt>
                <c:pt idx="1276">
                  <c:v>67.384383477661899</c:v>
                </c:pt>
                <c:pt idx="1277">
                  <c:v>67.384627431817506</c:v>
                </c:pt>
                <c:pt idx="1278">
                  <c:v>67.384871385973099</c:v>
                </c:pt>
                <c:pt idx="1279">
                  <c:v>67.385115340128806</c:v>
                </c:pt>
                <c:pt idx="1280">
                  <c:v>67.385359294284399</c:v>
                </c:pt>
                <c:pt idx="1281">
                  <c:v>67.385603248440106</c:v>
                </c:pt>
                <c:pt idx="1282">
                  <c:v>67.385847202595698</c:v>
                </c:pt>
                <c:pt idx="1283">
                  <c:v>67.386091156751405</c:v>
                </c:pt>
                <c:pt idx="1284">
                  <c:v>67.386335110906998</c:v>
                </c:pt>
                <c:pt idx="1285">
                  <c:v>67.386579065062705</c:v>
                </c:pt>
                <c:pt idx="1286">
                  <c:v>67.386823019218298</c:v>
                </c:pt>
                <c:pt idx="1287">
                  <c:v>67.387066973374004</c:v>
                </c:pt>
                <c:pt idx="1288">
                  <c:v>67.387310927529597</c:v>
                </c:pt>
                <c:pt idx="1289">
                  <c:v>67.387554881685205</c:v>
                </c:pt>
                <c:pt idx="1290">
                  <c:v>67.387798835840897</c:v>
                </c:pt>
                <c:pt idx="1291">
                  <c:v>67.388042789996504</c:v>
                </c:pt>
                <c:pt idx="1292">
                  <c:v>67.388286744152197</c:v>
                </c:pt>
                <c:pt idx="1293">
                  <c:v>67.388530698307804</c:v>
                </c:pt>
                <c:pt idx="1294">
                  <c:v>67.388774652463496</c:v>
                </c:pt>
                <c:pt idx="1295">
                  <c:v>67.389018606619103</c:v>
                </c:pt>
                <c:pt idx="1296">
                  <c:v>67.389262560774796</c:v>
                </c:pt>
                <c:pt idx="1297">
                  <c:v>67.389506514930403</c:v>
                </c:pt>
                <c:pt idx="1298">
                  <c:v>67.389750469086096</c:v>
                </c:pt>
                <c:pt idx="1299">
                  <c:v>67.389994423241703</c:v>
                </c:pt>
                <c:pt idx="1300">
                  <c:v>67.390238377397395</c:v>
                </c:pt>
                <c:pt idx="1301">
                  <c:v>67.390482331553002</c:v>
                </c:pt>
                <c:pt idx="1302">
                  <c:v>67.390726285708595</c:v>
                </c:pt>
                <c:pt idx="1303">
                  <c:v>67.390970239864302</c:v>
                </c:pt>
                <c:pt idx="1304">
                  <c:v>67.391214194019895</c:v>
                </c:pt>
                <c:pt idx="1305">
                  <c:v>67.391458148175602</c:v>
                </c:pt>
                <c:pt idx="1306">
                  <c:v>67.391702102331195</c:v>
                </c:pt>
                <c:pt idx="1307">
                  <c:v>67.391946056486901</c:v>
                </c:pt>
                <c:pt idx="1308">
                  <c:v>67.392190010642494</c:v>
                </c:pt>
                <c:pt idx="1309">
                  <c:v>67.392433964798201</c:v>
                </c:pt>
                <c:pt idx="1310">
                  <c:v>67.392677918953794</c:v>
                </c:pt>
                <c:pt idx="1311">
                  <c:v>67.392921873109401</c:v>
                </c:pt>
                <c:pt idx="1312">
                  <c:v>67.393165827265094</c:v>
                </c:pt>
                <c:pt idx="1313">
                  <c:v>67.393409781420701</c:v>
                </c:pt>
                <c:pt idx="1314">
                  <c:v>67.393653735576393</c:v>
                </c:pt>
                <c:pt idx="1315">
                  <c:v>67.393897689732</c:v>
                </c:pt>
                <c:pt idx="1316">
                  <c:v>67.394141643887707</c:v>
                </c:pt>
                <c:pt idx="1317">
                  <c:v>67.3943855980433</c:v>
                </c:pt>
                <c:pt idx="1318">
                  <c:v>67.394629552199007</c:v>
                </c:pt>
                <c:pt idx="1319">
                  <c:v>67.3948735063546</c:v>
                </c:pt>
                <c:pt idx="1320">
                  <c:v>67.395117460510207</c:v>
                </c:pt>
                <c:pt idx="1321">
                  <c:v>67.395361414665899</c:v>
                </c:pt>
                <c:pt idx="1322">
                  <c:v>67.395605368821506</c:v>
                </c:pt>
                <c:pt idx="1323">
                  <c:v>67.395849322977199</c:v>
                </c:pt>
                <c:pt idx="1324">
                  <c:v>67.396093277132806</c:v>
                </c:pt>
                <c:pt idx="1325">
                  <c:v>67.396337231288499</c:v>
                </c:pt>
                <c:pt idx="1326">
                  <c:v>67.396581185444106</c:v>
                </c:pt>
                <c:pt idx="1327">
                  <c:v>67.396825139599798</c:v>
                </c:pt>
                <c:pt idx="1328">
                  <c:v>67.397069093755405</c:v>
                </c:pt>
                <c:pt idx="1329">
                  <c:v>67.397313047911098</c:v>
                </c:pt>
                <c:pt idx="1330">
                  <c:v>67.397557002066705</c:v>
                </c:pt>
                <c:pt idx="1331">
                  <c:v>67.397800956222397</c:v>
                </c:pt>
                <c:pt idx="1332">
                  <c:v>67.398044910378005</c:v>
                </c:pt>
                <c:pt idx="1333">
                  <c:v>67.398288864533598</c:v>
                </c:pt>
                <c:pt idx="1334">
                  <c:v>67.398532818689304</c:v>
                </c:pt>
                <c:pt idx="1335">
                  <c:v>67.398776772844897</c:v>
                </c:pt>
                <c:pt idx="1336">
                  <c:v>67.399020727000604</c:v>
                </c:pt>
                <c:pt idx="1337">
                  <c:v>67.399264681156197</c:v>
                </c:pt>
                <c:pt idx="1338">
                  <c:v>67.399508635311904</c:v>
                </c:pt>
                <c:pt idx="1339">
                  <c:v>67.399752589467496</c:v>
                </c:pt>
                <c:pt idx="1340">
                  <c:v>67.399996543623203</c:v>
                </c:pt>
                <c:pt idx="1341">
                  <c:v>67.400240497778796</c:v>
                </c:pt>
                <c:pt idx="1342">
                  <c:v>67.400484451934403</c:v>
                </c:pt>
                <c:pt idx="1343">
                  <c:v>67.400728406090096</c:v>
                </c:pt>
                <c:pt idx="1344">
                  <c:v>67.400972360245703</c:v>
                </c:pt>
                <c:pt idx="1345">
                  <c:v>67.401216314401395</c:v>
                </c:pt>
                <c:pt idx="1346">
                  <c:v>67.401460268557003</c:v>
                </c:pt>
                <c:pt idx="1347">
                  <c:v>67.401704222712695</c:v>
                </c:pt>
                <c:pt idx="1348">
                  <c:v>67.401948176868302</c:v>
                </c:pt>
                <c:pt idx="1349">
                  <c:v>67.402192131023995</c:v>
                </c:pt>
                <c:pt idx="1350">
                  <c:v>67.402436085179602</c:v>
                </c:pt>
                <c:pt idx="1351">
                  <c:v>67.402680039335294</c:v>
                </c:pt>
                <c:pt idx="1352">
                  <c:v>67.402923993490901</c:v>
                </c:pt>
                <c:pt idx="1353">
                  <c:v>67.403167947646594</c:v>
                </c:pt>
                <c:pt idx="1354">
                  <c:v>67.403411901802201</c:v>
                </c:pt>
                <c:pt idx="1355">
                  <c:v>67.403655855957794</c:v>
                </c:pt>
                <c:pt idx="1356">
                  <c:v>67.403899810113501</c:v>
                </c:pt>
                <c:pt idx="1357">
                  <c:v>67.404143764269094</c:v>
                </c:pt>
                <c:pt idx="1358">
                  <c:v>67.4043877184248</c:v>
                </c:pt>
                <c:pt idx="1359">
                  <c:v>67.404631672580393</c:v>
                </c:pt>
                <c:pt idx="1360">
                  <c:v>67.4048756267361</c:v>
                </c:pt>
                <c:pt idx="1361">
                  <c:v>67.405119580891693</c:v>
                </c:pt>
                <c:pt idx="1362">
                  <c:v>67.4053635350474</c:v>
                </c:pt>
                <c:pt idx="1363">
                  <c:v>67.405607489203007</c:v>
                </c:pt>
                <c:pt idx="1364">
                  <c:v>67.4058514433586</c:v>
                </c:pt>
                <c:pt idx="1365">
                  <c:v>67.406095397514306</c:v>
                </c:pt>
                <c:pt idx="1366">
                  <c:v>67.406339351669899</c:v>
                </c:pt>
                <c:pt idx="1367">
                  <c:v>67.406583305825606</c:v>
                </c:pt>
                <c:pt idx="1368">
                  <c:v>67.406827259981199</c:v>
                </c:pt>
                <c:pt idx="1369">
                  <c:v>67.407071214136906</c:v>
                </c:pt>
                <c:pt idx="1370">
                  <c:v>67.407315168292499</c:v>
                </c:pt>
                <c:pt idx="1371">
                  <c:v>67.407559122448205</c:v>
                </c:pt>
                <c:pt idx="1372">
                  <c:v>67.407803076603798</c:v>
                </c:pt>
                <c:pt idx="1373">
                  <c:v>67.408047030759505</c:v>
                </c:pt>
                <c:pt idx="1374">
                  <c:v>67.408290984915098</c:v>
                </c:pt>
                <c:pt idx="1375">
                  <c:v>67.408534939070705</c:v>
                </c:pt>
                <c:pt idx="1376">
                  <c:v>67.408778893226398</c:v>
                </c:pt>
                <c:pt idx="1377">
                  <c:v>67.409022847382005</c:v>
                </c:pt>
                <c:pt idx="1378">
                  <c:v>67.409266801537697</c:v>
                </c:pt>
                <c:pt idx="1379">
                  <c:v>67.409510755693304</c:v>
                </c:pt>
                <c:pt idx="1380">
                  <c:v>67.409754709848997</c:v>
                </c:pt>
                <c:pt idx="1381">
                  <c:v>67.409998664004604</c:v>
                </c:pt>
                <c:pt idx="1382">
                  <c:v>67.410242618160297</c:v>
                </c:pt>
                <c:pt idx="1383">
                  <c:v>67.410486572315904</c:v>
                </c:pt>
                <c:pt idx="1384">
                  <c:v>67.410730526471596</c:v>
                </c:pt>
                <c:pt idx="1385">
                  <c:v>67.410974480627203</c:v>
                </c:pt>
                <c:pt idx="1386">
                  <c:v>67.411218434782896</c:v>
                </c:pt>
                <c:pt idx="1387">
                  <c:v>67.411462388938503</c:v>
                </c:pt>
                <c:pt idx="1388">
                  <c:v>67.411706343094096</c:v>
                </c:pt>
                <c:pt idx="1389">
                  <c:v>67.411950297249803</c:v>
                </c:pt>
                <c:pt idx="1390">
                  <c:v>67.412194251405396</c:v>
                </c:pt>
                <c:pt idx="1391">
                  <c:v>67.412438205561102</c:v>
                </c:pt>
                <c:pt idx="1392">
                  <c:v>67.412682159716695</c:v>
                </c:pt>
                <c:pt idx="1393">
                  <c:v>67.412926113872402</c:v>
                </c:pt>
                <c:pt idx="1394">
                  <c:v>67.413170068027995</c:v>
                </c:pt>
                <c:pt idx="1395">
                  <c:v>67.413414022183701</c:v>
                </c:pt>
                <c:pt idx="1396">
                  <c:v>67.413657976339294</c:v>
                </c:pt>
                <c:pt idx="1397">
                  <c:v>67.413901930494902</c:v>
                </c:pt>
                <c:pt idx="1398">
                  <c:v>67.414145884650594</c:v>
                </c:pt>
                <c:pt idx="1399">
                  <c:v>67.414389838806201</c:v>
                </c:pt>
                <c:pt idx="1400">
                  <c:v>67.414633792961894</c:v>
                </c:pt>
                <c:pt idx="1401">
                  <c:v>67.414877747117501</c:v>
                </c:pt>
                <c:pt idx="1402">
                  <c:v>67.415121701273193</c:v>
                </c:pt>
                <c:pt idx="1403">
                  <c:v>67.415365655428801</c:v>
                </c:pt>
                <c:pt idx="1404">
                  <c:v>67.415609609584493</c:v>
                </c:pt>
                <c:pt idx="1405">
                  <c:v>67.4158535637401</c:v>
                </c:pt>
                <c:pt idx="1406">
                  <c:v>67.416097517895807</c:v>
                </c:pt>
                <c:pt idx="1407">
                  <c:v>67.4163414720514</c:v>
                </c:pt>
                <c:pt idx="1408">
                  <c:v>67.416585426207007</c:v>
                </c:pt>
                <c:pt idx="1409">
                  <c:v>67.416829380362699</c:v>
                </c:pt>
                <c:pt idx="1410">
                  <c:v>67.417073334518307</c:v>
                </c:pt>
                <c:pt idx="1411">
                  <c:v>67.417317288673999</c:v>
                </c:pt>
                <c:pt idx="1412">
                  <c:v>67.417561242829606</c:v>
                </c:pt>
                <c:pt idx="1413">
                  <c:v>67.417805196985299</c:v>
                </c:pt>
                <c:pt idx="1414">
                  <c:v>67.418049151140906</c:v>
                </c:pt>
                <c:pt idx="1415">
                  <c:v>67.418293105296598</c:v>
                </c:pt>
                <c:pt idx="1416">
                  <c:v>67.418537059452206</c:v>
                </c:pt>
                <c:pt idx="1417">
                  <c:v>67.418781013607898</c:v>
                </c:pt>
                <c:pt idx="1418">
                  <c:v>67.419024967763505</c:v>
                </c:pt>
                <c:pt idx="1419">
                  <c:v>67.419268921919098</c:v>
                </c:pt>
                <c:pt idx="1420">
                  <c:v>67.419512876074805</c:v>
                </c:pt>
                <c:pt idx="1421">
                  <c:v>67.419756830230398</c:v>
                </c:pt>
                <c:pt idx="1422">
                  <c:v>67.420000784386104</c:v>
                </c:pt>
                <c:pt idx="1423">
                  <c:v>67.420244738541697</c:v>
                </c:pt>
                <c:pt idx="1424">
                  <c:v>67.420488692697404</c:v>
                </c:pt>
                <c:pt idx="1425">
                  <c:v>67.420732646852997</c:v>
                </c:pt>
                <c:pt idx="1426">
                  <c:v>67.420976601008704</c:v>
                </c:pt>
                <c:pt idx="1427">
                  <c:v>67.421220555164297</c:v>
                </c:pt>
                <c:pt idx="1428">
                  <c:v>67.421464509319904</c:v>
                </c:pt>
                <c:pt idx="1429">
                  <c:v>67.421708463475596</c:v>
                </c:pt>
                <c:pt idx="1430">
                  <c:v>67.421952417631204</c:v>
                </c:pt>
                <c:pt idx="1431">
                  <c:v>67.422196371786896</c:v>
                </c:pt>
                <c:pt idx="1432">
                  <c:v>67.422440325942503</c:v>
                </c:pt>
                <c:pt idx="1433">
                  <c:v>67.422684280098196</c:v>
                </c:pt>
                <c:pt idx="1434">
                  <c:v>67.422928234253803</c:v>
                </c:pt>
                <c:pt idx="1435">
                  <c:v>67.423172188409495</c:v>
                </c:pt>
                <c:pt idx="1436">
                  <c:v>67.423416142565102</c:v>
                </c:pt>
                <c:pt idx="1437">
                  <c:v>67.423660096720795</c:v>
                </c:pt>
                <c:pt idx="1438">
                  <c:v>67.423904050876402</c:v>
                </c:pt>
                <c:pt idx="1439">
                  <c:v>67.424148005032094</c:v>
                </c:pt>
                <c:pt idx="1440">
                  <c:v>67.424391959187702</c:v>
                </c:pt>
                <c:pt idx="1441">
                  <c:v>67.424635913343295</c:v>
                </c:pt>
                <c:pt idx="1442">
                  <c:v>67.424879867499001</c:v>
                </c:pt>
                <c:pt idx="1443">
                  <c:v>67.425123821654594</c:v>
                </c:pt>
                <c:pt idx="1444">
                  <c:v>67.425367775810301</c:v>
                </c:pt>
                <c:pt idx="1445">
                  <c:v>67.425611729965894</c:v>
                </c:pt>
                <c:pt idx="1446">
                  <c:v>67.425855684121601</c:v>
                </c:pt>
                <c:pt idx="1447">
                  <c:v>67.426099638277194</c:v>
                </c:pt>
                <c:pt idx="1448">
                  <c:v>67.4263435924329</c:v>
                </c:pt>
                <c:pt idx="1449">
                  <c:v>67.426587546588493</c:v>
                </c:pt>
                <c:pt idx="1450">
                  <c:v>67.4268315007441</c:v>
                </c:pt>
                <c:pt idx="1451">
                  <c:v>67.427075454899807</c:v>
                </c:pt>
                <c:pt idx="1452">
                  <c:v>67.4273194090554</c:v>
                </c:pt>
                <c:pt idx="1453">
                  <c:v>67.427563363211107</c:v>
                </c:pt>
                <c:pt idx="1454">
                  <c:v>67.4278073173667</c:v>
                </c:pt>
                <c:pt idx="1455">
                  <c:v>67.428051271522406</c:v>
                </c:pt>
                <c:pt idx="1456">
                  <c:v>67.428295225677999</c:v>
                </c:pt>
                <c:pt idx="1457">
                  <c:v>67.428539179833706</c:v>
                </c:pt>
                <c:pt idx="1458">
                  <c:v>67.428783133989299</c:v>
                </c:pt>
                <c:pt idx="1459">
                  <c:v>67.429027088145006</c:v>
                </c:pt>
                <c:pt idx="1460">
                  <c:v>67.429271042300599</c:v>
                </c:pt>
                <c:pt idx="1461">
                  <c:v>67.429514996456206</c:v>
                </c:pt>
                <c:pt idx="1462">
                  <c:v>67.429758950611898</c:v>
                </c:pt>
                <c:pt idx="1463">
                  <c:v>67.430002904767505</c:v>
                </c:pt>
                <c:pt idx="1464">
                  <c:v>67.430246858923198</c:v>
                </c:pt>
                <c:pt idx="1465">
                  <c:v>67.430490813078805</c:v>
                </c:pt>
                <c:pt idx="1466">
                  <c:v>67.430734767234497</c:v>
                </c:pt>
                <c:pt idx="1467">
                  <c:v>67.430978721390105</c:v>
                </c:pt>
                <c:pt idx="1468">
                  <c:v>67.431222675545797</c:v>
                </c:pt>
                <c:pt idx="1469">
                  <c:v>67.431466629701404</c:v>
                </c:pt>
                <c:pt idx="1470">
                  <c:v>67.431710583857097</c:v>
                </c:pt>
                <c:pt idx="1471">
                  <c:v>67.431954538012704</c:v>
                </c:pt>
                <c:pt idx="1472">
                  <c:v>67.432198492168396</c:v>
                </c:pt>
                <c:pt idx="1473">
                  <c:v>67.432442446324004</c:v>
                </c:pt>
                <c:pt idx="1474">
                  <c:v>67.432686400479597</c:v>
                </c:pt>
                <c:pt idx="1475">
                  <c:v>67.432930354635303</c:v>
                </c:pt>
                <c:pt idx="1476">
                  <c:v>67.433174308790896</c:v>
                </c:pt>
                <c:pt idx="1477">
                  <c:v>67.433418262946603</c:v>
                </c:pt>
                <c:pt idx="1478">
                  <c:v>67.433662217102196</c:v>
                </c:pt>
                <c:pt idx="1479">
                  <c:v>67.433906171257902</c:v>
                </c:pt>
                <c:pt idx="1480">
                  <c:v>67.434150125413495</c:v>
                </c:pt>
                <c:pt idx="1481">
                  <c:v>67.434394079569202</c:v>
                </c:pt>
                <c:pt idx="1482">
                  <c:v>67.434638033724795</c:v>
                </c:pt>
                <c:pt idx="1483">
                  <c:v>67.434881987880402</c:v>
                </c:pt>
                <c:pt idx="1484">
                  <c:v>67.435125942036095</c:v>
                </c:pt>
                <c:pt idx="1485">
                  <c:v>67.435369896191702</c:v>
                </c:pt>
                <c:pt idx="1486">
                  <c:v>67.435613850347394</c:v>
                </c:pt>
                <c:pt idx="1487">
                  <c:v>67.435857804503001</c:v>
                </c:pt>
                <c:pt idx="1488">
                  <c:v>67.436101758658694</c:v>
                </c:pt>
                <c:pt idx="1489">
                  <c:v>67.436345712814301</c:v>
                </c:pt>
                <c:pt idx="1490">
                  <c:v>67.436589666969994</c:v>
                </c:pt>
                <c:pt idx="1491">
                  <c:v>67.436833621125601</c:v>
                </c:pt>
                <c:pt idx="1492">
                  <c:v>67.437077575281293</c:v>
                </c:pt>
                <c:pt idx="1493">
                  <c:v>67.4373215294369</c:v>
                </c:pt>
                <c:pt idx="1494">
                  <c:v>67.437565483592607</c:v>
                </c:pt>
                <c:pt idx="1495">
                  <c:v>67.4378094377482</c:v>
                </c:pt>
                <c:pt idx="1496">
                  <c:v>67.438053391903793</c:v>
                </c:pt>
                <c:pt idx="1497">
                  <c:v>67.4382973460595</c:v>
                </c:pt>
                <c:pt idx="1498">
                  <c:v>67.438541300215107</c:v>
                </c:pt>
                <c:pt idx="1499">
                  <c:v>67.438785254370799</c:v>
                </c:pt>
                <c:pt idx="1500">
                  <c:v>67.439029208526406</c:v>
                </c:pt>
                <c:pt idx="1501">
                  <c:v>67.439273162682099</c:v>
                </c:pt>
                <c:pt idx="1502">
                  <c:v>67.439517116837706</c:v>
                </c:pt>
                <c:pt idx="1503">
                  <c:v>67.439761070993399</c:v>
                </c:pt>
                <c:pt idx="1504">
                  <c:v>67.440005025149006</c:v>
                </c:pt>
                <c:pt idx="1505">
                  <c:v>67.440248979304599</c:v>
                </c:pt>
                <c:pt idx="1506">
                  <c:v>67.440492933460305</c:v>
                </c:pt>
                <c:pt idx="1507">
                  <c:v>67.440736887615898</c:v>
                </c:pt>
                <c:pt idx="1508">
                  <c:v>67.440980841771605</c:v>
                </c:pt>
                <c:pt idx="1509">
                  <c:v>67.441224795927198</c:v>
                </c:pt>
                <c:pt idx="1510">
                  <c:v>67.441468750082905</c:v>
                </c:pt>
                <c:pt idx="1511">
                  <c:v>67.441712704238498</c:v>
                </c:pt>
                <c:pt idx="1512">
                  <c:v>67.441956658394204</c:v>
                </c:pt>
                <c:pt idx="1513">
                  <c:v>67.442200612549797</c:v>
                </c:pt>
                <c:pt idx="1514">
                  <c:v>67.442444566705404</c:v>
                </c:pt>
                <c:pt idx="1515">
                  <c:v>67.442688520861097</c:v>
                </c:pt>
                <c:pt idx="1516">
                  <c:v>67.442932475016704</c:v>
                </c:pt>
                <c:pt idx="1517">
                  <c:v>67.443176429172397</c:v>
                </c:pt>
                <c:pt idx="1518">
                  <c:v>67.443420383328004</c:v>
                </c:pt>
                <c:pt idx="1519">
                  <c:v>67.443664337483696</c:v>
                </c:pt>
                <c:pt idx="1520">
                  <c:v>67.443908291639303</c:v>
                </c:pt>
                <c:pt idx="1521">
                  <c:v>67.444152245794996</c:v>
                </c:pt>
                <c:pt idx="1522">
                  <c:v>67.444396199950603</c:v>
                </c:pt>
                <c:pt idx="1523">
                  <c:v>67.444640154106295</c:v>
                </c:pt>
                <c:pt idx="1524">
                  <c:v>67.444884108261903</c:v>
                </c:pt>
                <c:pt idx="1525">
                  <c:v>67.445128062417595</c:v>
                </c:pt>
                <c:pt idx="1526">
                  <c:v>67.445372016573202</c:v>
                </c:pt>
                <c:pt idx="1527">
                  <c:v>67.445615970728795</c:v>
                </c:pt>
                <c:pt idx="1528">
                  <c:v>67.445859924884502</c:v>
                </c:pt>
                <c:pt idx="1529">
                  <c:v>67.446103879040095</c:v>
                </c:pt>
                <c:pt idx="1530">
                  <c:v>67.446347833195802</c:v>
                </c:pt>
                <c:pt idx="1531">
                  <c:v>67.446591787351394</c:v>
                </c:pt>
                <c:pt idx="1532">
                  <c:v>67.446835741507101</c:v>
                </c:pt>
                <c:pt idx="1533">
                  <c:v>67.447079695662694</c:v>
                </c:pt>
                <c:pt idx="1534">
                  <c:v>67.447323649818401</c:v>
                </c:pt>
                <c:pt idx="1535">
                  <c:v>67.447567603973994</c:v>
                </c:pt>
                <c:pt idx="1536">
                  <c:v>67.447811558129601</c:v>
                </c:pt>
                <c:pt idx="1537">
                  <c:v>67.448055512285293</c:v>
                </c:pt>
                <c:pt idx="1538">
                  <c:v>67.448299466440901</c:v>
                </c:pt>
                <c:pt idx="1539">
                  <c:v>67.448543420596593</c:v>
                </c:pt>
                <c:pt idx="1540">
                  <c:v>67.4487873747522</c:v>
                </c:pt>
                <c:pt idx="1541">
                  <c:v>67.449031328907907</c:v>
                </c:pt>
                <c:pt idx="1542">
                  <c:v>67.4492752830635</c:v>
                </c:pt>
                <c:pt idx="1543">
                  <c:v>67.449519237219207</c:v>
                </c:pt>
                <c:pt idx="1544">
                  <c:v>67.449763191374799</c:v>
                </c:pt>
                <c:pt idx="1545">
                  <c:v>67.450007145530506</c:v>
                </c:pt>
                <c:pt idx="1546">
                  <c:v>67.450251099686099</c:v>
                </c:pt>
                <c:pt idx="1547">
                  <c:v>67.450495053841706</c:v>
                </c:pt>
                <c:pt idx="1548">
                  <c:v>67.450739007997399</c:v>
                </c:pt>
                <c:pt idx="1549">
                  <c:v>67.450982962153006</c:v>
                </c:pt>
                <c:pt idx="1550">
                  <c:v>67.451226916308698</c:v>
                </c:pt>
                <c:pt idx="1551">
                  <c:v>67.451470870464306</c:v>
                </c:pt>
                <c:pt idx="1552">
                  <c:v>67.451714824619998</c:v>
                </c:pt>
                <c:pt idx="1553">
                  <c:v>67.451958778775605</c:v>
                </c:pt>
                <c:pt idx="1554">
                  <c:v>67.452202732931298</c:v>
                </c:pt>
                <c:pt idx="1555">
                  <c:v>67.452446687086905</c:v>
                </c:pt>
                <c:pt idx="1556">
                  <c:v>67.452690641242597</c:v>
                </c:pt>
                <c:pt idx="1557">
                  <c:v>67.452934595398204</c:v>
                </c:pt>
                <c:pt idx="1558">
                  <c:v>67.453178549553797</c:v>
                </c:pt>
                <c:pt idx="1559">
                  <c:v>67.453422503709504</c:v>
                </c:pt>
                <c:pt idx="1560">
                  <c:v>67.453666457865097</c:v>
                </c:pt>
                <c:pt idx="1561">
                  <c:v>67.453910412020804</c:v>
                </c:pt>
                <c:pt idx="1562">
                  <c:v>67.454154366176397</c:v>
                </c:pt>
                <c:pt idx="1563">
                  <c:v>67.454398320332103</c:v>
                </c:pt>
                <c:pt idx="1564">
                  <c:v>67.454642274487696</c:v>
                </c:pt>
                <c:pt idx="1565">
                  <c:v>67.454886228643403</c:v>
                </c:pt>
                <c:pt idx="1566">
                  <c:v>67.455130182798996</c:v>
                </c:pt>
                <c:pt idx="1567">
                  <c:v>67.455374136954703</c:v>
                </c:pt>
                <c:pt idx="1568">
                  <c:v>67.455618091110296</c:v>
                </c:pt>
                <c:pt idx="1569">
                  <c:v>67.455862045265903</c:v>
                </c:pt>
                <c:pt idx="1570">
                  <c:v>67.456105999421595</c:v>
                </c:pt>
                <c:pt idx="1571">
                  <c:v>67.456349953577202</c:v>
                </c:pt>
                <c:pt idx="1572">
                  <c:v>67.456593907732895</c:v>
                </c:pt>
                <c:pt idx="1573">
                  <c:v>67.456837861888502</c:v>
                </c:pt>
                <c:pt idx="1574">
                  <c:v>67.457081816044195</c:v>
                </c:pt>
                <c:pt idx="1575">
                  <c:v>67.457325770199802</c:v>
                </c:pt>
                <c:pt idx="1576">
                  <c:v>67.457569724355494</c:v>
                </c:pt>
                <c:pt idx="1577">
                  <c:v>67.457813678511101</c:v>
                </c:pt>
                <c:pt idx="1578">
                  <c:v>67.458057632666794</c:v>
                </c:pt>
                <c:pt idx="1579">
                  <c:v>67.458301586822401</c:v>
                </c:pt>
                <c:pt idx="1580">
                  <c:v>67.458545540978093</c:v>
                </c:pt>
                <c:pt idx="1581">
                  <c:v>67.458789495133701</c:v>
                </c:pt>
                <c:pt idx="1582">
                  <c:v>67.459033449289294</c:v>
                </c:pt>
                <c:pt idx="1583">
                  <c:v>67.459277403445</c:v>
                </c:pt>
                <c:pt idx="1584">
                  <c:v>67.459521357600593</c:v>
                </c:pt>
                <c:pt idx="1585">
                  <c:v>67.4597653117563</c:v>
                </c:pt>
                <c:pt idx="1586">
                  <c:v>67.460009265911907</c:v>
                </c:pt>
                <c:pt idx="1587">
                  <c:v>67.460253220067599</c:v>
                </c:pt>
                <c:pt idx="1588">
                  <c:v>67.460497174223207</c:v>
                </c:pt>
                <c:pt idx="1589">
                  <c:v>67.460741128378899</c:v>
                </c:pt>
                <c:pt idx="1590">
                  <c:v>67.460985082534506</c:v>
                </c:pt>
                <c:pt idx="1591">
                  <c:v>67.461229036690099</c:v>
                </c:pt>
                <c:pt idx="1592">
                  <c:v>67.461472990845806</c:v>
                </c:pt>
                <c:pt idx="1593">
                  <c:v>67.461716945001399</c:v>
                </c:pt>
                <c:pt idx="1594">
                  <c:v>67.461960899157106</c:v>
                </c:pt>
                <c:pt idx="1595">
                  <c:v>67.462204853312699</c:v>
                </c:pt>
                <c:pt idx="1596">
                  <c:v>67.462448807468405</c:v>
                </c:pt>
                <c:pt idx="1597">
                  <c:v>67.462692761623998</c:v>
                </c:pt>
                <c:pt idx="1598">
                  <c:v>67.462936715779705</c:v>
                </c:pt>
                <c:pt idx="1599">
                  <c:v>67.463180669935298</c:v>
                </c:pt>
                <c:pt idx="1600">
                  <c:v>67.463424624090905</c:v>
                </c:pt>
                <c:pt idx="1601">
                  <c:v>67.463668578246597</c:v>
                </c:pt>
                <c:pt idx="1602">
                  <c:v>67.463912532402205</c:v>
                </c:pt>
                <c:pt idx="1603">
                  <c:v>67.464156486557897</c:v>
                </c:pt>
                <c:pt idx="1604">
                  <c:v>67.464400440713504</c:v>
                </c:pt>
                <c:pt idx="1605">
                  <c:v>67.464644394869197</c:v>
                </c:pt>
                <c:pt idx="1606">
                  <c:v>67.464888349024804</c:v>
                </c:pt>
                <c:pt idx="1607">
                  <c:v>67.465132303180496</c:v>
                </c:pt>
                <c:pt idx="1608">
                  <c:v>67.465376257336104</c:v>
                </c:pt>
                <c:pt idx="1609">
                  <c:v>67.465620211491796</c:v>
                </c:pt>
                <c:pt idx="1610">
                  <c:v>67.465864165647403</c:v>
                </c:pt>
                <c:pt idx="1611">
                  <c:v>67.466108119803096</c:v>
                </c:pt>
                <c:pt idx="1612">
                  <c:v>67.466352073958703</c:v>
                </c:pt>
                <c:pt idx="1613">
                  <c:v>67.466596028114296</c:v>
                </c:pt>
                <c:pt idx="1614">
                  <c:v>67.466839982270002</c:v>
                </c:pt>
                <c:pt idx="1615">
                  <c:v>67.467083936425595</c:v>
                </c:pt>
                <c:pt idx="1616">
                  <c:v>67.467327890581302</c:v>
                </c:pt>
                <c:pt idx="1617">
                  <c:v>67.467571844736895</c:v>
                </c:pt>
                <c:pt idx="1618">
                  <c:v>67.467815798892602</c:v>
                </c:pt>
                <c:pt idx="1619">
                  <c:v>67.468059753048195</c:v>
                </c:pt>
                <c:pt idx="1620">
                  <c:v>67.468303707203901</c:v>
                </c:pt>
                <c:pt idx="1621">
                  <c:v>67.468547661359494</c:v>
                </c:pt>
                <c:pt idx="1622">
                  <c:v>67.468791615515102</c:v>
                </c:pt>
              </c:numCache>
            </c:numRef>
          </c:yVal>
          <c:smooth val="1"/>
          <c:extLst xmlns:c16r2="http://schemas.microsoft.com/office/drawing/2015/06/chart">
            <c:ext xmlns:c16="http://schemas.microsoft.com/office/drawing/2014/chart" uri="{C3380CC4-5D6E-409C-BE32-E72D297353CC}">
              <c16:uniqueId val="{00000007-6B44-405C-AF8B-8B8120FD1EF9}"/>
            </c:ext>
          </c:extLst>
        </c:ser>
        <c:ser>
          <c:idx val="8"/>
          <c:order val="8"/>
          <c:tx>
            <c:v>RT4 num with ME</c:v>
          </c:tx>
          <c:spPr>
            <a:ln w="31750" cap="rnd">
              <a:solidFill>
                <a:schemeClr val="accent6"/>
              </a:solidFill>
              <a:round/>
            </a:ln>
            <a:effectLst/>
          </c:spPr>
          <c:marker>
            <c:symbol val="none"/>
          </c:marker>
          <c:xVal>
            <c:numRef>
              <c:f>Feuil3!$I$3:$I$1625</c:f>
              <c:numCache>
                <c:formatCode>0.00E+00</c:formatCode>
                <c:ptCount val="1623"/>
                <c:pt idx="0">
                  <c:v>0.85714285714285698</c:v>
                </c:pt>
                <c:pt idx="1">
                  <c:v>1.71428571428571</c:v>
                </c:pt>
                <c:pt idx="2">
                  <c:v>2.5714285714285698</c:v>
                </c:pt>
                <c:pt idx="3">
                  <c:v>3.4285714285714199</c:v>
                </c:pt>
                <c:pt idx="4">
                  <c:v>4.2857142857142803</c:v>
                </c:pt>
                <c:pt idx="5">
                  <c:v>5.1428571428571397</c:v>
                </c:pt>
                <c:pt idx="6">
                  <c:v>6</c:v>
                </c:pt>
                <c:pt idx="7">
                  <c:v>6.8571428571428497</c:v>
                </c:pt>
                <c:pt idx="8">
                  <c:v>7.71428571428571</c:v>
                </c:pt>
                <c:pt idx="9">
                  <c:v>8.5714285714285694</c:v>
                </c:pt>
                <c:pt idx="10">
                  <c:v>9.4285714285714306</c:v>
                </c:pt>
                <c:pt idx="11">
                  <c:v>10.285714285714199</c:v>
                </c:pt>
                <c:pt idx="12">
                  <c:v>11.1428571428571</c:v>
                </c:pt>
                <c:pt idx="13">
                  <c:v>12</c:v>
                </c:pt>
                <c:pt idx="14">
                  <c:v>12.857142857142801</c:v>
                </c:pt>
                <c:pt idx="15">
                  <c:v>13.714285714285699</c:v>
                </c:pt>
                <c:pt idx="16">
                  <c:v>14.5714285714285</c:v>
                </c:pt>
                <c:pt idx="17">
                  <c:v>15.4285714285714</c:v>
                </c:pt>
                <c:pt idx="18">
                  <c:v>16.285714285714199</c:v>
                </c:pt>
                <c:pt idx="19">
                  <c:v>17.1428571428571</c:v>
                </c:pt>
                <c:pt idx="20">
                  <c:v>18</c:v>
                </c:pt>
                <c:pt idx="21">
                  <c:v>18.857142857142801</c:v>
                </c:pt>
                <c:pt idx="22">
                  <c:v>19.714285714285701</c:v>
                </c:pt>
                <c:pt idx="23">
                  <c:v>20.571428571428498</c:v>
                </c:pt>
                <c:pt idx="24">
                  <c:v>21.428571428571399</c:v>
                </c:pt>
                <c:pt idx="25">
                  <c:v>22.285714285714199</c:v>
                </c:pt>
                <c:pt idx="26">
                  <c:v>23.1428571428571</c:v>
                </c:pt>
                <c:pt idx="27">
                  <c:v>24</c:v>
                </c:pt>
                <c:pt idx="28">
                  <c:v>24.857142857142801</c:v>
                </c:pt>
                <c:pt idx="29">
                  <c:v>25.714285714285701</c:v>
                </c:pt>
                <c:pt idx="30">
                  <c:v>26.571428571428498</c:v>
                </c:pt>
                <c:pt idx="31">
                  <c:v>27.428571428571399</c:v>
                </c:pt>
                <c:pt idx="32">
                  <c:v>28.285714285714199</c:v>
                </c:pt>
                <c:pt idx="33">
                  <c:v>29.1428571428571</c:v>
                </c:pt>
                <c:pt idx="34">
                  <c:v>30</c:v>
                </c:pt>
                <c:pt idx="35">
                  <c:v>30.857142857142801</c:v>
                </c:pt>
                <c:pt idx="36">
                  <c:v>31.714285714285701</c:v>
                </c:pt>
                <c:pt idx="37">
                  <c:v>32.571428571428498</c:v>
                </c:pt>
                <c:pt idx="38">
                  <c:v>33.428571428571402</c:v>
                </c:pt>
                <c:pt idx="39">
                  <c:v>34.285714285714199</c:v>
                </c:pt>
                <c:pt idx="40">
                  <c:v>35.142857142857103</c:v>
                </c:pt>
                <c:pt idx="41">
                  <c:v>36</c:v>
                </c:pt>
                <c:pt idx="42">
                  <c:v>36.857142857142797</c:v>
                </c:pt>
                <c:pt idx="43">
                  <c:v>37.714285714285701</c:v>
                </c:pt>
                <c:pt idx="44">
                  <c:v>38.571428571428498</c:v>
                </c:pt>
                <c:pt idx="45">
                  <c:v>39.428571428571402</c:v>
                </c:pt>
                <c:pt idx="46">
                  <c:v>40.285714285714199</c:v>
                </c:pt>
                <c:pt idx="47">
                  <c:v>41.142857142857103</c:v>
                </c:pt>
                <c:pt idx="48">
                  <c:v>42</c:v>
                </c:pt>
                <c:pt idx="49">
                  <c:v>42.857142857142797</c:v>
                </c:pt>
                <c:pt idx="50">
                  <c:v>43.714285714285701</c:v>
                </c:pt>
                <c:pt idx="51">
                  <c:v>44.571428571428498</c:v>
                </c:pt>
                <c:pt idx="52">
                  <c:v>45.428571428571402</c:v>
                </c:pt>
                <c:pt idx="53">
                  <c:v>46.285714285714199</c:v>
                </c:pt>
                <c:pt idx="54">
                  <c:v>47.142857142857103</c:v>
                </c:pt>
                <c:pt idx="55">
                  <c:v>48</c:v>
                </c:pt>
                <c:pt idx="56">
                  <c:v>48.857142857142797</c:v>
                </c:pt>
                <c:pt idx="57">
                  <c:v>49.714285714285701</c:v>
                </c:pt>
                <c:pt idx="58">
                  <c:v>50.571428571428498</c:v>
                </c:pt>
                <c:pt idx="59">
                  <c:v>51.428571428571402</c:v>
                </c:pt>
                <c:pt idx="60">
                  <c:v>52.285714285714199</c:v>
                </c:pt>
                <c:pt idx="61">
                  <c:v>53.142857142857103</c:v>
                </c:pt>
                <c:pt idx="62">
                  <c:v>54</c:v>
                </c:pt>
                <c:pt idx="63">
                  <c:v>54.857142857142797</c:v>
                </c:pt>
                <c:pt idx="64">
                  <c:v>55.714285714285701</c:v>
                </c:pt>
                <c:pt idx="65">
                  <c:v>56.571428571428498</c:v>
                </c:pt>
                <c:pt idx="66">
                  <c:v>57.428571428571402</c:v>
                </c:pt>
                <c:pt idx="67">
                  <c:v>58.285714285714199</c:v>
                </c:pt>
                <c:pt idx="68">
                  <c:v>59.142857142857103</c:v>
                </c:pt>
                <c:pt idx="69">
                  <c:v>60</c:v>
                </c:pt>
                <c:pt idx="70">
                  <c:v>60.857142857142797</c:v>
                </c:pt>
                <c:pt idx="71">
                  <c:v>61.714285714285701</c:v>
                </c:pt>
                <c:pt idx="72">
                  <c:v>62.571428571428498</c:v>
                </c:pt>
                <c:pt idx="73">
                  <c:v>63.428571428571402</c:v>
                </c:pt>
                <c:pt idx="74">
                  <c:v>64.285714285714207</c:v>
                </c:pt>
                <c:pt idx="75">
                  <c:v>65.142857142857096</c:v>
                </c:pt>
                <c:pt idx="76">
                  <c:v>66</c:v>
                </c:pt>
                <c:pt idx="77">
                  <c:v>66.857142857142804</c:v>
                </c:pt>
                <c:pt idx="78">
                  <c:v>67.714285714285694</c:v>
                </c:pt>
                <c:pt idx="79">
                  <c:v>68.571428571428498</c:v>
                </c:pt>
                <c:pt idx="80">
                  <c:v>69.428571428571402</c:v>
                </c:pt>
                <c:pt idx="81">
                  <c:v>70.285714285714207</c:v>
                </c:pt>
                <c:pt idx="82">
                  <c:v>71.142857142857096</c:v>
                </c:pt>
                <c:pt idx="83">
                  <c:v>72</c:v>
                </c:pt>
                <c:pt idx="84">
                  <c:v>72.857142857142804</c:v>
                </c:pt>
                <c:pt idx="85">
                  <c:v>73.714285714285694</c:v>
                </c:pt>
                <c:pt idx="86">
                  <c:v>74.571428571428498</c:v>
                </c:pt>
                <c:pt idx="87">
                  <c:v>75.428571428571402</c:v>
                </c:pt>
                <c:pt idx="88">
                  <c:v>76.285714285714207</c:v>
                </c:pt>
                <c:pt idx="89">
                  <c:v>77.142857142857096</c:v>
                </c:pt>
                <c:pt idx="90">
                  <c:v>78</c:v>
                </c:pt>
                <c:pt idx="91">
                  <c:v>78.857142857142804</c:v>
                </c:pt>
                <c:pt idx="92">
                  <c:v>79.714285714285694</c:v>
                </c:pt>
                <c:pt idx="93">
                  <c:v>80.571428571428498</c:v>
                </c:pt>
                <c:pt idx="94">
                  <c:v>81.428571428571402</c:v>
                </c:pt>
                <c:pt idx="95">
                  <c:v>82.285714285714207</c:v>
                </c:pt>
                <c:pt idx="96">
                  <c:v>83.142857142857096</c:v>
                </c:pt>
                <c:pt idx="97">
                  <c:v>84</c:v>
                </c:pt>
                <c:pt idx="98">
                  <c:v>84.857142857142804</c:v>
                </c:pt>
                <c:pt idx="99">
                  <c:v>85.714285714285694</c:v>
                </c:pt>
                <c:pt idx="100">
                  <c:v>86.571428571428498</c:v>
                </c:pt>
                <c:pt idx="101">
                  <c:v>87.428571428571402</c:v>
                </c:pt>
                <c:pt idx="102">
                  <c:v>88.285714285714207</c:v>
                </c:pt>
                <c:pt idx="103">
                  <c:v>89.142857142857096</c:v>
                </c:pt>
                <c:pt idx="104">
                  <c:v>90</c:v>
                </c:pt>
                <c:pt idx="105">
                  <c:v>90.857142857142804</c:v>
                </c:pt>
                <c:pt idx="106">
                  <c:v>91.714285714285694</c:v>
                </c:pt>
                <c:pt idx="107">
                  <c:v>92.571428571428498</c:v>
                </c:pt>
                <c:pt idx="108">
                  <c:v>93.428571428571402</c:v>
                </c:pt>
                <c:pt idx="109">
                  <c:v>94.285714285714207</c:v>
                </c:pt>
                <c:pt idx="110">
                  <c:v>95.142857142857096</c:v>
                </c:pt>
                <c:pt idx="111">
                  <c:v>96</c:v>
                </c:pt>
                <c:pt idx="112">
                  <c:v>96.857142857142804</c:v>
                </c:pt>
                <c:pt idx="113">
                  <c:v>97.714285714285694</c:v>
                </c:pt>
                <c:pt idx="114">
                  <c:v>98.571428571428498</c:v>
                </c:pt>
                <c:pt idx="115">
                  <c:v>99.428571428571402</c:v>
                </c:pt>
                <c:pt idx="116">
                  <c:v>100.28571428571399</c:v>
                </c:pt>
                <c:pt idx="117">
                  <c:v>101.142857142857</c:v>
                </c:pt>
                <c:pt idx="118">
                  <c:v>102</c:v>
                </c:pt>
                <c:pt idx="119">
                  <c:v>102.85714285714199</c:v>
                </c:pt>
                <c:pt idx="120">
                  <c:v>103.714285714285</c:v>
                </c:pt>
                <c:pt idx="121">
                  <c:v>104.571428571428</c:v>
                </c:pt>
                <c:pt idx="122">
                  <c:v>105.428571428571</c:v>
                </c:pt>
                <c:pt idx="123">
                  <c:v>106.28571428571399</c:v>
                </c:pt>
                <c:pt idx="124">
                  <c:v>107.142857142857</c:v>
                </c:pt>
                <c:pt idx="125">
                  <c:v>108</c:v>
                </c:pt>
                <c:pt idx="126">
                  <c:v>108.85714285714199</c:v>
                </c:pt>
                <c:pt idx="127">
                  <c:v>109.714285714285</c:v>
                </c:pt>
                <c:pt idx="128">
                  <c:v>110.571428571428</c:v>
                </c:pt>
                <c:pt idx="129">
                  <c:v>111.428571428571</c:v>
                </c:pt>
                <c:pt idx="130">
                  <c:v>112.28571428571399</c:v>
                </c:pt>
                <c:pt idx="131">
                  <c:v>113.142857142857</c:v>
                </c:pt>
                <c:pt idx="132">
                  <c:v>114</c:v>
                </c:pt>
                <c:pt idx="133">
                  <c:v>114.85714285714199</c:v>
                </c:pt>
                <c:pt idx="134">
                  <c:v>115.714285714285</c:v>
                </c:pt>
                <c:pt idx="135">
                  <c:v>116.571428571428</c:v>
                </c:pt>
                <c:pt idx="136">
                  <c:v>117.428571428571</c:v>
                </c:pt>
                <c:pt idx="137">
                  <c:v>118.28571428571399</c:v>
                </c:pt>
                <c:pt idx="138">
                  <c:v>119.142857142857</c:v>
                </c:pt>
                <c:pt idx="139">
                  <c:v>120</c:v>
                </c:pt>
                <c:pt idx="140">
                  <c:v>120.85714285714199</c:v>
                </c:pt>
                <c:pt idx="141">
                  <c:v>121.714285714285</c:v>
                </c:pt>
                <c:pt idx="142">
                  <c:v>122.571428571428</c:v>
                </c:pt>
                <c:pt idx="143">
                  <c:v>123.428571428571</c:v>
                </c:pt>
                <c:pt idx="144">
                  <c:v>124.28571428571399</c:v>
                </c:pt>
                <c:pt idx="145">
                  <c:v>125.142857142857</c:v>
                </c:pt>
                <c:pt idx="146">
                  <c:v>126</c:v>
                </c:pt>
                <c:pt idx="147">
                  <c:v>126.85714285714199</c:v>
                </c:pt>
                <c:pt idx="148">
                  <c:v>127.714285714285</c:v>
                </c:pt>
                <c:pt idx="149">
                  <c:v>128.57142857142799</c:v>
                </c:pt>
                <c:pt idx="150">
                  <c:v>129.42857142857099</c:v>
                </c:pt>
                <c:pt idx="151">
                  <c:v>130.28571428571399</c:v>
                </c:pt>
                <c:pt idx="152">
                  <c:v>131.142857142857</c:v>
                </c:pt>
                <c:pt idx="153">
                  <c:v>132</c:v>
                </c:pt>
                <c:pt idx="154">
                  <c:v>132.85714285714201</c:v>
                </c:pt>
                <c:pt idx="155">
                  <c:v>133.71428571428501</c:v>
                </c:pt>
                <c:pt idx="156">
                  <c:v>134.57142857142799</c:v>
                </c:pt>
                <c:pt idx="157">
                  <c:v>135.42857142857099</c:v>
                </c:pt>
                <c:pt idx="158">
                  <c:v>136.28571428571399</c:v>
                </c:pt>
                <c:pt idx="159">
                  <c:v>137.142857142857</c:v>
                </c:pt>
                <c:pt idx="160">
                  <c:v>138</c:v>
                </c:pt>
                <c:pt idx="161">
                  <c:v>138.85714285714201</c:v>
                </c:pt>
                <c:pt idx="162">
                  <c:v>139.71428571428501</c:v>
                </c:pt>
                <c:pt idx="163">
                  <c:v>140.57142857142799</c:v>
                </c:pt>
                <c:pt idx="164">
                  <c:v>141.42857142857099</c:v>
                </c:pt>
                <c:pt idx="165">
                  <c:v>142.28571428571399</c:v>
                </c:pt>
                <c:pt idx="166">
                  <c:v>143.142857142857</c:v>
                </c:pt>
                <c:pt idx="167">
                  <c:v>144</c:v>
                </c:pt>
                <c:pt idx="168">
                  <c:v>144.85714285714201</c:v>
                </c:pt>
                <c:pt idx="169">
                  <c:v>145.71428571428501</c:v>
                </c:pt>
                <c:pt idx="170">
                  <c:v>146.57142857142799</c:v>
                </c:pt>
                <c:pt idx="171">
                  <c:v>147.42857142857099</c:v>
                </c:pt>
                <c:pt idx="172">
                  <c:v>148.28571428571399</c:v>
                </c:pt>
                <c:pt idx="173">
                  <c:v>149.142857142857</c:v>
                </c:pt>
                <c:pt idx="174">
                  <c:v>150</c:v>
                </c:pt>
                <c:pt idx="175">
                  <c:v>150.85714285714201</c:v>
                </c:pt>
                <c:pt idx="176">
                  <c:v>151.71428571428501</c:v>
                </c:pt>
                <c:pt idx="177">
                  <c:v>152.57142857142799</c:v>
                </c:pt>
                <c:pt idx="178">
                  <c:v>153.42857142857099</c:v>
                </c:pt>
                <c:pt idx="179">
                  <c:v>154.28571428571399</c:v>
                </c:pt>
                <c:pt idx="180">
                  <c:v>155.142857142857</c:v>
                </c:pt>
                <c:pt idx="181">
                  <c:v>156</c:v>
                </c:pt>
                <c:pt idx="182">
                  <c:v>156.85714285714201</c:v>
                </c:pt>
                <c:pt idx="183">
                  <c:v>157.71428571428501</c:v>
                </c:pt>
                <c:pt idx="184">
                  <c:v>158.57142857142799</c:v>
                </c:pt>
                <c:pt idx="185">
                  <c:v>159.42857142857099</c:v>
                </c:pt>
                <c:pt idx="186">
                  <c:v>160.28571428571399</c:v>
                </c:pt>
                <c:pt idx="187">
                  <c:v>161.142857142857</c:v>
                </c:pt>
                <c:pt idx="188">
                  <c:v>162</c:v>
                </c:pt>
                <c:pt idx="189">
                  <c:v>162.85714285714201</c:v>
                </c:pt>
                <c:pt idx="190">
                  <c:v>163.71428571428501</c:v>
                </c:pt>
                <c:pt idx="191">
                  <c:v>164.57142857142799</c:v>
                </c:pt>
                <c:pt idx="192">
                  <c:v>165.42857142857099</c:v>
                </c:pt>
                <c:pt idx="193">
                  <c:v>166.28571428571399</c:v>
                </c:pt>
                <c:pt idx="194">
                  <c:v>167.142857142857</c:v>
                </c:pt>
                <c:pt idx="195">
                  <c:v>168</c:v>
                </c:pt>
                <c:pt idx="196">
                  <c:v>168.85714285714201</c:v>
                </c:pt>
                <c:pt idx="197">
                  <c:v>169.71428571428501</c:v>
                </c:pt>
                <c:pt idx="198">
                  <c:v>170.57142857142799</c:v>
                </c:pt>
                <c:pt idx="199">
                  <c:v>171.42857142857099</c:v>
                </c:pt>
                <c:pt idx="200">
                  <c:v>172.28571428571399</c:v>
                </c:pt>
                <c:pt idx="201">
                  <c:v>173.142857142857</c:v>
                </c:pt>
                <c:pt idx="202">
                  <c:v>174</c:v>
                </c:pt>
                <c:pt idx="203">
                  <c:v>174.85714285714201</c:v>
                </c:pt>
                <c:pt idx="204">
                  <c:v>175.71428571428501</c:v>
                </c:pt>
                <c:pt idx="205">
                  <c:v>176.57142857142799</c:v>
                </c:pt>
                <c:pt idx="206">
                  <c:v>177.42857142857099</c:v>
                </c:pt>
                <c:pt idx="207">
                  <c:v>178.28571428571399</c:v>
                </c:pt>
                <c:pt idx="208">
                  <c:v>179.142857142857</c:v>
                </c:pt>
                <c:pt idx="209">
                  <c:v>180</c:v>
                </c:pt>
                <c:pt idx="210">
                  <c:v>180.85714285714201</c:v>
                </c:pt>
                <c:pt idx="211">
                  <c:v>181.71428571428501</c:v>
                </c:pt>
                <c:pt idx="212">
                  <c:v>182.57142857142799</c:v>
                </c:pt>
                <c:pt idx="213">
                  <c:v>183.42857142857099</c:v>
                </c:pt>
                <c:pt idx="214">
                  <c:v>184.28571428571399</c:v>
                </c:pt>
                <c:pt idx="215">
                  <c:v>185.142857142857</c:v>
                </c:pt>
                <c:pt idx="216">
                  <c:v>186</c:v>
                </c:pt>
                <c:pt idx="217">
                  <c:v>186.85714285714201</c:v>
                </c:pt>
                <c:pt idx="218">
                  <c:v>187.71428571428501</c:v>
                </c:pt>
                <c:pt idx="219">
                  <c:v>188.57142857142799</c:v>
                </c:pt>
                <c:pt idx="220">
                  <c:v>189.42857142857099</c:v>
                </c:pt>
                <c:pt idx="221">
                  <c:v>190.28571428571399</c:v>
                </c:pt>
                <c:pt idx="222">
                  <c:v>191.142857142857</c:v>
                </c:pt>
                <c:pt idx="223">
                  <c:v>192</c:v>
                </c:pt>
                <c:pt idx="224">
                  <c:v>192.85714285714201</c:v>
                </c:pt>
                <c:pt idx="225">
                  <c:v>193.71428571428501</c:v>
                </c:pt>
                <c:pt idx="226">
                  <c:v>194.57142857142799</c:v>
                </c:pt>
                <c:pt idx="227">
                  <c:v>195.42857142857099</c:v>
                </c:pt>
                <c:pt idx="228">
                  <c:v>196.28571428571399</c:v>
                </c:pt>
                <c:pt idx="229">
                  <c:v>197.142857142857</c:v>
                </c:pt>
                <c:pt idx="230">
                  <c:v>198</c:v>
                </c:pt>
                <c:pt idx="231">
                  <c:v>198.85714285714201</c:v>
                </c:pt>
                <c:pt idx="232">
                  <c:v>199.71428571428501</c:v>
                </c:pt>
                <c:pt idx="233">
                  <c:v>200.57142857142799</c:v>
                </c:pt>
                <c:pt idx="234">
                  <c:v>201.42857142857099</c:v>
                </c:pt>
                <c:pt idx="235">
                  <c:v>202.28571428571399</c:v>
                </c:pt>
                <c:pt idx="236">
                  <c:v>203.142857142857</c:v>
                </c:pt>
                <c:pt idx="237">
                  <c:v>204</c:v>
                </c:pt>
                <c:pt idx="238">
                  <c:v>204.85714285714201</c:v>
                </c:pt>
                <c:pt idx="239">
                  <c:v>205.71428571428501</c:v>
                </c:pt>
                <c:pt idx="240">
                  <c:v>206.57142857142799</c:v>
                </c:pt>
                <c:pt idx="241">
                  <c:v>207.42857142857099</c:v>
                </c:pt>
                <c:pt idx="242">
                  <c:v>208.28571428571399</c:v>
                </c:pt>
                <c:pt idx="243">
                  <c:v>209.142857142857</c:v>
                </c:pt>
                <c:pt idx="244">
                  <c:v>210</c:v>
                </c:pt>
                <c:pt idx="245">
                  <c:v>210.85714285714201</c:v>
                </c:pt>
                <c:pt idx="246">
                  <c:v>211.71428571428501</c:v>
                </c:pt>
                <c:pt idx="247">
                  <c:v>212.57142857142799</c:v>
                </c:pt>
                <c:pt idx="248">
                  <c:v>213.42857142857099</c:v>
                </c:pt>
                <c:pt idx="249">
                  <c:v>214.28571428571399</c:v>
                </c:pt>
                <c:pt idx="250">
                  <c:v>215.142857142857</c:v>
                </c:pt>
                <c:pt idx="251">
                  <c:v>216</c:v>
                </c:pt>
                <c:pt idx="252">
                  <c:v>216.85714285714201</c:v>
                </c:pt>
                <c:pt idx="253">
                  <c:v>217.71428571428501</c:v>
                </c:pt>
                <c:pt idx="254">
                  <c:v>218.57142857142799</c:v>
                </c:pt>
                <c:pt idx="255">
                  <c:v>219.42857142857099</c:v>
                </c:pt>
                <c:pt idx="256">
                  <c:v>220.28571428571399</c:v>
                </c:pt>
                <c:pt idx="257">
                  <c:v>221.142857142857</c:v>
                </c:pt>
                <c:pt idx="258">
                  <c:v>222</c:v>
                </c:pt>
                <c:pt idx="259">
                  <c:v>222.85714285714201</c:v>
                </c:pt>
                <c:pt idx="260">
                  <c:v>223.71428571428501</c:v>
                </c:pt>
                <c:pt idx="261">
                  <c:v>224.57142857142799</c:v>
                </c:pt>
                <c:pt idx="262">
                  <c:v>225.42857142857099</c:v>
                </c:pt>
                <c:pt idx="263">
                  <c:v>226.28571428571399</c:v>
                </c:pt>
                <c:pt idx="264">
                  <c:v>227.142857142857</c:v>
                </c:pt>
                <c:pt idx="265">
                  <c:v>228</c:v>
                </c:pt>
                <c:pt idx="266">
                  <c:v>228.85714285714201</c:v>
                </c:pt>
                <c:pt idx="267">
                  <c:v>229.71428571428501</c:v>
                </c:pt>
                <c:pt idx="268">
                  <c:v>230.57142857142799</c:v>
                </c:pt>
                <c:pt idx="269">
                  <c:v>231.42857142857099</c:v>
                </c:pt>
                <c:pt idx="270">
                  <c:v>232.28571428571399</c:v>
                </c:pt>
                <c:pt idx="271">
                  <c:v>233.142857142857</c:v>
                </c:pt>
                <c:pt idx="272">
                  <c:v>234</c:v>
                </c:pt>
                <c:pt idx="273">
                  <c:v>234.85714285714201</c:v>
                </c:pt>
                <c:pt idx="274">
                  <c:v>235.71428571428501</c:v>
                </c:pt>
                <c:pt idx="275">
                  <c:v>236.57142857142799</c:v>
                </c:pt>
                <c:pt idx="276">
                  <c:v>237.42857142857099</c:v>
                </c:pt>
                <c:pt idx="277">
                  <c:v>238.28571428571399</c:v>
                </c:pt>
                <c:pt idx="278">
                  <c:v>239.142857142857</c:v>
                </c:pt>
                <c:pt idx="279">
                  <c:v>240</c:v>
                </c:pt>
                <c:pt idx="280">
                  <c:v>240.85714285714201</c:v>
                </c:pt>
                <c:pt idx="281">
                  <c:v>241.71428571428501</c:v>
                </c:pt>
                <c:pt idx="282">
                  <c:v>242.57142857142799</c:v>
                </c:pt>
                <c:pt idx="283">
                  <c:v>243.42857142857099</c:v>
                </c:pt>
                <c:pt idx="284">
                  <c:v>244.28571428571399</c:v>
                </c:pt>
                <c:pt idx="285">
                  <c:v>245.142857142857</c:v>
                </c:pt>
                <c:pt idx="286">
                  <c:v>246</c:v>
                </c:pt>
                <c:pt idx="287">
                  <c:v>246.85714285714201</c:v>
                </c:pt>
                <c:pt idx="288">
                  <c:v>247.71428571428501</c:v>
                </c:pt>
                <c:pt idx="289">
                  <c:v>248.57142857142799</c:v>
                </c:pt>
                <c:pt idx="290">
                  <c:v>249.42857142857099</c:v>
                </c:pt>
                <c:pt idx="291">
                  <c:v>250.28571428571399</c:v>
                </c:pt>
                <c:pt idx="292">
                  <c:v>251.142857142857</c:v>
                </c:pt>
                <c:pt idx="293">
                  <c:v>252</c:v>
                </c:pt>
                <c:pt idx="294">
                  <c:v>252.85714285714201</c:v>
                </c:pt>
                <c:pt idx="295">
                  <c:v>253.71428571428501</c:v>
                </c:pt>
                <c:pt idx="296">
                  <c:v>254.57142857142799</c:v>
                </c:pt>
                <c:pt idx="297">
                  <c:v>255.42857142857099</c:v>
                </c:pt>
                <c:pt idx="298">
                  <c:v>256.28571428571399</c:v>
                </c:pt>
                <c:pt idx="299">
                  <c:v>257.142857142857</c:v>
                </c:pt>
                <c:pt idx="300">
                  <c:v>258</c:v>
                </c:pt>
                <c:pt idx="301">
                  <c:v>258.85714285714198</c:v>
                </c:pt>
                <c:pt idx="302">
                  <c:v>259.71428571428498</c:v>
                </c:pt>
                <c:pt idx="303">
                  <c:v>260.57142857142799</c:v>
                </c:pt>
                <c:pt idx="304">
                  <c:v>261.42857142857099</c:v>
                </c:pt>
                <c:pt idx="305">
                  <c:v>262.28571428571399</c:v>
                </c:pt>
                <c:pt idx="306">
                  <c:v>263.142857142857</c:v>
                </c:pt>
                <c:pt idx="307">
                  <c:v>264</c:v>
                </c:pt>
                <c:pt idx="308">
                  <c:v>264.85714285714198</c:v>
                </c:pt>
                <c:pt idx="309">
                  <c:v>265.71428571428498</c:v>
                </c:pt>
                <c:pt idx="310">
                  <c:v>266.57142857142799</c:v>
                </c:pt>
                <c:pt idx="311">
                  <c:v>267.42857142857099</c:v>
                </c:pt>
                <c:pt idx="312">
                  <c:v>268.28571428571399</c:v>
                </c:pt>
                <c:pt idx="313">
                  <c:v>269.142857142857</c:v>
                </c:pt>
                <c:pt idx="314">
                  <c:v>270</c:v>
                </c:pt>
                <c:pt idx="315">
                  <c:v>270.85714285714198</c:v>
                </c:pt>
                <c:pt idx="316">
                  <c:v>271.71428571428498</c:v>
                </c:pt>
                <c:pt idx="317">
                  <c:v>272.57142857142799</c:v>
                </c:pt>
                <c:pt idx="318">
                  <c:v>273.42857142857099</c:v>
                </c:pt>
                <c:pt idx="319">
                  <c:v>274.28571428571399</c:v>
                </c:pt>
                <c:pt idx="320">
                  <c:v>275.142857142857</c:v>
                </c:pt>
                <c:pt idx="321">
                  <c:v>276</c:v>
                </c:pt>
                <c:pt idx="322">
                  <c:v>276.85714285714198</c:v>
                </c:pt>
                <c:pt idx="323">
                  <c:v>277.71428571428498</c:v>
                </c:pt>
                <c:pt idx="324">
                  <c:v>278.57142857142799</c:v>
                </c:pt>
                <c:pt idx="325">
                  <c:v>279.42857142857099</c:v>
                </c:pt>
                <c:pt idx="326">
                  <c:v>280.28571428571399</c:v>
                </c:pt>
                <c:pt idx="327">
                  <c:v>281.142857142857</c:v>
                </c:pt>
                <c:pt idx="328">
                  <c:v>282</c:v>
                </c:pt>
                <c:pt idx="329">
                  <c:v>282.85714285714198</c:v>
                </c:pt>
                <c:pt idx="330">
                  <c:v>283.71428571428498</c:v>
                </c:pt>
                <c:pt idx="331">
                  <c:v>284.57142857142799</c:v>
                </c:pt>
                <c:pt idx="332">
                  <c:v>285.42857142857099</c:v>
                </c:pt>
                <c:pt idx="333">
                  <c:v>286.28571428571399</c:v>
                </c:pt>
                <c:pt idx="334">
                  <c:v>287.142857142857</c:v>
                </c:pt>
                <c:pt idx="335">
                  <c:v>288</c:v>
                </c:pt>
                <c:pt idx="336">
                  <c:v>288.85714285714198</c:v>
                </c:pt>
                <c:pt idx="337">
                  <c:v>289.71428571428498</c:v>
                </c:pt>
                <c:pt idx="338">
                  <c:v>290.57142857142799</c:v>
                </c:pt>
                <c:pt idx="339">
                  <c:v>291.42857142857099</c:v>
                </c:pt>
                <c:pt idx="340">
                  <c:v>292.28571428571399</c:v>
                </c:pt>
                <c:pt idx="341">
                  <c:v>293.142857142857</c:v>
                </c:pt>
                <c:pt idx="342">
                  <c:v>294</c:v>
                </c:pt>
                <c:pt idx="343">
                  <c:v>294.85714285714198</c:v>
                </c:pt>
                <c:pt idx="344">
                  <c:v>295.71428571428498</c:v>
                </c:pt>
                <c:pt idx="345">
                  <c:v>296.57142857142799</c:v>
                </c:pt>
                <c:pt idx="346">
                  <c:v>297.42857142857099</c:v>
                </c:pt>
                <c:pt idx="347">
                  <c:v>298.28571428571399</c:v>
                </c:pt>
                <c:pt idx="348">
                  <c:v>299.142857142857</c:v>
                </c:pt>
                <c:pt idx="349">
                  <c:v>300</c:v>
                </c:pt>
                <c:pt idx="350">
                  <c:v>300.85714285714198</c:v>
                </c:pt>
                <c:pt idx="351">
                  <c:v>301.71428571428498</c:v>
                </c:pt>
                <c:pt idx="352">
                  <c:v>302.57142857142799</c:v>
                </c:pt>
                <c:pt idx="353">
                  <c:v>303.42857142857099</c:v>
                </c:pt>
                <c:pt idx="354">
                  <c:v>304.28571428571399</c:v>
                </c:pt>
                <c:pt idx="355">
                  <c:v>305.142857142857</c:v>
                </c:pt>
                <c:pt idx="356">
                  <c:v>306</c:v>
                </c:pt>
                <c:pt idx="357">
                  <c:v>306.85714285714198</c:v>
                </c:pt>
                <c:pt idx="358">
                  <c:v>307.71428571428498</c:v>
                </c:pt>
                <c:pt idx="359">
                  <c:v>308.57142857142799</c:v>
                </c:pt>
                <c:pt idx="360">
                  <c:v>309.42857142857099</c:v>
                </c:pt>
                <c:pt idx="361">
                  <c:v>310.28571428571399</c:v>
                </c:pt>
                <c:pt idx="362">
                  <c:v>311.142857142857</c:v>
                </c:pt>
                <c:pt idx="363">
                  <c:v>312</c:v>
                </c:pt>
                <c:pt idx="364">
                  <c:v>312.85714285714198</c:v>
                </c:pt>
                <c:pt idx="365">
                  <c:v>313.71428571428498</c:v>
                </c:pt>
                <c:pt idx="366">
                  <c:v>314.57142857142799</c:v>
                </c:pt>
                <c:pt idx="367">
                  <c:v>315.42857142857099</c:v>
                </c:pt>
                <c:pt idx="368">
                  <c:v>316.28571428571399</c:v>
                </c:pt>
                <c:pt idx="369">
                  <c:v>317.142857142857</c:v>
                </c:pt>
                <c:pt idx="370">
                  <c:v>318</c:v>
                </c:pt>
                <c:pt idx="371">
                  <c:v>318.85714285714198</c:v>
                </c:pt>
                <c:pt idx="372">
                  <c:v>319.71428571428498</c:v>
                </c:pt>
                <c:pt idx="373">
                  <c:v>320.57142857142799</c:v>
                </c:pt>
                <c:pt idx="374">
                  <c:v>321.42857142857099</c:v>
                </c:pt>
                <c:pt idx="375">
                  <c:v>322.28571428571399</c:v>
                </c:pt>
                <c:pt idx="376">
                  <c:v>323.142857142857</c:v>
                </c:pt>
                <c:pt idx="377">
                  <c:v>324</c:v>
                </c:pt>
                <c:pt idx="378">
                  <c:v>324.85714285714198</c:v>
                </c:pt>
                <c:pt idx="379">
                  <c:v>325.71428571428498</c:v>
                </c:pt>
                <c:pt idx="380">
                  <c:v>326.57142857142799</c:v>
                </c:pt>
                <c:pt idx="381">
                  <c:v>327.42857142857099</c:v>
                </c:pt>
                <c:pt idx="382">
                  <c:v>328.28571428571399</c:v>
                </c:pt>
                <c:pt idx="383">
                  <c:v>329.142857142857</c:v>
                </c:pt>
                <c:pt idx="384">
                  <c:v>330</c:v>
                </c:pt>
                <c:pt idx="385">
                  <c:v>330.85714285714198</c:v>
                </c:pt>
                <c:pt idx="386">
                  <c:v>331.71428571428498</c:v>
                </c:pt>
                <c:pt idx="387">
                  <c:v>332.57142857142799</c:v>
                </c:pt>
                <c:pt idx="388">
                  <c:v>333.42857142857099</c:v>
                </c:pt>
                <c:pt idx="389">
                  <c:v>334.28571428571399</c:v>
                </c:pt>
                <c:pt idx="390">
                  <c:v>335.142857142857</c:v>
                </c:pt>
                <c:pt idx="391">
                  <c:v>336</c:v>
                </c:pt>
                <c:pt idx="392">
                  <c:v>336.85714285714198</c:v>
                </c:pt>
                <c:pt idx="393">
                  <c:v>337.71428571428498</c:v>
                </c:pt>
                <c:pt idx="394">
                  <c:v>338.57142857142799</c:v>
                </c:pt>
                <c:pt idx="395">
                  <c:v>339.42857142857099</c:v>
                </c:pt>
                <c:pt idx="396">
                  <c:v>340.28571428571399</c:v>
                </c:pt>
                <c:pt idx="397">
                  <c:v>341.142857142857</c:v>
                </c:pt>
                <c:pt idx="398">
                  <c:v>342</c:v>
                </c:pt>
                <c:pt idx="399">
                  <c:v>342.85714285714198</c:v>
                </c:pt>
                <c:pt idx="400">
                  <c:v>343.71428571428498</c:v>
                </c:pt>
                <c:pt idx="401">
                  <c:v>344.57142857142799</c:v>
                </c:pt>
                <c:pt idx="402">
                  <c:v>345.42857142857099</c:v>
                </c:pt>
                <c:pt idx="403">
                  <c:v>346.28571428571399</c:v>
                </c:pt>
                <c:pt idx="404">
                  <c:v>347.142857142857</c:v>
                </c:pt>
                <c:pt idx="405">
                  <c:v>348</c:v>
                </c:pt>
                <c:pt idx="406">
                  <c:v>348.85714285714198</c:v>
                </c:pt>
                <c:pt idx="407">
                  <c:v>349.71428571428498</c:v>
                </c:pt>
                <c:pt idx="408">
                  <c:v>350.57142857142799</c:v>
                </c:pt>
                <c:pt idx="409">
                  <c:v>351.42857142857099</c:v>
                </c:pt>
                <c:pt idx="410">
                  <c:v>352.28571428571399</c:v>
                </c:pt>
                <c:pt idx="411">
                  <c:v>353.142857142857</c:v>
                </c:pt>
                <c:pt idx="412">
                  <c:v>354</c:v>
                </c:pt>
                <c:pt idx="413">
                  <c:v>354.85714285714198</c:v>
                </c:pt>
                <c:pt idx="414">
                  <c:v>355.71428571428498</c:v>
                </c:pt>
                <c:pt idx="415">
                  <c:v>356.57142857142799</c:v>
                </c:pt>
                <c:pt idx="416">
                  <c:v>357.42857142857099</c:v>
                </c:pt>
                <c:pt idx="417">
                  <c:v>358.28571428571399</c:v>
                </c:pt>
                <c:pt idx="418">
                  <c:v>359.142857142857</c:v>
                </c:pt>
                <c:pt idx="419">
                  <c:v>360</c:v>
                </c:pt>
                <c:pt idx="420">
                  <c:v>360.85714285714198</c:v>
                </c:pt>
                <c:pt idx="421">
                  <c:v>361.71428571428498</c:v>
                </c:pt>
                <c:pt idx="422">
                  <c:v>362.57142857142799</c:v>
                </c:pt>
                <c:pt idx="423">
                  <c:v>363.42857142857099</c:v>
                </c:pt>
                <c:pt idx="424">
                  <c:v>364.28571428571399</c:v>
                </c:pt>
                <c:pt idx="425">
                  <c:v>365.142857142857</c:v>
                </c:pt>
                <c:pt idx="426">
                  <c:v>366</c:v>
                </c:pt>
                <c:pt idx="427">
                  <c:v>366.85714285714198</c:v>
                </c:pt>
                <c:pt idx="428">
                  <c:v>367.71428571428498</c:v>
                </c:pt>
                <c:pt idx="429">
                  <c:v>368.57142857142799</c:v>
                </c:pt>
                <c:pt idx="430">
                  <c:v>369.42857142857099</c:v>
                </c:pt>
                <c:pt idx="431">
                  <c:v>370.28571428571399</c:v>
                </c:pt>
                <c:pt idx="432">
                  <c:v>371.142857142857</c:v>
                </c:pt>
                <c:pt idx="433">
                  <c:v>372</c:v>
                </c:pt>
                <c:pt idx="434">
                  <c:v>372.85714285714198</c:v>
                </c:pt>
                <c:pt idx="435">
                  <c:v>373.71428571428498</c:v>
                </c:pt>
                <c:pt idx="436">
                  <c:v>374.57142857142799</c:v>
                </c:pt>
                <c:pt idx="437">
                  <c:v>375.42857142857099</c:v>
                </c:pt>
                <c:pt idx="438">
                  <c:v>376.28571428571399</c:v>
                </c:pt>
                <c:pt idx="439">
                  <c:v>377.142857142857</c:v>
                </c:pt>
                <c:pt idx="440">
                  <c:v>378</c:v>
                </c:pt>
                <c:pt idx="441">
                  <c:v>378.85714285714198</c:v>
                </c:pt>
                <c:pt idx="442">
                  <c:v>379.71428571428498</c:v>
                </c:pt>
                <c:pt idx="443">
                  <c:v>380.57142857142799</c:v>
                </c:pt>
                <c:pt idx="444">
                  <c:v>381.42857142857099</c:v>
                </c:pt>
                <c:pt idx="445">
                  <c:v>382.28571428571399</c:v>
                </c:pt>
                <c:pt idx="446">
                  <c:v>383.142857142857</c:v>
                </c:pt>
                <c:pt idx="447">
                  <c:v>384</c:v>
                </c:pt>
                <c:pt idx="448">
                  <c:v>384.85714285714198</c:v>
                </c:pt>
                <c:pt idx="449">
                  <c:v>385.71428571428498</c:v>
                </c:pt>
                <c:pt idx="450">
                  <c:v>386.57142857142799</c:v>
                </c:pt>
                <c:pt idx="451">
                  <c:v>387.42857142857099</c:v>
                </c:pt>
                <c:pt idx="452">
                  <c:v>388.28571428571399</c:v>
                </c:pt>
                <c:pt idx="453">
                  <c:v>389.142857142857</c:v>
                </c:pt>
                <c:pt idx="454">
                  <c:v>390</c:v>
                </c:pt>
                <c:pt idx="455">
                  <c:v>390.85714285714198</c:v>
                </c:pt>
                <c:pt idx="456">
                  <c:v>391.71428571428498</c:v>
                </c:pt>
                <c:pt idx="457">
                  <c:v>392.57142857142799</c:v>
                </c:pt>
                <c:pt idx="458">
                  <c:v>393.42857142857099</c:v>
                </c:pt>
                <c:pt idx="459">
                  <c:v>394.28571428571399</c:v>
                </c:pt>
                <c:pt idx="460">
                  <c:v>395.142857142857</c:v>
                </c:pt>
                <c:pt idx="461">
                  <c:v>396</c:v>
                </c:pt>
                <c:pt idx="462">
                  <c:v>396.85714285714198</c:v>
                </c:pt>
                <c:pt idx="463">
                  <c:v>397.71428571428498</c:v>
                </c:pt>
                <c:pt idx="464">
                  <c:v>398.57142857142799</c:v>
                </c:pt>
                <c:pt idx="465">
                  <c:v>399.42857142857099</c:v>
                </c:pt>
                <c:pt idx="466">
                  <c:v>400.28571428571399</c:v>
                </c:pt>
                <c:pt idx="467">
                  <c:v>401.142857142857</c:v>
                </c:pt>
                <c:pt idx="468">
                  <c:v>402</c:v>
                </c:pt>
                <c:pt idx="469">
                  <c:v>402.85714285714198</c:v>
                </c:pt>
                <c:pt idx="470">
                  <c:v>403.71428571428498</c:v>
                </c:pt>
                <c:pt idx="471">
                  <c:v>404.57142857142799</c:v>
                </c:pt>
                <c:pt idx="472">
                  <c:v>405.42857142857099</c:v>
                </c:pt>
                <c:pt idx="473">
                  <c:v>406.28571428571399</c:v>
                </c:pt>
                <c:pt idx="474">
                  <c:v>407.142857142857</c:v>
                </c:pt>
                <c:pt idx="475">
                  <c:v>408</c:v>
                </c:pt>
                <c:pt idx="476">
                  <c:v>408.85714285714198</c:v>
                </c:pt>
                <c:pt idx="477">
                  <c:v>409.71428571428498</c:v>
                </c:pt>
                <c:pt idx="478">
                  <c:v>410.57142857142799</c:v>
                </c:pt>
                <c:pt idx="479">
                  <c:v>411.42857142857099</c:v>
                </c:pt>
                <c:pt idx="480">
                  <c:v>412.28571428571399</c:v>
                </c:pt>
                <c:pt idx="481">
                  <c:v>413.142857142857</c:v>
                </c:pt>
                <c:pt idx="482">
                  <c:v>414</c:v>
                </c:pt>
                <c:pt idx="483">
                  <c:v>414.85714285714198</c:v>
                </c:pt>
                <c:pt idx="484">
                  <c:v>415.71428571428498</c:v>
                </c:pt>
                <c:pt idx="485">
                  <c:v>416.57142857142799</c:v>
                </c:pt>
                <c:pt idx="486">
                  <c:v>417.42857142857099</c:v>
                </c:pt>
                <c:pt idx="487">
                  <c:v>418.28571428571399</c:v>
                </c:pt>
                <c:pt idx="488">
                  <c:v>419.142857142857</c:v>
                </c:pt>
                <c:pt idx="489">
                  <c:v>420</c:v>
                </c:pt>
                <c:pt idx="490">
                  <c:v>420.85714285714198</c:v>
                </c:pt>
                <c:pt idx="491">
                  <c:v>421.71428571428498</c:v>
                </c:pt>
                <c:pt idx="492">
                  <c:v>422.57142857142799</c:v>
                </c:pt>
                <c:pt idx="493">
                  <c:v>423.42857142857099</c:v>
                </c:pt>
                <c:pt idx="494">
                  <c:v>424.28571428571399</c:v>
                </c:pt>
                <c:pt idx="495">
                  <c:v>425.142857142857</c:v>
                </c:pt>
                <c:pt idx="496">
                  <c:v>426</c:v>
                </c:pt>
                <c:pt idx="497">
                  <c:v>426.85714285714198</c:v>
                </c:pt>
                <c:pt idx="498">
                  <c:v>427.71428571428498</c:v>
                </c:pt>
                <c:pt idx="499">
                  <c:v>428.57142857142799</c:v>
                </c:pt>
                <c:pt idx="500">
                  <c:v>429.42857142857099</c:v>
                </c:pt>
                <c:pt idx="501">
                  <c:v>430.28571428571399</c:v>
                </c:pt>
                <c:pt idx="502">
                  <c:v>431.142857142857</c:v>
                </c:pt>
                <c:pt idx="503">
                  <c:v>432</c:v>
                </c:pt>
                <c:pt idx="504">
                  <c:v>432.85714285714198</c:v>
                </c:pt>
                <c:pt idx="505">
                  <c:v>433.71428571428498</c:v>
                </c:pt>
                <c:pt idx="506">
                  <c:v>434.57142857142799</c:v>
                </c:pt>
                <c:pt idx="507">
                  <c:v>435.42857142857099</c:v>
                </c:pt>
                <c:pt idx="508">
                  <c:v>436.28571428571399</c:v>
                </c:pt>
                <c:pt idx="509">
                  <c:v>437.142857142857</c:v>
                </c:pt>
                <c:pt idx="510">
                  <c:v>438</c:v>
                </c:pt>
                <c:pt idx="511">
                  <c:v>438.85714285714198</c:v>
                </c:pt>
                <c:pt idx="512">
                  <c:v>439.71428571428498</c:v>
                </c:pt>
                <c:pt idx="513">
                  <c:v>440.57142857142799</c:v>
                </c:pt>
                <c:pt idx="514">
                  <c:v>441.42857142857099</c:v>
                </c:pt>
                <c:pt idx="515">
                  <c:v>442.28571428571399</c:v>
                </c:pt>
                <c:pt idx="516">
                  <c:v>443.142857142857</c:v>
                </c:pt>
                <c:pt idx="517">
                  <c:v>444</c:v>
                </c:pt>
                <c:pt idx="518">
                  <c:v>444.85714285714198</c:v>
                </c:pt>
                <c:pt idx="519">
                  <c:v>445.71428571428498</c:v>
                </c:pt>
                <c:pt idx="520">
                  <c:v>446.57142857142799</c:v>
                </c:pt>
                <c:pt idx="521">
                  <c:v>447.42857142857099</c:v>
                </c:pt>
                <c:pt idx="522">
                  <c:v>448.28571428571399</c:v>
                </c:pt>
                <c:pt idx="523">
                  <c:v>449.142857142857</c:v>
                </c:pt>
                <c:pt idx="524">
                  <c:v>450</c:v>
                </c:pt>
                <c:pt idx="525">
                  <c:v>450.85714285714198</c:v>
                </c:pt>
                <c:pt idx="526">
                  <c:v>451.71428571428498</c:v>
                </c:pt>
                <c:pt idx="527">
                  <c:v>452.57142857142799</c:v>
                </c:pt>
                <c:pt idx="528">
                  <c:v>453.42857142857099</c:v>
                </c:pt>
                <c:pt idx="529">
                  <c:v>454.28571428571399</c:v>
                </c:pt>
                <c:pt idx="530">
                  <c:v>455.142857142857</c:v>
                </c:pt>
                <c:pt idx="531">
                  <c:v>456</c:v>
                </c:pt>
                <c:pt idx="532">
                  <c:v>456.85714285714198</c:v>
                </c:pt>
                <c:pt idx="533">
                  <c:v>457.71428571428498</c:v>
                </c:pt>
                <c:pt idx="534">
                  <c:v>458.57142857142799</c:v>
                </c:pt>
                <c:pt idx="535">
                  <c:v>459.42857142857099</c:v>
                </c:pt>
                <c:pt idx="536">
                  <c:v>460.28571428571399</c:v>
                </c:pt>
                <c:pt idx="537">
                  <c:v>461.142857142857</c:v>
                </c:pt>
                <c:pt idx="538">
                  <c:v>462</c:v>
                </c:pt>
                <c:pt idx="539">
                  <c:v>462.85714285714198</c:v>
                </c:pt>
                <c:pt idx="540">
                  <c:v>463.71428571428498</c:v>
                </c:pt>
                <c:pt idx="541">
                  <c:v>464.57142857142799</c:v>
                </c:pt>
                <c:pt idx="542">
                  <c:v>465.42857142857099</c:v>
                </c:pt>
                <c:pt idx="543">
                  <c:v>466.28571428571399</c:v>
                </c:pt>
                <c:pt idx="544">
                  <c:v>467.142857142857</c:v>
                </c:pt>
                <c:pt idx="545">
                  <c:v>468</c:v>
                </c:pt>
                <c:pt idx="546">
                  <c:v>468.85714285714198</c:v>
                </c:pt>
                <c:pt idx="547">
                  <c:v>469.71428571428498</c:v>
                </c:pt>
                <c:pt idx="548">
                  <c:v>470.57142857142799</c:v>
                </c:pt>
                <c:pt idx="549">
                  <c:v>471.42857142857099</c:v>
                </c:pt>
                <c:pt idx="550">
                  <c:v>472.28571428571399</c:v>
                </c:pt>
                <c:pt idx="551">
                  <c:v>473.142857142857</c:v>
                </c:pt>
                <c:pt idx="552">
                  <c:v>474</c:v>
                </c:pt>
                <c:pt idx="553">
                  <c:v>474.85714285714198</c:v>
                </c:pt>
                <c:pt idx="554">
                  <c:v>475.71428571428498</c:v>
                </c:pt>
                <c:pt idx="555">
                  <c:v>476.57142857142799</c:v>
                </c:pt>
                <c:pt idx="556">
                  <c:v>477.42857142857099</c:v>
                </c:pt>
                <c:pt idx="557">
                  <c:v>478.28571428571399</c:v>
                </c:pt>
                <c:pt idx="558">
                  <c:v>479.142857142857</c:v>
                </c:pt>
                <c:pt idx="559">
                  <c:v>480</c:v>
                </c:pt>
                <c:pt idx="560">
                  <c:v>480.85714285714198</c:v>
                </c:pt>
                <c:pt idx="561">
                  <c:v>481.71428571428498</c:v>
                </c:pt>
                <c:pt idx="562">
                  <c:v>482.57142857142799</c:v>
                </c:pt>
                <c:pt idx="563">
                  <c:v>483.42857142857099</c:v>
                </c:pt>
                <c:pt idx="564">
                  <c:v>484.28571428571399</c:v>
                </c:pt>
                <c:pt idx="565">
                  <c:v>485.142857142857</c:v>
                </c:pt>
                <c:pt idx="566">
                  <c:v>486</c:v>
                </c:pt>
                <c:pt idx="567">
                  <c:v>486.85714285714198</c:v>
                </c:pt>
                <c:pt idx="568">
                  <c:v>487.71428571428498</c:v>
                </c:pt>
                <c:pt idx="569">
                  <c:v>488.57142857142799</c:v>
                </c:pt>
                <c:pt idx="570">
                  <c:v>489.42857142857099</c:v>
                </c:pt>
                <c:pt idx="571">
                  <c:v>490.28571428571399</c:v>
                </c:pt>
                <c:pt idx="572">
                  <c:v>491.142857142857</c:v>
                </c:pt>
                <c:pt idx="573">
                  <c:v>492</c:v>
                </c:pt>
                <c:pt idx="574">
                  <c:v>492.85714285714198</c:v>
                </c:pt>
                <c:pt idx="575">
                  <c:v>493.71428571428498</c:v>
                </c:pt>
                <c:pt idx="576">
                  <c:v>494.57142857142799</c:v>
                </c:pt>
                <c:pt idx="577">
                  <c:v>495.42857142857099</c:v>
                </c:pt>
                <c:pt idx="578">
                  <c:v>496.28571428571399</c:v>
                </c:pt>
                <c:pt idx="579">
                  <c:v>497.142857142857</c:v>
                </c:pt>
                <c:pt idx="580">
                  <c:v>498</c:v>
                </c:pt>
                <c:pt idx="581">
                  <c:v>498.85714285714198</c:v>
                </c:pt>
                <c:pt idx="582">
                  <c:v>499.71428571428498</c:v>
                </c:pt>
                <c:pt idx="583">
                  <c:v>500.57142857142799</c:v>
                </c:pt>
                <c:pt idx="584">
                  <c:v>501.42857142857099</c:v>
                </c:pt>
                <c:pt idx="585">
                  <c:v>502.28571428571399</c:v>
                </c:pt>
                <c:pt idx="586">
                  <c:v>503.142857142857</c:v>
                </c:pt>
                <c:pt idx="587">
                  <c:v>504</c:v>
                </c:pt>
                <c:pt idx="588">
                  <c:v>504.85714285714198</c:v>
                </c:pt>
                <c:pt idx="589">
                  <c:v>505.71428571428498</c:v>
                </c:pt>
                <c:pt idx="590">
                  <c:v>506.57142857142799</c:v>
                </c:pt>
                <c:pt idx="591">
                  <c:v>507.42857142857099</c:v>
                </c:pt>
                <c:pt idx="592">
                  <c:v>508.28571428571399</c:v>
                </c:pt>
                <c:pt idx="593">
                  <c:v>509.142857142857</c:v>
                </c:pt>
                <c:pt idx="594">
                  <c:v>510</c:v>
                </c:pt>
                <c:pt idx="595">
                  <c:v>510.85714285714198</c:v>
                </c:pt>
                <c:pt idx="596">
                  <c:v>511.71428571428498</c:v>
                </c:pt>
                <c:pt idx="597">
                  <c:v>512.57142857142799</c:v>
                </c:pt>
                <c:pt idx="598">
                  <c:v>513.42857142857099</c:v>
                </c:pt>
                <c:pt idx="599">
                  <c:v>514.28571428571399</c:v>
                </c:pt>
                <c:pt idx="600">
                  <c:v>515.142857142857</c:v>
                </c:pt>
                <c:pt idx="601">
                  <c:v>516</c:v>
                </c:pt>
                <c:pt idx="602">
                  <c:v>516.85714285714198</c:v>
                </c:pt>
                <c:pt idx="603">
                  <c:v>517.71428571428498</c:v>
                </c:pt>
                <c:pt idx="604">
                  <c:v>518.57142857142799</c:v>
                </c:pt>
                <c:pt idx="605">
                  <c:v>519.42857142857099</c:v>
                </c:pt>
                <c:pt idx="606">
                  <c:v>520.28571428571399</c:v>
                </c:pt>
                <c:pt idx="607">
                  <c:v>521.142857142857</c:v>
                </c:pt>
                <c:pt idx="608">
                  <c:v>522</c:v>
                </c:pt>
                <c:pt idx="609">
                  <c:v>522.85714285714198</c:v>
                </c:pt>
                <c:pt idx="610">
                  <c:v>523.71428571428498</c:v>
                </c:pt>
                <c:pt idx="611">
                  <c:v>524.57142857142799</c:v>
                </c:pt>
                <c:pt idx="612">
                  <c:v>525.42857142857099</c:v>
                </c:pt>
                <c:pt idx="613">
                  <c:v>526.28571428571399</c:v>
                </c:pt>
                <c:pt idx="614">
                  <c:v>527.142857142857</c:v>
                </c:pt>
                <c:pt idx="615">
                  <c:v>528</c:v>
                </c:pt>
                <c:pt idx="616">
                  <c:v>528.85714285714198</c:v>
                </c:pt>
                <c:pt idx="617">
                  <c:v>529.71428571428498</c:v>
                </c:pt>
                <c:pt idx="618">
                  <c:v>530.57142857142799</c:v>
                </c:pt>
                <c:pt idx="619">
                  <c:v>531.42857142857099</c:v>
                </c:pt>
                <c:pt idx="620">
                  <c:v>532.28571428571399</c:v>
                </c:pt>
                <c:pt idx="621">
                  <c:v>533.142857142857</c:v>
                </c:pt>
                <c:pt idx="622">
                  <c:v>534</c:v>
                </c:pt>
                <c:pt idx="623">
                  <c:v>534.85714285714198</c:v>
                </c:pt>
                <c:pt idx="624">
                  <c:v>535.71428571428498</c:v>
                </c:pt>
                <c:pt idx="625">
                  <c:v>536.57142857142799</c:v>
                </c:pt>
                <c:pt idx="626">
                  <c:v>537.42857142857099</c:v>
                </c:pt>
                <c:pt idx="627">
                  <c:v>538.28571428571399</c:v>
                </c:pt>
                <c:pt idx="628">
                  <c:v>539.142857142857</c:v>
                </c:pt>
                <c:pt idx="629">
                  <c:v>540</c:v>
                </c:pt>
                <c:pt idx="630">
                  <c:v>540.85714285714198</c:v>
                </c:pt>
                <c:pt idx="631">
                  <c:v>541.71428571428498</c:v>
                </c:pt>
                <c:pt idx="632">
                  <c:v>542.57142857142799</c:v>
                </c:pt>
                <c:pt idx="633">
                  <c:v>543.42857142857099</c:v>
                </c:pt>
                <c:pt idx="634">
                  <c:v>544.28571428571399</c:v>
                </c:pt>
                <c:pt idx="635">
                  <c:v>545.142857142857</c:v>
                </c:pt>
                <c:pt idx="636">
                  <c:v>546</c:v>
                </c:pt>
                <c:pt idx="637">
                  <c:v>546.85714285714198</c:v>
                </c:pt>
                <c:pt idx="638">
                  <c:v>547.71428571428498</c:v>
                </c:pt>
                <c:pt idx="639">
                  <c:v>548.57142857142799</c:v>
                </c:pt>
                <c:pt idx="640">
                  <c:v>549.42857142857099</c:v>
                </c:pt>
                <c:pt idx="641">
                  <c:v>550.28571428571399</c:v>
                </c:pt>
                <c:pt idx="642">
                  <c:v>551.142857142857</c:v>
                </c:pt>
                <c:pt idx="643">
                  <c:v>552</c:v>
                </c:pt>
                <c:pt idx="644">
                  <c:v>552.85714285714198</c:v>
                </c:pt>
                <c:pt idx="645">
                  <c:v>553.71428571428498</c:v>
                </c:pt>
                <c:pt idx="646">
                  <c:v>554.57142857142799</c:v>
                </c:pt>
                <c:pt idx="647">
                  <c:v>555.42857142857099</c:v>
                </c:pt>
                <c:pt idx="648">
                  <c:v>556.28571428571399</c:v>
                </c:pt>
                <c:pt idx="649">
                  <c:v>557.142857142857</c:v>
                </c:pt>
                <c:pt idx="650">
                  <c:v>558</c:v>
                </c:pt>
                <c:pt idx="651">
                  <c:v>558.85714285714198</c:v>
                </c:pt>
                <c:pt idx="652">
                  <c:v>559.71428571428498</c:v>
                </c:pt>
                <c:pt idx="653">
                  <c:v>560.57142857142799</c:v>
                </c:pt>
                <c:pt idx="654">
                  <c:v>561.42857142857099</c:v>
                </c:pt>
                <c:pt idx="655">
                  <c:v>562.28571428571399</c:v>
                </c:pt>
                <c:pt idx="656">
                  <c:v>563.142857142857</c:v>
                </c:pt>
                <c:pt idx="657">
                  <c:v>564</c:v>
                </c:pt>
                <c:pt idx="658">
                  <c:v>564.85714285714198</c:v>
                </c:pt>
                <c:pt idx="659">
                  <c:v>565.71428571428498</c:v>
                </c:pt>
                <c:pt idx="660">
                  <c:v>566.57142857142799</c:v>
                </c:pt>
                <c:pt idx="661">
                  <c:v>567.42857142857099</c:v>
                </c:pt>
                <c:pt idx="662">
                  <c:v>568.28571428571399</c:v>
                </c:pt>
                <c:pt idx="663">
                  <c:v>569.142857142857</c:v>
                </c:pt>
                <c:pt idx="664">
                  <c:v>570</c:v>
                </c:pt>
                <c:pt idx="665">
                  <c:v>570.85714285714198</c:v>
                </c:pt>
                <c:pt idx="666">
                  <c:v>571.71428571428498</c:v>
                </c:pt>
                <c:pt idx="667">
                  <c:v>572.57142857142799</c:v>
                </c:pt>
                <c:pt idx="668">
                  <c:v>573.42857142857099</c:v>
                </c:pt>
                <c:pt idx="669">
                  <c:v>574.28571428571399</c:v>
                </c:pt>
                <c:pt idx="670">
                  <c:v>575.142857142857</c:v>
                </c:pt>
                <c:pt idx="671">
                  <c:v>576</c:v>
                </c:pt>
                <c:pt idx="672">
                  <c:v>576.85714285714198</c:v>
                </c:pt>
                <c:pt idx="673">
                  <c:v>577.71428571428498</c:v>
                </c:pt>
                <c:pt idx="674">
                  <c:v>578.57142857142799</c:v>
                </c:pt>
                <c:pt idx="675">
                  <c:v>579.42857142857099</c:v>
                </c:pt>
                <c:pt idx="676">
                  <c:v>580.28571428571399</c:v>
                </c:pt>
                <c:pt idx="677">
                  <c:v>581.142857142857</c:v>
                </c:pt>
                <c:pt idx="678">
                  <c:v>582</c:v>
                </c:pt>
                <c:pt idx="679">
                  <c:v>582.85714285714198</c:v>
                </c:pt>
                <c:pt idx="680">
                  <c:v>583.71428571428498</c:v>
                </c:pt>
                <c:pt idx="681">
                  <c:v>584.57142857142799</c:v>
                </c:pt>
                <c:pt idx="682">
                  <c:v>585.42857142857099</c:v>
                </c:pt>
                <c:pt idx="683">
                  <c:v>586.28571428571399</c:v>
                </c:pt>
                <c:pt idx="684">
                  <c:v>587.142857142857</c:v>
                </c:pt>
                <c:pt idx="685">
                  <c:v>588</c:v>
                </c:pt>
                <c:pt idx="686">
                  <c:v>588.85714285714198</c:v>
                </c:pt>
                <c:pt idx="687">
                  <c:v>589.71428571428498</c:v>
                </c:pt>
                <c:pt idx="688">
                  <c:v>590.57142857142799</c:v>
                </c:pt>
                <c:pt idx="689">
                  <c:v>591.42857142857099</c:v>
                </c:pt>
                <c:pt idx="690">
                  <c:v>592.28571428571399</c:v>
                </c:pt>
                <c:pt idx="691">
                  <c:v>593.142857142857</c:v>
                </c:pt>
                <c:pt idx="692">
                  <c:v>594</c:v>
                </c:pt>
                <c:pt idx="693">
                  <c:v>594.85714285714198</c:v>
                </c:pt>
                <c:pt idx="694">
                  <c:v>595.71428571428498</c:v>
                </c:pt>
                <c:pt idx="695">
                  <c:v>596.57142857142799</c:v>
                </c:pt>
                <c:pt idx="696">
                  <c:v>597.42857142857099</c:v>
                </c:pt>
                <c:pt idx="697">
                  <c:v>598.28571428571399</c:v>
                </c:pt>
                <c:pt idx="698">
                  <c:v>599.142857142857</c:v>
                </c:pt>
                <c:pt idx="699">
                  <c:v>600</c:v>
                </c:pt>
                <c:pt idx="700">
                  <c:v>600.85714285714198</c:v>
                </c:pt>
                <c:pt idx="701">
                  <c:v>601.71428571428498</c:v>
                </c:pt>
                <c:pt idx="702">
                  <c:v>602.57142857142799</c:v>
                </c:pt>
                <c:pt idx="703">
                  <c:v>603.42857142857099</c:v>
                </c:pt>
                <c:pt idx="704">
                  <c:v>604.28571428571399</c:v>
                </c:pt>
                <c:pt idx="705">
                  <c:v>605.142857142857</c:v>
                </c:pt>
                <c:pt idx="706">
                  <c:v>606</c:v>
                </c:pt>
                <c:pt idx="707">
                  <c:v>606.85714285714198</c:v>
                </c:pt>
                <c:pt idx="708">
                  <c:v>607.71428571428498</c:v>
                </c:pt>
                <c:pt idx="709">
                  <c:v>608.57142857142799</c:v>
                </c:pt>
                <c:pt idx="710">
                  <c:v>609.42857142857099</c:v>
                </c:pt>
                <c:pt idx="711">
                  <c:v>610.28571428571399</c:v>
                </c:pt>
                <c:pt idx="712">
                  <c:v>611.142857142857</c:v>
                </c:pt>
                <c:pt idx="713">
                  <c:v>612</c:v>
                </c:pt>
                <c:pt idx="714">
                  <c:v>612.85714285714198</c:v>
                </c:pt>
                <c:pt idx="715">
                  <c:v>613.71428571428498</c:v>
                </c:pt>
                <c:pt idx="716">
                  <c:v>614.57142857142799</c:v>
                </c:pt>
                <c:pt idx="717">
                  <c:v>615.42857142857099</c:v>
                </c:pt>
                <c:pt idx="718">
                  <c:v>616.28571428571399</c:v>
                </c:pt>
                <c:pt idx="719">
                  <c:v>617.142857142857</c:v>
                </c:pt>
                <c:pt idx="720">
                  <c:v>618</c:v>
                </c:pt>
                <c:pt idx="721">
                  <c:v>618.85714285714198</c:v>
                </c:pt>
                <c:pt idx="722">
                  <c:v>619.71428571428498</c:v>
                </c:pt>
                <c:pt idx="723">
                  <c:v>620.57142857142799</c:v>
                </c:pt>
                <c:pt idx="724">
                  <c:v>621.42857142857099</c:v>
                </c:pt>
                <c:pt idx="725">
                  <c:v>622.28571428571399</c:v>
                </c:pt>
                <c:pt idx="726">
                  <c:v>623.142857142857</c:v>
                </c:pt>
                <c:pt idx="727">
                  <c:v>624</c:v>
                </c:pt>
                <c:pt idx="728">
                  <c:v>624.85714285714198</c:v>
                </c:pt>
                <c:pt idx="729">
                  <c:v>625.71428571428498</c:v>
                </c:pt>
                <c:pt idx="730">
                  <c:v>626.57142857142799</c:v>
                </c:pt>
                <c:pt idx="731">
                  <c:v>627.42857142857099</c:v>
                </c:pt>
                <c:pt idx="732">
                  <c:v>628.28571428571399</c:v>
                </c:pt>
                <c:pt idx="733">
                  <c:v>629.142857142857</c:v>
                </c:pt>
                <c:pt idx="734">
                  <c:v>630</c:v>
                </c:pt>
                <c:pt idx="735">
                  <c:v>630.85714285714198</c:v>
                </c:pt>
                <c:pt idx="736">
                  <c:v>631.71428571428498</c:v>
                </c:pt>
                <c:pt idx="737">
                  <c:v>632.57142857142799</c:v>
                </c:pt>
                <c:pt idx="738">
                  <c:v>633.42857142857099</c:v>
                </c:pt>
                <c:pt idx="739">
                  <c:v>634.28571428571399</c:v>
                </c:pt>
                <c:pt idx="740">
                  <c:v>635.142857142857</c:v>
                </c:pt>
                <c:pt idx="741">
                  <c:v>636</c:v>
                </c:pt>
                <c:pt idx="742">
                  <c:v>636.85714285714198</c:v>
                </c:pt>
                <c:pt idx="743">
                  <c:v>637.71428571428498</c:v>
                </c:pt>
                <c:pt idx="744">
                  <c:v>638.57142857142799</c:v>
                </c:pt>
                <c:pt idx="745">
                  <c:v>639.42857142857099</c:v>
                </c:pt>
                <c:pt idx="746">
                  <c:v>640.28571428571399</c:v>
                </c:pt>
                <c:pt idx="747">
                  <c:v>641.142857142857</c:v>
                </c:pt>
                <c:pt idx="748">
                  <c:v>642</c:v>
                </c:pt>
                <c:pt idx="749">
                  <c:v>642.85714285714198</c:v>
                </c:pt>
                <c:pt idx="750">
                  <c:v>643.71428571428498</c:v>
                </c:pt>
                <c:pt idx="751">
                  <c:v>644.57142857142799</c:v>
                </c:pt>
                <c:pt idx="752">
                  <c:v>645.42857142857099</c:v>
                </c:pt>
                <c:pt idx="753">
                  <c:v>646.28571428571399</c:v>
                </c:pt>
                <c:pt idx="754">
                  <c:v>647.142857142857</c:v>
                </c:pt>
                <c:pt idx="755">
                  <c:v>648</c:v>
                </c:pt>
                <c:pt idx="756">
                  <c:v>648.85714285714198</c:v>
                </c:pt>
                <c:pt idx="757">
                  <c:v>649.71428571428498</c:v>
                </c:pt>
                <c:pt idx="758">
                  <c:v>650.57142857142799</c:v>
                </c:pt>
                <c:pt idx="759">
                  <c:v>651.42857142857099</c:v>
                </c:pt>
                <c:pt idx="760">
                  <c:v>652.28571428571399</c:v>
                </c:pt>
                <c:pt idx="761">
                  <c:v>653.142857142857</c:v>
                </c:pt>
                <c:pt idx="762">
                  <c:v>654</c:v>
                </c:pt>
                <c:pt idx="763">
                  <c:v>654.85714285714198</c:v>
                </c:pt>
                <c:pt idx="764">
                  <c:v>655.71428571428498</c:v>
                </c:pt>
                <c:pt idx="765">
                  <c:v>656.57142857142799</c:v>
                </c:pt>
                <c:pt idx="766">
                  <c:v>657.42857142857099</c:v>
                </c:pt>
                <c:pt idx="767">
                  <c:v>658.28571428571399</c:v>
                </c:pt>
                <c:pt idx="768">
                  <c:v>659.142857142857</c:v>
                </c:pt>
                <c:pt idx="769">
                  <c:v>660</c:v>
                </c:pt>
                <c:pt idx="770">
                  <c:v>660.85714285714198</c:v>
                </c:pt>
                <c:pt idx="771">
                  <c:v>661.71428571428498</c:v>
                </c:pt>
                <c:pt idx="772">
                  <c:v>662.57142857142799</c:v>
                </c:pt>
                <c:pt idx="773">
                  <c:v>663.42857142857099</c:v>
                </c:pt>
                <c:pt idx="774">
                  <c:v>664.28571428571399</c:v>
                </c:pt>
                <c:pt idx="775">
                  <c:v>665.142857142857</c:v>
                </c:pt>
                <c:pt idx="776">
                  <c:v>666</c:v>
                </c:pt>
                <c:pt idx="777">
                  <c:v>666.85714285714198</c:v>
                </c:pt>
                <c:pt idx="778">
                  <c:v>667.71428571428498</c:v>
                </c:pt>
                <c:pt idx="779">
                  <c:v>668.57142857142799</c:v>
                </c:pt>
                <c:pt idx="780">
                  <c:v>669.42857142857099</c:v>
                </c:pt>
                <c:pt idx="781">
                  <c:v>670.28571428571399</c:v>
                </c:pt>
                <c:pt idx="782">
                  <c:v>671.142857142857</c:v>
                </c:pt>
                <c:pt idx="783">
                  <c:v>672</c:v>
                </c:pt>
                <c:pt idx="784">
                  <c:v>672.85714285714198</c:v>
                </c:pt>
                <c:pt idx="785">
                  <c:v>673.71428571428498</c:v>
                </c:pt>
                <c:pt idx="786">
                  <c:v>674.57142857142799</c:v>
                </c:pt>
                <c:pt idx="787">
                  <c:v>675.42857142857099</c:v>
                </c:pt>
                <c:pt idx="788">
                  <c:v>676.28571428571399</c:v>
                </c:pt>
                <c:pt idx="789">
                  <c:v>677.142857142857</c:v>
                </c:pt>
                <c:pt idx="790">
                  <c:v>678</c:v>
                </c:pt>
                <c:pt idx="791">
                  <c:v>678.85714285714198</c:v>
                </c:pt>
                <c:pt idx="792">
                  <c:v>679.71428571428498</c:v>
                </c:pt>
                <c:pt idx="793">
                  <c:v>680.57142857142799</c:v>
                </c:pt>
                <c:pt idx="794">
                  <c:v>681.42857142857099</c:v>
                </c:pt>
                <c:pt idx="795">
                  <c:v>682.28571428571399</c:v>
                </c:pt>
                <c:pt idx="796">
                  <c:v>683.142857142857</c:v>
                </c:pt>
                <c:pt idx="797">
                  <c:v>684</c:v>
                </c:pt>
                <c:pt idx="798">
                  <c:v>684.85714285714198</c:v>
                </c:pt>
                <c:pt idx="799">
                  <c:v>685.71428571428498</c:v>
                </c:pt>
                <c:pt idx="800">
                  <c:v>686.57142857142799</c:v>
                </c:pt>
                <c:pt idx="801">
                  <c:v>687.42857142857099</c:v>
                </c:pt>
                <c:pt idx="802">
                  <c:v>688.28571428571399</c:v>
                </c:pt>
                <c:pt idx="803">
                  <c:v>689.142857142857</c:v>
                </c:pt>
                <c:pt idx="804">
                  <c:v>690</c:v>
                </c:pt>
                <c:pt idx="805">
                  <c:v>690.85714285714198</c:v>
                </c:pt>
                <c:pt idx="806">
                  <c:v>691.71428571428498</c:v>
                </c:pt>
                <c:pt idx="807">
                  <c:v>692.57142857142799</c:v>
                </c:pt>
                <c:pt idx="808">
                  <c:v>693.42857142857099</c:v>
                </c:pt>
                <c:pt idx="809">
                  <c:v>694.28571428571399</c:v>
                </c:pt>
                <c:pt idx="810">
                  <c:v>695.142857142857</c:v>
                </c:pt>
                <c:pt idx="811">
                  <c:v>696</c:v>
                </c:pt>
                <c:pt idx="812">
                  <c:v>696.85714285714198</c:v>
                </c:pt>
                <c:pt idx="813">
                  <c:v>697.71428571428498</c:v>
                </c:pt>
                <c:pt idx="814">
                  <c:v>698.57142857142799</c:v>
                </c:pt>
                <c:pt idx="815">
                  <c:v>699.42857142857099</c:v>
                </c:pt>
                <c:pt idx="816">
                  <c:v>700.28571428571399</c:v>
                </c:pt>
                <c:pt idx="817">
                  <c:v>701.142857142857</c:v>
                </c:pt>
                <c:pt idx="818">
                  <c:v>702</c:v>
                </c:pt>
                <c:pt idx="819">
                  <c:v>702.85714285714198</c:v>
                </c:pt>
                <c:pt idx="820">
                  <c:v>703.71428571428498</c:v>
                </c:pt>
                <c:pt idx="821">
                  <c:v>704.57142857142799</c:v>
                </c:pt>
                <c:pt idx="822">
                  <c:v>705.42857142857099</c:v>
                </c:pt>
                <c:pt idx="823">
                  <c:v>706.28571428571399</c:v>
                </c:pt>
                <c:pt idx="824">
                  <c:v>707.142857142857</c:v>
                </c:pt>
                <c:pt idx="825">
                  <c:v>708</c:v>
                </c:pt>
                <c:pt idx="826">
                  <c:v>708.85714285714198</c:v>
                </c:pt>
                <c:pt idx="827">
                  <c:v>709.71428571428498</c:v>
                </c:pt>
                <c:pt idx="828">
                  <c:v>710.57142857142799</c:v>
                </c:pt>
                <c:pt idx="829">
                  <c:v>711.42857142857099</c:v>
                </c:pt>
                <c:pt idx="830">
                  <c:v>712.28571428571399</c:v>
                </c:pt>
                <c:pt idx="831">
                  <c:v>713.142857142857</c:v>
                </c:pt>
                <c:pt idx="832">
                  <c:v>714</c:v>
                </c:pt>
                <c:pt idx="833">
                  <c:v>714.85714285714198</c:v>
                </c:pt>
                <c:pt idx="834">
                  <c:v>715.71428571428498</c:v>
                </c:pt>
                <c:pt idx="835">
                  <c:v>716.57142857142799</c:v>
                </c:pt>
                <c:pt idx="836">
                  <c:v>717.42857142857099</c:v>
                </c:pt>
                <c:pt idx="837">
                  <c:v>718.28571428571399</c:v>
                </c:pt>
                <c:pt idx="838">
                  <c:v>719.142857142857</c:v>
                </c:pt>
                <c:pt idx="839">
                  <c:v>720</c:v>
                </c:pt>
                <c:pt idx="840">
                  <c:v>720.85714285714198</c:v>
                </c:pt>
                <c:pt idx="841">
                  <c:v>721.71428571428498</c:v>
                </c:pt>
                <c:pt idx="842">
                  <c:v>722.57142857142799</c:v>
                </c:pt>
                <c:pt idx="843">
                  <c:v>723.42857142857099</c:v>
                </c:pt>
                <c:pt idx="844">
                  <c:v>724.28571428571399</c:v>
                </c:pt>
                <c:pt idx="845">
                  <c:v>725.142857142857</c:v>
                </c:pt>
                <c:pt idx="846">
                  <c:v>726</c:v>
                </c:pt>
                <c:pt idx="847">
                  <c:v>726.85714285714198</c:v>
                </c:pt>
                <c:pt idx="848">
                  <c:v>727.71428571428498</c:v>
                </c:pt>
                <c:pt idx="849">
                  <c:v>728.57142857142799</c:v>
                </c:pt>
                <c:pt idx="850">
                  <c:v>729.42857142857099</c:v>
                </c:pt>
                <c:pt idx="851">
                  <c:v>730.28571428571399</c:v>
                </c:pt>
                <c:pt idx="852">
                  <c:v>731.142857142857</c:v>
                </c:pt>
                <c:pt idx="853">
                  <c:v>732</c:v>
                </c:pt>
                <c:pt idx="854">
                  <c:v>732.85714285714198</c:v>
                </c:pt>
                <c:pt idx="855">
                  <c:v>733.71428571428498</c:v>
                </c:pt>
                <c:pt idx="856">
                  <c:v>734.57142857142799</c:v>
                </c:pt>
                <c:pt idx="857">
                  <c:v>735.42857142857099</c:v>
                </c:pt>
                <c:pt idx="858">
                  <c:v>736.28571428571399</c:v>
                </c:pt>
                <c:pt idx="859">
                  <c:v>737.142857142857</c:v>
                </c:pt>
                <c:pt idx="860">
                  <c:v>738</c:v>
                </c:pt>
                <c:pt idx="861">
                  <c:v>738.85714285714198</c:v>
                </c:pt>
                <c:pt idx="862">
                  <c:v>739.71428571428498</c:v>
                </c:pt>
                <c:pt idx="863">
                  <c:v>740.57142857142799</c:v>
                </c:pt>
                <c:pt idx="864">
                  <c:v>741.42857142857099</c:v>
                </c:pt>
                <c:pt idx="865">
                  <c:v>742.28571428571399</c:v>
                </c:pt>
                <c:pt idx="866">
                  <c:v>743.142857142857</c:v>
                </c:pt>
                <c:pt idx="867">
                  <c:v>744</c:v>
                </c:pt>
                <c:pt idx="868">
                  <c:v>744.85714285714198</c:v>
                </c:pt>
                <c:pt idx="869">
                  <c:v>745.71428571428498</c:v>
                </c:pt>
                <c:pt idx="870">
                  <c:v>746.57142857142799</c:v>
                </c:pt>
                <c:pt idx="871">
                  <c:v>747.42857142857099</c:v>
                </c:pt>
                <c:pt idx="872">
                  <c:v>748.28571428571399</c:v>
                </c:pt>
                <c:pt idx="873">
                  <c:v>749.142857142857</c:v>
                </c:pt>
                <c:pt idx="874">
                  <c:v>750</c:v>
                </c:pt>
                <c:pt idx="875">
                  <c:v>750.85714285714198</c:v>
                </c:pt>
                <c:pt idx="876">
                  <c:v>751.71428571428498</c:v>
                </c:pt>
                <c:pt idx="877">
                  <c:v>752.57142857142799</c:v>
                </c:pt>
                <c:pt idx="878">
                  <c:v>753.42857142857099</c:v>
                </c:pt>
                <c:pt idx="879">
                  <c:v>754.28571428571399</c:v>
                </c:pt>
                <c:pt idx="880">
                  <c:v>755.142857142857</c:v>
                </c:pt>
                <c:pt idx="881">
                  <c:v>756</c:v>
                </c:pt>
                <c:pt idx="882">
                  <c:v>756.85714285714198</c:v>
                </c:pt>
                <c:pt idx="883">
                  <c:v>757.71428571428498</c:v>
                </c:pt>
                <c:pt idx="884">
                  <c:v>758.57142857142799</c:v>
                </c:pt>
                <c:pt idx="885">
                  <c:v>759.42857142857099</c:v>
                </c:pt>
                <c:pt idx="886">
                  <c:v>760.28571428571399</c:v>
                </c:pt>
                <c:pt idx="887">
                  <c:v>761.142857142857</c:v>
                </c:pt>
                <c:pt idx="888">
                  <c:v>762</c:v>
                </c:pt>
                <c:pt idx="889">
                  <c:v>762.85714285714198</c:v>
                </c:pt>
                <c:pt idx="890">
                  <c:v>763.71428571428498</c:v>
                </c:pt>
                <c:pt idx="891">
                  <c:v>764.57142857142799</c:v>
                </c:pt>
                <c:pt idx="892">
                  <c:v>765.42857142857099</c:v>
                </c:pt>
                <c:pt idx="893">
                  <c:v>766.28571428571399</c:v>
                </c:pt>
                <c:pt idx="894">
                  <c:v>767.142857142857</c:v>
                </c:pt>
                <c:pt idx="895">
                  <c:v>768</c:v>
                </c:pt>
                <c:pt idx="896">
                  <c:v>768.85714285714198</c:v>
                </c:pt>
                <c:pt idx="897">
                  <c:v>769.71428571428498</c:v>
                </c:pt>
                <c:pt idx="898">
                  <c:v>770.57142857142799</c:v>
                </c:pt>
                <c:pt idx="899">
                  <c:v>771.42857142857099</c:v>
                </c:pt>
                <c:pt idx="900">
                  <c:v>772.28571428571399</c:v>
                </c:pt>
                <c:pt idx="901">
                  <c:v>773.142857142857</c:v>
                </c:pt>
                <c:pt idx="902">
                  <c:v>774</c:v>
                </c:pt>
                <c:pt idx="903">
                  <c:v>774.85714285714198</c:v>
                </c:pt>
                <c:pt idx="904">
                  <c:v>775.71428571428498</c:v>
                </c:pt>
                <c:pt idx="905">
                  <c:v>776.57142857142799</c:v>
                </c:pt>
                <c:pt idx="906">
                  <c:v>777.42857142857099</c:v>
                </c:pt>
                <c:pt idx="907">
                  <c:v>778.28571428571399</c:v>
                </c:pt>
                <c:pt idx="908">
                  <c:v>779.142857142857</c:v>
                </c:pt>
                <c:pt idx="909">
                  <c:v>780</c:v>
                </c:pt>
                <c:pt idx="910">
                  <c:v>780.85714285714198</c:v>
                </c:pt>
                <c:pt idx="911">
                  <c:v>781.71428571428498</c:v>
                </c:pt>
                <c:pt idx="912">
                  <c:v>782.57142857142799</c:v>
                </c:pt>
                <c:pt idx="913">
                  <c:v>783.42857142857099</c:v>
                </c:pt>
                <c:pt idx="914">
                  <c:v>784.28571428571399</c:v>
                </c:pt>
                <c:pt idx="915">
                  <c:v>785.142857142857</c:v>
                </c:pt>
                <c:pt idx="916">
                  <c:v>786</c:v>
                </c:pt>
                <c:pt idx="917">
                  <c:v>786.85714285714198</c:v>
                </c:pt>
                <c:pt idx="918">
                  <c:v>787.71428571428498</c:v>
                </c:pt>
                <c:pt idx="919">
                  <c:v>788.57142857142799</c:v>
                </c:pt>
                <c:pt idx="920">
                  <c:v>789.42857142857099</c:v>
                </c:pt>
                <c:pt idx="921">
                  <c:v>790.28571428571399</c:v>
                </c:pt>
                <c:pt idx="922">
                  <c:v>791.142857142857</c:v>
                </c:pt>
                <c:pt idx="923">
                  <c:v>792</c:v>
                </c:pt>
                <c:pt idx="924">
                  <c:v>792.85714285714198</c:v>
                </c:pt>
                <c:pt idx="925">
                  <c:v>793.71428571428498</c:v>
                </c:pt>
                <c:pt idx="926">
                  <c:v>794.57142857142799</c:v>
                </c:pt>
                <c:pt idx="927">
                  <c:v>795.42857142857099</c:v>
                </c:pt>
                <c:pt idx="928">
                  <c:v>796.28571428571399</c:v>
                </c:pt>
                <c:pt idx="929">
                  <c:v>797.142857142857</c:v>
                </c:pt>
                <c:pt idx="930">
                  <c:v>798</c:v>
                </c:pt>
                <c:pt idx="931">
                  <c:v>798.85714285714198</c:v>
                </c:pt>
                <c:pt idx="932">
                  <c:v>799.71428571428498</c:v>
                </c:pt>
                <c:pt idx="933">
                  <c:v>800.57142857142799</c:v>
                </c:pt>
                <c:pt idx="934">
                  <c:v>801.42857142857099</c:v>
                </c:pt>
                <c:pt idx="935">
                  <c:v>802.28571428571399</c:v>
                </c:pt>
                <c:pt idx="936">
                  <c:v>803.142857142857</c:v>
                </c:pt>
                <c:pt idx="937">
                  <c:v>804</c:v>
                </c:pt>
                <c:pt idx="938">
                  <c:v>804.85714285714198</c:v>
                </c:pt>
                <c:pt idx="939">
                  <c:v>805.71428571428498</c:v>
                </c:pt>
                <c:pt idx="940">
                  <c:v>806.57142857142799</c:v>
                </c:pt>
                <c:pt idx="941">
                  <c:v>807.42857142857099</c:v>
                </c:pt>
                <c:pt idx="942">
                  <c:v>808.28571428571399</c:v>
                </c:pt>
                <c:pt idx="943">
                  <c:v>809.142857142857</c:v>
                </c:pt>
                <c:pt idx="944">
                  <c:v>810</c:v>
                </c:pt>
                <c:pt idx="945">
                  <c:v>810.85714285714198</c:v>
                </c:pt>
                <c:pt idx="946">
                  <c:v>811.71428571428498</c:v>
                </c:pt>
                <c:pt idx="947">
                  <c:v>812.57142857142799</c:v>
                </c:pt>
                <c:pt idx="948">
                  <c:v>813.42857142857099</c:v>
                </c:pt>
                <c:pt idx="949">
                  <c:v>814.28571428571399</c:v>
                </c:pt>
                <c:pt idx="950">
                  <c:v>815.142857142857</c:v>
                </c:pt>
                <c:pt idx="951">
                  <c:v>816</c:v>
                </c:pt>
                <c:pt idx="952">
                  <c:v>816.85714285714198</c:v>
                </c:pt>
                <c:pt idx="953">
                  <c:v>817.71428571428498</c:v>
                </c:pt>
                <c:pt idx="954">
                  <c:v>818.57142857142799</c:v>
                </c:pt>
                <c:pt idx="955">
                  <c:v>819.42857142857099</c:v>
                </c:pt>
                <c:pt idx="956">
                  <c:v>820.28571428571399</c:v>
                </c:pt>
                <c:pt idx="957">
                  <c:v>821.142857142857</c:v>
                </c:pt>
                <c:pt idx="958">
                  <c:v>822</c:v>
                </c:pt>
                <c:pt idx="959">
                  <c:v>822.85714285714198</c:v>
                </c:pt>
                <c:pt idx="960">
                  <c:v>823.71428571428498</c:v>
                </c:pt>
                <c:pt idx="961">
                  <c:v>824.57142857142799</c:v>
                </c:pt>
                <c:pt idx="962">
                  <c:v>825.42857142857099</c:v>
                </c:pt>
                <c:pt idx="963">
                  <c:v>826.28571428571399</c:v>
                </c:pt>
                <c:pt idx="964">
                  <c:v>827.142857142857</c:v>
                </c:pt>
                <c:pt idx="965">
                  <c:v>828</c:v>
                </c:pt>
                <c:pt idx="966">
                  <c:v>828.85714285714198</c:v>
                </c:pt>
                <c:pt idx="967">
                  <c:v>829.71428571428498</c:v>
                </c:pt>
                <c:pt idx="968">
                  <c:v>830.57142857142799</c:v>
                </c:pt>
                <c:pt idx="969">
                  <c:v>831.42857142857099</c:v>
                </c:pt>
                <c:pt idx="970">
                  <c:v>832.28571428571399</c:v>
                </c:pt>
                <c:pt idx="971">
                  <c:v>833.142857142857</c:v>
                </c:pt>
                <c:pt idx="972">
                  <c:v>834</c:v>
                </c:pt>
                <c:pt idx="973">
                  <c:v>834.85714285714198</c:v>
                </c:pt>
                <c:pt idx="974">
                  <c:v>835.71428571428498</c:v>
                </c:pt>
                <c:pt idx="975">
                  <c:v>836.57142857142799</c:v>
                </c:pt>
                <c:pt idx="976">
                  <c:v>837.42857142857099</c:v>
                </c:pt>
                <c:pt idx="977">
                  <c:v>838.28571428571399</c:v>
                </c:pt>
                <c:pt idx="978">
                  <c:v>839.142857142857</c:v>
                </c:pt>
                <c:pt idx="979">
                  <c:v>840</c:v>
                </c:pt>
                <c:pt idx="980">
                  <c:v>840.85714285714198</c:v>
                </c:pt>
                <c:pt idx="981">
                  <c:v>841.71428571428498</c:v>
                </c:pt>
                <c:pt idx="982">
                  <c:v>842.57142857142799</c:v>
                </c:pt>
                <c:pt idx="983">
                  <c:v>843.42857142857099</c:v>
                </c:pt>
                <c:pt idx="984">
                  <c:v>844.28571428571399</c:v>
                </c:pt>
                <c:pt idx="985">
                  <c:v>845.142857142857</c:v>
                </c:pt>
                <c:pt idx="986">
                  <c:v>846</c:v>
                </c:pt>
                <c:pt idx="987">
                  <c:v>846.85714285714198</c:v>
                </c:pt>
                <c:pt idx="988">
                  <c:v>847.71428571428498</c:v>
                </c:pt>
                <c:pt idx="989">
                  <c:v>848.57142857142799</c:v>
                </c:pt>
                <c:pt idx="990">
                  <c:v>849.42857142857099</c:v>
                </c:pt>
                <c:pt idx="991">
                  <c:v>850.28571428571399</c:v>
                </c:pt>
                <c:pt idx="992">
                  <c:v>851.142857142857</c:v>
                </c:pt>
                <c:pt idx="993">
                  <c:v>852</c:v>
                </c:pt>
                <c:pt idx="994">
                  <c:v>852.85714285714198</c:v>
                </c:pt>
                <c:pt idx="995">
                  <c:v>853.71428571428498</c:v>
                </c:pt>
                <c:pt idx="996">
                  <c:v>854.57142857142799</c:v>
                </c:pt>
                <c:pt idx="997">
                  <c:v>855.42857142857099</c:v>
                </c:pt>
                <c:pt idx="998">
                  <c:v>856.28571428571399</c:v>
                </c:pt>
                <c:pt idx="999">
                  <c:v>857.142857142857</c:v>
                </c:pt>
                <c:pt idx="1000">
                  <c:v>858</c:v>
                </c:pt>
                <c:pt idx="1001">
                  <c:v>858.85714285714198</c:v>
                </c:pt>
                <c:pt idx="1002">
                  <c:v>859.71428571428498</c:v>
                </c:pt>
                <c:pt idx="1003">
                  <c:v>860.57142857142799</c:v>
                </c:pt>
                <c:pt idx="1004">
                  <c:v>861.42857142857099</c:v>
                </c:pt>
                <c:pt idx="1005">
                  <c:v>862.28571428571399</c:v>
                </c:pt>
                <c:pt idx="1006">
                  <c:v>863.142857142857</c:v>
                </c:pt>
                <c:pt idx="1007">
                  <c:v>864</c:v>
                </c:pt>
                <c:pt idx="1008">
                  <c:v>864.85714285714198</c:v>
                </c:pt>
                <c:pt idx="1009">
                  <c:v>865.71428571428498</c:v>
                </c:pt>
                <c:pt idx="1010">
                  <c:v>866.57142857142799</c:v>
                </c:pt>
                <c:pt idx="1011">
                  <c:v>867.42857142857099</c:v>
                </c:pt>
                <c:pt idx="1012">
                  <c:v>868.28571428571399</c:v>
                </c:pt>
                <c:pt idx="1013">
                  <c:v>869.142857142857</c:v>
                </c:pt>
                <c:pt idx="1014">
                  <c:v>870</c:v>
                </c:pt>
                <c:pt idx="1015">
                  <c:v>870.85714285714198</c:v>
                </c:pt>
                <c:pt idx="1016">
                  <c:v>871.71428571428498</c:v>
                </c:pt>
                <c:pt idx="1017">
                  <c:v>872.57142857142799</c:v>
                </c:pt>
                <c:pt idx="1018">
                  <c:v>873.42857142857099</c:v>
                </c:pt>
                <c:pt idx="1019">
                  <c:v>874.28571428571399</c:v>
                </c:pt>
                <c:pt idx="1020">
                  <c:v>875.142857142857</c:v>
                </c:pt>
                <c:pt idx="1021">
                  <c:v>876</c:v>
                </c:pt>
                <c:pt idx="1022">
                  <c:v>876.85714285714198</c:v>
                </c:pt>
                <c:pt idx="1023">
                  <c:v>877.71428571428498</c:v>
                </c:pt>
                <c:pt idx="1024">
                  <c:v>878.57142857142799</c:v>
                </c:pt>
                <c:pt idx="1025">
                  <c:v>879.42857142857099</c:v>
                </c:pt>
                <c:pt idx="1026">
                  <c:v>880.28571428571399</c:v>
                </c:pt>
                <c:pt idx="1027">
                  <c:v>881.142857142857</c:v>
                </c:pt>
                <c:pt idx="1028">
                  <c:v>882</c:v>
                </c:pt>
                <c:pt idx="1029">
                  <c:v>882.85714285714198</c:v>
                </c:pt>
                <c:pt idx="1030">
                  <c:v>883.71428571428498</c:v>
                </c:pt>
                <c:pt idx="1031">
                  <c:v>884.57142857142799</c:v>
                </c:pt>
                <c:pt idx="1032">
                  <c:v>885.42857142857099</c:v>
                </c:pt>
                <c:pt idx="1033">
                  <c:v>886.28571428571399</c:v>
                </c:pt>
                <c:pt idx="1034">
                  <c:v>887.142857142857</c:v>
                </c:pt>
                <c:pt idx="1035">
                  <c:v>888</c:v>
                </c:pt>
                <c:pt idx="1036">
                  <c:v>888.85714285714198</c:v>
                </c:pt>
                <c:pt idx="1037">
                  <c:v>889.71428571428498</c:v>
                </c:pt>
                <c:pt idx="1038">
                  <c:v>890.57142857142799</c:v>
                </c:pt>
                <c:pt idx="1039">
                  <c:v>891.42857142857099</c:v>
                </c:pt>
                <c:pt idx="1040">
                  <c:v>892.28571428571399</c:v>
                </c:pt>
                <c:pt idx="1041">
                  <c:v>893.142857142857</c:v>
                </c:pt>
                <c:pt idx="1042">
                  <c:v>894</c:v>
                </c:pt>
                <c:pt idx="1043">
                  <c:v>894.85714285714198</c:v>
                </c:pt>
                <c:pt idx="1044">
                  <c:v>895.71428571428498</c:v>
                </c:pt>
                <c:pt idx="1045">
                  <c:v>896.57142857142799</c:v>
                </c:pt>
                <c:pt idx="1046">
                  <c:v>897.42857142857099</c:v>
                </c:pt>
                <c:pt idx="1047">
                  <c:v>898.28571428571399</c:v>
                </c:pt>
                <c:pt idx="1048">
                  <c:v>899.142857142857</c:v>
                </c:pt>
                <c:pt idx="1049">
                  <c:v>900</c:v>
                </c:pt>
                <c:pt idx="1050">
                  <c:v>900.85714285714198</c:v>
                </c:pt>
                <c:pt idx="1051">
                  <c:v>901.71428571428498</c:v>
                </c:pt>
                <c:pt idx="1052">
                  <c:v>902.57142857142799</c:v>
                </c:pt>
                <c:pt idx="1053">
                  <c:v>903.42857142857099</c:v>
                </c:pt>
                <c:pt idx="1054">
                  <c:v>904.28571428571399</c:v>
                </c:pt>
                <c:pt idx="1055">
                  <c:v>905.142857142857</c:v>
                </c:pt>
                <c:pt idx="1056">
                  <c:v>906</c:v>
                </c:pt>
                <c:pt idx="1057">
                  <c:v>906.85714285714198</c:v>
                </c:pt>
                <c:pt idx="1058">
                  <c:v>907.71428571428498</c:v>
                </c:pt>
                <c:pt idx="1059">
                  <c:v>908.57142857142799</c:v>
                </c:pt>
                <c:pt idx="1060">
                  <c:v>909.42857142857099</c:v>
                </c:pt>
                <c:pt idx="1061">
                  <c:v>910.28571428571399</c:v>
                </c:pt>
                <c:pt idx="1062">
                  <c:v>911.142857142857</c:v>
                </c:pt>
                <c:pt idx="1063">
                  <c:v>912</c:v>
                </c:pt>
                <c:pt idx="1064">
                  <c:v>912.85714285714198</c:v>
                </c:pt>
                <c:pt idx="1065">
                  <c:v>913.71428571428498</c:v>
                </c:pt>
                <c:pt idx="1066">
                  <c:v>914.57142857142799</c:v>
                </c:pt>
                <c:pt idx="1067">
                  <c:v>915.42857142857099</c:v>
                </c:pt>
                <c:pt idx="1068">
                  <c:v>916.28571428571399</c:v>
                </c:pt>
                <c:pt idx="1069">
                  <c:v>917.142857142857</c:v>
                </c:pt>
                <c:pt idx="1070">
                  <c:v>918</c:v>
                </c:pt>
                <c:pt idx="1071">
                  <c:v>918.85714285714198</c:v>
                </c:pt>
                <c:pt idx="1072">
                  <c:v>919.71428571428498</c:v>
                </c:pt>
                <c:pt idx="1073">
                  <c:v>920.57142857142799</c:v>
                </c:pt>
                <c:pt idx="1074">
                  <c:v>921.42857142857099</c:v>
                </c:pt>
                <c:pt idx="1075">
                  <c:v>922.28571428571399</c:v>
                </c:pt>
                <c:pt idx="1076">
                  <c:v>923.142857142857</c:v>
                </c:pt>
                <c:pt idx="1077">
                  <c:v>924</c:v>
                </c:pt>
                <c:pt idx="1078">
                  <c:v>924.85714285714198</c:v>
                </c:pt>
                <c:pt idx="1079">
                  <c:v>925.71428571428498</c:v>
                </c:pt>
                <c:pt idx="1080">
                  <c:v>926.57142857142799</c:v>
                </c:pt>
                <c:pt idx="1081">
                  <c:v>927.42857142857099</c:v>
                </c:pt>
                <c:pt idx="1082">
                  <c:v>928.28571428571399</c:v>
                </c:pt>
                <c:pt idx="1083">
                  <c:v>929.142857142857</c:v>
                </c:pt>
                <c:pt idx="1084">
                  <c:v>930</c:v>
                </c:pt>
                <c:pt idx="1085">
                  <c:v>930.85714285714198</c:v>
                </c:pt>
                <c:pt idx="1086">
                  <c:v>931.71428571428498</c:v>
                </c:pt>
                <c:pt idx="1087">
                  <c:v>932.57142857142799</c:v>
                </c:pt>
                <c:pt idx="1088">
                  <c:v>933.42857142857099</c:v>
                </c:pt>
                <c:pt idx="1089">
                  <c:v>934.28571428571399</c:v>
                </c:pt>
                <c:pt idx="1090">
                  <c:v>935.142857142857</c:v>
                </c:pt>
                <c:pt idx="1091">
                  <c:v>936</c:v>
                </c:pt>
                <c:pt idx="1092">
                  <c:v>936.85714285714198</c:v>
                </c:pt>
                <c:pt idx="1093">
                  <c:v>937.71428571428498</c:v>
                </c:pt>
                <c:pt idx="1094">
                  <c:v>938.57142857142799</c:v>
                </c:pt>
                <c:pt idx="1095">
                  <c:v>939.42857142857099</c:v>
                </c:pt>
                <c:pt idx="1096">
                  <c:v>940.28571428571399</c:v>
                </c:pt>
                <c:pt idx="1097">
                  <c:v>941.142857142857</c:v>
                </c:pt>
                <c:pt idx="1098">
                  <c:v>942</c:v>
                </c:pt>
                <c:pt idx="1099">
                  <c:v>942.85714285714198</c:v>
                </c:pt>
                <c:pt idx="1100">
                  <c:v>943.71428571428498</c:v>
                </c:pt>
                <c:pt idx="1101">
                  <c:v>944.57142857142799</c:v>
                </c:pt>
                <c:pt idx="1102">
                  <c:v>945.42857142857099</c:v>
                </c:pt>
                <c:pt idx="1103">
                  <c:v>946.28571428571399</c:v>
                </c:pt>
                <c:pt idx="1104">
                  <c:v>947.142857142857</c:v>
                </c:pt>
                <c:pt idx="1105">
                  <c:v>948</c:v>
                </c:pt>
                <c:pt idx="1106">
                  <c:v>948.85714285714198</c:v>
                </c:pt>
                <c:pt idx="1107">
                  <c:v>949.71428571428498</c:v>
                </c:pt>
                <c:pt idx="1108">
                  <c:v>950.57142857142799</c:v>
                </c:pt>
                <c:pt idx="1109">
                  <c:v>951.42857142857099</c:v>
                </c:pt>
                <c:pt idx="1110">
                  <c:v>952.28571428571399</c:v>
                </c:pt>
                <c:pt idx="1111">
                  <c:v>953.142857142857</c:v>
                </c:pt>
                <c:pt idx="1112">
                  <c:v>954</c:v>
                </c:pt>
                <c:pt idx="1113">
                  <c:v>954.85714285714198</c:v>
                </c:pt>
                <c:pt idx="1114">
                  <c:v>955.71428571428498</c:v>
                </c:pt>
                <c:pt idx="1115">
                  <c:v>956.57142857142799</c:v>
                </c:pt>
                <c:pt idx="1116">
                  <c:v>957.42857142857099</c:v>
                </c:pt>
                <c:pt idx="1117">
                  <c:v>958.28571428571399</c:v>
                </c:pt>
                <c:pt idx="1118">
                  <c:v>959.142857142857</c:v>
                </c:pt>
                <c:pt idx="1119">
                  <c:v>960</c:v>
                </c:pt>
                <c:pt idx="1120">
                  <c:v>960.85714285714198</c:v>
                </c:pt>
                <c:pt idx="1121">
                  <c:v>961.71428571428498</c:v>
                </c:pt>
                <c:pt idx="1122">
                  <c:v>962.57142857142799</c:v>
                </c:pt>
                <c:pt idx="1123">
                  <c:v>963.42857142857099</c:v>
                </c:pt>
                <c:pt idx="1124">
                  <c:v>964.28571428571399</c:v>
                </c:pt>
                <c:pt idx="1125">
                  <c:v>965.142857142857</c:v>
                </c:pt>
                <c:pt idx="1126">
                  <c:v>966</c:v>
                </c:pt>
                <c:pt idx="1127">
                  <c:v>966.85714285714198</c:v>
                </c:pt>
                <c:pt idx="1128">
                  <c:v>967.71428571428498</c:v>
                </c:pt>
                <c:pt idx="1129">
                  <c:v>968.57142857142799</c:v>
                </c:pt>
                <c:pt idx="1130">
                  <c:v>969.42857142857099</c:v>
                </c:pt>
                <c:pt idx="1131">
                  <c:v>970.28571428571399</c:v>
                </c:pt>
                <c:pt idx="1132">
                  <c:v>971.142857142857</c:v>
                </c:pt>
                <c:pt idx="1133">
                  <c:v>972</c:v>
                </c:pt>
                <c:pt idx="1134">
                  <c:v>972.85714285714198</c:v>
                </c:pt>
                <c:pt idx="1135">
                  <c:v>973.71428571428498</c:v>
                </c:pt>
                <c:pt idx="1136">
                  <c:v>974.57142857142799</c:v>
                </c:pt>
                <c:pt idx="1137">
                  <c:v>975.42857142857099</c:v>
                </c:pt>
                <c:pt idx="1138">
                  <c:v>976.28571428571399</c:v>
                </c:pt>
                <c:pt idx="1139">
                  <c:v>977.142857142857</c:v>
                </c:pt>
                <c:pt idx="1140">
                  <c:v>978</c:v>
                </c:pt>
                <c:pt idx="1141">
                  <c:v>978.85714285714198</c:v>
                </c:pt>
                <c:pt idx="1142">
                  <c:v>979.71428571428498</c:v>
                </c:pt>
                <c:pt idx="1143">
                  <c:v>980.57142857142799</c:v>
                </c:pt>
                <c:pt idx="1144">
                  <c:v>981.42857142857099</c:v>
                </c:pt>
                <c:pt idx="1145">
                  <c:v>982.28571428571399</c:v>
                </c:pt>
                <c:pt idx="1146">
                  <c:v>983.142857142857</c:v>
                </c:pt>
                <c:pt idx="1147">
                  <c:v>984</c:v>
                </c:pt>
                <c:pt idx="1148">
                  <c:v>984.85714285714198</c:v>
                </c:pt>
                <c:pt idx="1149">
                  <c:v>985.71428571428498</c:v>
                </c:pt>
                <c:pt idx="1150">
                  <c:v>986.57142857142799</c:v>
                </c:pt>
                <c:pt idx="1151">
                  <c:v>987.42857142857099</c:v>
                </c:pt>
                <c:pt idx="1152">
                  <c:v>988.28571428571399</c:v>
                </c:pt>
                <c:pt idx="1153">
                  <c:v>989.142857142857</c:v>
                </c:pt>
                <c:pt idx="1154">
                  <c:v>990</c:v>
                </c:pt>
                <c:pt idx="1155">
                  <c:v>990.85714285714198</c:v>
                </c:pt>
                <c:pt idx="1156">
                  <c:v>991.71428571428498</c:v>
                </c:pt>
                <c:pt idx="1157">
                  <c:v>992.57142857142799</c:v>
                </c:pt>
                <c:pt idx="1158">
                  <c:v>993.42857142857099</c:v>
                </c:pt>
                <c:pt idx="1159">
                  <c:v>994.28571428571399</c:v>
                </c:pt>
                <c:pt idx="1160">
                  <c:v>995.142857142857</c:v>
                </c:pt>
                <c:pt idx="1161">
                  <c:v>996</c:v>
                </c:pt>
                <c:pt idx="1162">
                  <c:v>996.85714285714198</c:v>
                </c:pt>
                <c:pt idx="1163">
                  <c:v>997.71428571428498</c:v>
                </c:pt>
                <c:pt idx="1164">
                  <c:v>998.57142857142799</c:v>
                </c:pt>
                <c:pt idx="1165">
                  <c:v>999.42857142857099</c:v>
                </c:pt>
                <c:pt idx="1166">
                  <c:v>1000.28571428571</c:v>
                </c:pt>
                <c:pt idx="1167">
                  <c:v>1001.1428571428499</c:v>
                </c:pt>
                <c:pt idx="1168">
                  <c:v>1002</c:v>
                </c:pt>
                <c:pt idx="1169">
                  <c:v>1002.85714285714</c:v>
                </c:pt>
                <c:pt idx="1170">
                  <c:v>1003.71428571428</c:v>
                </c:pt>
                <c:pt idx="1171">
                  <c:v>1004.57142857142</c:v>
                </c:pt>
                <c:pt idx="1172">
                  <c:v>1005.42857142856</c:v>
                </c:pt>
                <c:pt idx="1173">
                  <c:v>1006.2857142857</c:v>
                </c:pt>
                <c:pt idx="1174">
                  <c:v>1007.1428571428399</c:v>
                </c:pt>
                <c:pt idx="1175">
                  <c:v>1007.99999999998</c:v>
                </c:pt>
                <c:pt idx="1176">
                  <c:v>1008.85714285712</c:v>
                </c:pt>
                <c:pt idx="1177">
                  <c:v>1009.71428571426</c:v>
                </c:pt>
                <c:pt idx="1178">
                  <c:v>1010.5714285714</c:v>
                </c:pt>
                <c:pt idx="1179">
                  <c:v>1011.42857142854</c:v>
                </c:pt>
                <c:pt idx="1180">
                  <c:v>1012.28571428568</c:v>
                </c:pt>
                <c:pt idx="1181">
                  <c:v>1013.14285714282</c:v>
                </c:pt>
                <c:pt idx="1182">
                  <c:v>1013.99999999996</c:v>
                </c:pt>
                <c:pt idx="1183">
                  <c:v>1014.8571428571</c:v>
                </c:pt>
                <c:pt idx="1184">
                  <c:v>1015.71428571424</c:v>
                </c:pt>
                <c:pt idx="1185">
                  <c:v>1016.57142857138</c:v>
                </c:pt>
                <c:pt idx="1186">
                  <c:v>1017.4285714285199</c:v>
                </c:pt>
                <c:pt idx="1187">
                  <c:v>1018.28571428566</c:v>
                </c:pt>
                <c:pt idx="1188">
                  <c:v>1019.1428571428</c:v>
                </c:pt>
                <c:pt idx="1189">
                  <c:v>1019.99999999994</c:v>
                </c:pt>
                <c:pt idx="1190">
                  <c:v>1020.85714285708</c:v>
                </c:pt>
                <c:pt idx="1191">
                  <c:v>1021.71428571422</c:v>
                </c:pt>
                <c:pt idx="1192">
                  <c:v>1022.57142857136</c:v>
                </c:pt>
                <c:pt idx="1193">
                  <c:v>1023.4285714285</c:v>
                </c:pt>
                <c:pt idx="1194">
                  <c:v>1024.2857142856401</c:v>
                </c:pt>
                <c:pt idx="1195">
                  <c:v>1025.14285714278</c:v>
                </c:pt>
                <c:pt idx="1196">
                  <c:v>1025.99999999992</c:v>
                </c:pt>
                <c:pt idx="1197">
                  <c:v>1026.8571428570599</c:v>
                </c:pt>
                <c:pt idx="1198">
                  <c:v>1027.7142857142001</c:v>
                </c:pt>
                <c:pt idx="1199">
                  <c:v>1028.57142857134</c:v>
                </c:pt>
                <c:pt idx="1200">
                  <c:v>1029.4285714284799</c:v>
                </c:pt>
                <c:pt idx="1201">
                  <c:v>1030.2857142856201</c:v>
                </c:pt>
                <c:pt idx="1202">
                  <c:v>1031.14285714276</c:v>
                </c:pt>
                <c:pt idx="1203">
                  <c:v>1031.9999999999</c:v>
                </c:pt>
                <c:pt idx="1204">
                  <c:v>1032.8571428570399</c:v>
                </c:pt>
                <c:pt idx="1205">
                  <c:v>1033.7142857141801</c:v>
                </c:pt>
                <c:pt idx="1206">
                  <c:v>1034.57142857132</c:v>
                </c:pt>
                <c:pt idx="1207">
                  <c:v>1035.4285714284599</c:v>
                </c:pt>
                <c:pt idx="1208">
                  <c:v>1036.2857142856001</c:v>
                </c:pt>
                <c:pt idx="1209">
                  <c:v>1037.14285714274</c:v>
                </c:pt>
                <c:pt idx="1210">
                  <c:v>1037.9999999998799</c:v>
                </c:pt>
                <c:pt idx="1211">
                  <c:v>1038.8571428570201</c:v>
                </c:pt>
                <c:pt idx="1212">
                  <c:v>1039.71428571416</c:v>
                </c:pt>
                <c:pt idx="1213">
                  <c:v>1040.5714285713</c:v>
                </c:pt>
                <c:pt idx="1214">
                  <c:v>1041.4285714284399</c:v>
                </c:pt>
                <c:pt idx="1215">
                  <c:v>1042.2857142855801</c:v>
                </c:pt>
                <c:pt idx="1216">
                  <c:v>1043.14285714272</c:v>
                </c:pt>
                <c:pt idx="1217">
                  <c:v>1043.9999999998599</c:v>
                </c:pt>
                <c:pt idx="1218">
                  <c:v>1044.8571428570001</c:v>
                </c:pt>
                <c:pt idx="1219">
                  <c:v>1045.71428571414</c:v>
                </c:pt>
                <c:pt idx="1220">
                  <c:v>1046.57142857128</c:v>
                </c:pt>
                <c:pt idx="1221">
                  <c:v>1047.4285714284199</c:v>
                </c:pt>
                <c:pt idx="1222">
                  <c:v>1048.2857142855601</c:v>
                </c:pt>
                <c:pt idx="1223">
                  <c:v>1049.1428571427</c:v>
                </c:pt>
                <c:pt idx="1224">
                  <c:v>1049.9999999998399</c:v>
                </c:pt>
                <c:pt idx="1225">
                  <c:v>1050.8571428569801</c:v>
                </c:pt>
                <c:pt idx="1226">
                  <c:v>1051.71428571412</c:v>
                </c:pt>
                <c:pt idx="1227">
                  <c:v>1052.57142857126</c:v>
                </c:pt>
                <c:pt idx="1228">
                  <c:v>1053.4285714283999</c:v>
                </c:pt>
                <c:pt idx="1229">
                  <c:v>1054.2857142855401</c:v>
                </c:pt>
                <c:pt idx="1230">
                  <c:v>1055.14285714268</c:v>
                </c:pt>
                <c:pt idx="1231">
                  <c:v>1055.9999999998199</c:v>
                </c:pt>
                <c:pt idx="1232">
                  <c:v>1056.8571428569601</c:v>
                </c:pt>
                <c:pt idx="1233">
                  <c:v>1057.7142857141</c:v>
                </c:pt>
                <c:pt idx="1234">
                  <c:v>1058.5714285712399</c:v>
                </c:pt>
                <c:pt idx="1235">
                  <c:v>1059.4285714283801</c:v>
                </c:pt>
                <c:pt idx="1236">
                  <c:v>1060.28571428552</c:v>
                </c:pt>
                <c:pt idx="1237">
                  <c:v>1061.14285714266</c:v>
                </c:pt>
                <c:pt idx="1238">
                  <c:v>1061.9999999997999</c:v>
                </c:pt>
                <c:pt idx="1239">
                  <c:v>1062.8571428569401</c:v>
                </c:pt>
                <c:pt idx="1240">
                  <c:v>1063.71428571408</c:v>
                </c:pt>
                <c:pt idx="1241">
                  <c:v>1064.5714285712199</c:v>
                </c:pt>
                <c:pt idx="1242">
                  <c:v>1065.4285714283601</c:v>
                </c:pt>
                <c:pt idx="1243">
                  <c:v>1066.2857142855</c:v>
                </c:pt>
                <c:pt idx="1244">
                  <c:v>1067.14285714264</c:v>
                </c:pt>
                <c:pt idx="1245">
                  <c:v>1067.9999999997799</c:v>
                </c:pt>
                <c:pt idx="1246">
                  <c:v>1068.8571428569201</c:v>
                </c:pt>
                <c:pt idx="1247">
                  <c:v>1069.71428571406</c:v>
                </c:pt>
                <c:pt idx="1248">
                  <c:v>1070.5714285711999</c:v>
                </c:pt>
                <c:pt idx="1249">
                  <c:v>1071.4285714283401</c:v>
                </c:pt>
                <c:pt idx="1250">
                  <c:v>1072.28571428548</c:v>
                </c:pt>
                <c:pt idx="1251">
                  <c:v>1073.14285714262</c:v>
                </c:pt>
                <c:pt idx="1252">
                  <c:v>1073.9999999997599</c:v>
                </c:pt>
                <c:pt idx="1253">
                  <c:v>1074.8571428569001</c:v>
                </c:pt>
                <c:pt idx="1254">
                  <c:v>1075.71428571404</c:v>
                </c:pt>
                <c:pt idx="1255">
                  <c:v>1076.5714285711799</c:v>
                </c:pt>
                <c:pt idx="1256">
                  <c:v>1077.4285714283201</c:v>
                </c:pt>
                <c:pt idx="1257">
                  <c:v>1078.28571428546</c:v>
                </c:pt>
                <c:pt idx="1258">
                  <c:v>1079.1428571426</c:v>
                </c:pt>
                <c:pt idx="1259">
                  <c:v>1079.9999999997401</c:v>
                </c:pt>
                <c:pt idx="1260">
                  <c:v>1080.85714285688</c:v>
                </c:pt>
                <c:pt idx="1261">
                  <c:v>1081.71428571402</c:v>
                </c:pt>
                <c:pt idx="1262">
                  <c:v>1082.5714285711599</c:v>
                </c:pt>
                <c:pt idx="1263">
                  <c:v>1083.4285714283001</c:v>
                </c:pt>
                <c:pt idx="1264">
                  <c:v>1084.28571428544</c:v>
                </c:pt>
                <c:pt idx="1265">
                  <c:v>1085.1428571425799</c:v>
                </c:pt>
                <c:pt idx="1266">
                  <c:v>1085.9999999997201</c:v>
                </c:pt>
                <c:pt idx="1267">
                  <c:v>1086.85714285686</c:v>
                </c:pt>
                <c:pt idx="1268">
                  <c:v>1087.714285714</c:v>
                </c:pt>
                <c:pt idx="1269">
                  <c:v>1088.5714285711399</c:v>
                </c:pt>
                <c:pt idx="1270">
                  <c:v>1089.4285714282801</c:v>
                </c:pt>
                <c:pt idx="1271">
                  <c:v>1090.28571428543</c:v>
                </c:pt>
                <c:pt idx="1272">
                  <c:v>1091.1428571425599</c:v>
                </c:pt>
                <c:pt idx="1273">
                  <c:v>1091.9999999997101</c:v>
                </c:pt>
                <c:pt idx="1274">
                  <c:v>1092.85714285685</c:v>
                </c:pt>
                <c:pt idx="1275">
                  <c:v>1093.71428571399</c:v>
                </c:pt>
                <c:pt idx="1276">
                  <c:v>1094.5714285711299</c:v>
                </c:pt>
                <c:pt idx="1277">
                  <c:v>1095.4285714282701</c:v>
                </c:pt>
                <c:pt idx="1278">
                  <c:v>1096.28571428541</c:v>
                </c:pt>
                <c:pt idx="1279">
                  <c:v>1097.1428571425499</c:v>
                </c:pt>
                <c:pt idx="1280">
                  <c:v>1097.9999999996901</c:v>
                </c:pt>
                <c:pt idx="1281">
                  <c:v>1098.85714285683</c:v>
                </c:pt>
                <c:pt idx="1282">
                  <c:v>1099.71428571397</c:v>
                </c:pt>
                <c:pt idx="1283">
                  <c:v>1100.5714285711099</c:v>
                </c:pt>
                <c:pt idx="1284">
                  <c:v>1101.4285714282501</c:v>
                </c:pt>
                <c:pt idx="1285">
                  <c:v>1102.28571428539</c:v>
                </c:pt>
                <c:pt idx="1286">
                  <c:v>1103.1428571425299</c:v>
                </c:pt>
                <c:pt idx="1287">
                  <c:v>1103.9999999996701</c:v>
                </c:pt>
                <c:pt idx="1288">
                  <c:v>1104.85714285681</c:v>
                </c:pt>
                <c:pt idx="1289">
                  <c:v>1105.7142857139499</c:v>
                </c:pt>
                <c:pt idx="1290">
                  <c:v>1106.5714285710901</c:v>
                </c:pt>
                <c:pt idx="1291">
                  <c:v>1107.42857142823</c:v>
                </c:pt>
                <c:pt idx="1292">
                  <c:v>1108.28571428537</c:v>
                </c:pt>
                <c:pt idx="1293">
                  <c:v>1109.1428571425099</c:v>
                </c:pt>
                <c:pt idx="1294">
                  <c:v>1109.9999999996501</c:v>
                </c:pt>
                <c:pt idx="1295">
                  <c:v>1110.85714285679</c:v>
                </c:pt>
                <c:pt idx="1296">
                  <c:v>1111.7142857139299</c:v>
                </c:pt>
                <c:pt idx="1297">
                  <c:v>1112.5714285710701</c:v>
                </c:pt>
                <c:pt idx="1298">
                  <c:v>1113.42857142821</c:v>
                </c:pt>
                <c:pt idx="1299">
                  <c:v>1114.28571428535</c:v>
                </c:pt>
                <c:pt idx="1300">
                  <c:v>1115.1428571424899</c:v>
                </c:pt>
                <c:pt idx="1301">
                  <c:v>1115.9999999996301</c:v>
                </c:pt>
                <c:pt idx="1302">
                  <c:v>1116.85714285677</c:v>
                </c:pt>
                <c:pt idx="1303">
                  <c:v>1117.7142857139099</c:v>
                </c:pt>
                <c:pt idx="1304">
                  <c:v>1118.5714285710501</c:v>
                </c:pt>
                <c:pt idx="1305">
                  <c:v>1119.42857142819</c:v>
                </c:pt>
                <c:pt idx="1306">
                  <c:v>1120.28571428533</c:v>
                </c:pt>
                <c:pt idx="1307">
                  <c:v>1121.1428571424699</c:v>
                </c:pt>
                <c:pt idx="1308">
                  <c:v>1121.9999999996101</c:v>
                </c:pt>
                <c:pt idx="1309">
                  <c:v>1122.85714285675</c:v>
                </c:pt>
                <c:pt idx="1310">
                  <c:v>1123.7142857138899</c:v>
                </c:pt>
                <c:pt idx="1311">
                  <c:v>1124.5714285710301</c:v>
                </c:pt>
                <c:pt idx="1312">
                  <c:v>1125.42857142817</c:v>
                </c:pt>
                <c:pt idx="1313">
                  <c:v>1126.28571428531</c:v>
                </c:pt>
                <c:pt idx="1314">
                  <c:v>1127.1428571424501</c:v>
                </c:pt>
                <c:pt idx="1315">
                  <c:v>1127.99999999959</c:v>
                </c:pt>
                <c:pt idx="1316">
                  <c:v>1128.85714285673</c:v>
                </c:pt>
                <c:pt idx="1317">
                  <c:v>1129.7142857138699</c:v>
                </c:pt>
                <c:pt idx="1318">
                  <c:v>1130.5714285710101</c:v>
                </c:pt>
                <c:pt idx="1319">
                  <c:v>1131.42857142815</c:v>
                </c:pt>
                <c:pt idx="1320">
                  <c:v>1132.2857142852899</c:v>
                </c:pt>
                <c:pt idx="1321">
                  <c:v>1133.1428571424301</c:v>
                </c:pt>
                <c:pt idx="1322">
                  <c:v>1133.99999999957</c:v>
                </c:pt>
                <c:pt idx="1323">
                  <c:v>1134.85714285671</c:v>
                </c:pt>
                <c:pt idx="1324">
                  <c:v>1135.7142857138499</c:v>
                </c:pt>
                <c:pt idx="1325">
                  <c:v>1136.5714285709901</c:v>
                </c:pt>
                <c:pt idx="1326">
                  <c:v>1137.42857142813</c:v>
                </c:pt>
                <c:pt idx="1327">
                  <c:v>1138.2857142852699</c:v>
                </c:pt>
                <c:pt idx="1328">
                  <c:v>1139.1428571424101</c:v>
                </c:pt>
                <c:pt idx="1329">
                  <c:v>1139.99999999955</c:v>
                </c:pt>
                <c:pt idx="1330">
                  <c:v>1140.85714285669</c:v>
                </c:pt>
                <c:pt idx="1331">
                  <c:v>1141.7142857138299</c:v>
                </c:pt>
                <c:pt idx="1332">
                  <c:v>1142.5714285709701</c:v>
                </c:pt>
                <c:pt idx="1333">
                  <c:v>1143.42857142811</c:v>
                </c:pt>
                <c:pt idx="1334">
                  <c:v>1144.2857142852499</c:v>
                </c:pt>
                <c:pt idx="1335">
                  <c:v>1145.1428571423901</c:v>
                </c:pt>
                <c:pt idx="1336">
                  <c:v>1145.99999999953</c:v>
                </c:pt>
                <c:pt idx="1337">
                  <c:v>1146.85714285667</c:v>
                </c:pt>
                <c:pt idx="1338">
                  <c:v>1147.7142857138101</c:v>
                </c:pt>
                <c:pt idx="1339">
                  <c:v>1148.57142857095</c:v>
                </c:pt>
                <c:pt idx="1340">
                  <c:v>1149.42857142809</c:v>
                </c:pt>
                <c:pt idx="1341">
                  <c:v>1150.2857142852299</c:v>
                </c:pt>
                <c:pt idx="1342">
                  <c:v>1151.1428571423701</c:v>
                </c:pt>
                <c:pt idx="1343">
                  <c:v>1151.99999999951</c:v>
                </c:pt>
                <c:pt idx="1344">
                  <c:v>1152.8571428566499</c:v>
                </c:pt>
                <c:pt idx="1345">
                  <c:v>1153.7142857137901</c:v>
                </c:pt>
                <c:pt idx="1346">
                  <c:v>1154.57142857093</c:v>
                </c:pt>
                <c:pt idx="1347">
                  <c:v>1155.42857142807</c:v>
                </c:pt>
                <c:pt idx="1348">
                  <c:v>1156.2857142852099</c:v>
                </c:pt>
                <c:pt idx="1349">
                  <c:v>1157.1428571423501</c:v>
                </c:pt>
                <c:pt idx="1350">
                  <c:v>1157.99999999949</c:v>
                </c:pt>
                <c:pt idx="1351">
                  <c:v>1158.8571428566299</c:v>
                </c:pt>
                <c:pt idx="1352">
                  <c:v>1159.7142857137701</c:v>
                </c:pt>
                <c:pt idx="1353">
                  <c:v>1160.57142857091</c:v>
                </c:pt>
                <c:pt idx="1354">
                  <c:v>1161.42857142805</c:v>
                </c:pt>
                <c:pt idx="1355">
                  <c:v>1162.2857142851899</c:v>
                </c:pt>
                <c:pt idx="1356">
                  <c:v>1163.1428571423301</c:v>
                </c:pt>
                <c:pt idx="1357">
                  <c:v>1163.99999999947</c:v>
                </c:pt>
                <c:pt idx="1358">
                  <c:v>1164.8571428566099</c:v>
                </c:pt>
                <c:pt idx="1359">
                  <c:v>1165.7142857137501</c:v>
                </c:pt>
                <c:pt idx="1360">
                  <c:v>1166.57142857089</c:v>
                </c:pt>
                <c:pt idx="1361">
                  <c:v>1167.42857142803</c:v>
                </c:pt>
                <c:pt idx="1362">
                  <c:v>1168.2857142851699</c:v>
                </c:pt>
                <c:pt idx="1363">
                  <c:v>1169.14285714231</c:v>
                </c:pt>
                <c:pt idx="1364">
                  <c:v>1169.99999999945</c:v>
                </c:pt>
                <c:pt idx="1365">
                  <c:v>1170.8571428565899</c:v>
                </c:pt>
                <c:pt idx="1366">
                  <c:v>1171.7142857137301</c:v>
                </c:pt>
                <c:pt idx="1367">
                  <c:v>1172.57142857087</c:v>
                </c:pt>
                <c:pt idx="1368">
                  <c:v>1173.4285714280099</c:v>
                </c:pt>
                <c:pt idx="1369">
                  <c:v>1174.2857142851501</c:v>
                </c:pt>
                <c:pt idx="1370">
                  <c:v>1175.14285714229</c:v>
                </c:pt>
                <c:pt idx="1371">
                  <c:v>1175.99999999943</c:v>
                </c:pt>
                <c:pt idx="1372">
                  <c:v>1176.8571428565699</c:v>
                </c:pt>
                <c:pt idx="1373">
                  <c:v>1177.7142857137101</c:v>
                </c:pt>
                <c:pt idx="1374">
                  <c:v>1178.57142857085</c:v>
                </c:pt>
                <c:pt idx="1375">
                  <c:v>1179.4285714279899</c:v>
                </c:pt>
                <c:pt idx="1376">
                  <c:v>1180.2857142851301</c:v>
                </c:pt>
                <c:pt idx="1377">
                  <c:v>1181.14285714227</c:v>
                </c:pt>
                <c:pt idx="1378">
                  <c:v>1181.99999999941</c:v>
                </c:pt>
                <c:pt idx="1379">
                  <c:v>1182.8571428565499</c:v>
                </c:pt>
                <c:pt idx="1380">
                  <c:v>1183.7142857136901</c:v>
                </c:pt>
                <c:pt idx="1381">
                  <c:v>1184.57142857083</c:v>
                </c:pt>
                <c:pt idx="1382">
                  <c:v>1185.4285714279699</c:v>
                </c:pt>
                <c:pt idx="1383">
                  <c:v>1186.2857142851101</c:v>
                </c:pt>
                <c:pt idx="1384">
                  <c:v>1187.14285714225</c:v>
                </c:pt>
                <c:pt idx="1385">
                  <c:v>1187.99999999939</c:v>
                </c:pt>
                <c:pt idx="1386">
                  <c:v>1188.8571428565299</c:v>
                </c:pt>
                <c:pt idx="1387">
                  <c:v>1189.7142857136701</c:v>
                </c:pt>
                <c:pt idx="1388">
                  <c:v>1190.57142857081</c:v>
                </c:pt>
                <c:pt idx="1389">
                  <c:v>1191.4285714279499</c:v>
                </c:pt>
                <c:pt idx="1390">
                  <c:v>1192.2857142850901</c:v>
                </c:pt>
                <c:pt idx="1391">
                  <c:v>1193.14285714223</c:v>
                </c:pt>
                <c:pt idx="1392">
                  <c:v>1193.9999999993699</c:v>
                </c:pt>
                <c:pt idx="1393">
                  <c:v>1194.8571428565101</c:v>
                </c:pt>
                <c:pt idx="1394">
                  <c:v>1195.71428571365</c:v>
                </c:pt>
                <c:pt idx="1395">
                  <c:v>1196.57142857079</c:v>
                </c:pt>
                <c:pt idx="1396">
                  <c:v>1197.4285714279299</c:v>
                </c:pt>
                <c:pt idx="1397">
                  <c:v>1198.2857142850701</c:v>
                </c:pt>
                <c:pt idx="1398">
                  <c:v>1199.14285714221</c:v>
                </c:pt>
                <c:pt idx="1399">
                  <c:v>1199.9999999993499</c:v>
                </c:pt>
                <c:pt idx="1400">
                  <c:v>1200.8571428564901</c:v>
                </c:pt>
                <c:pt idx="1401">
                  <c:v>1201.71428571363</c:v>
                </c:pt>
                <c:pt idx="1402">
                  <c:v>1202.57142857077</c:v>
                </c:pt>
                <c:pt idx="1403">
                  <c:v>1203.4285714279099</c:v>
                </c:pt>
                <c:pt idx="1404">
                  <c:v>1204.2857142850501</c:v>
                </c:pt>
                <c:pt idx="1405">
                  <c:v>1205.14285714219</c:v>
                </c:pt>
                <c:pt idx="1406">
                  <c:v>1205.9999999993299</c:v>
                </c:pt>
                <c:pt idx="1407">
                  <c:v>1206.8571428564701</c:v>
                </c:pt>
                <c:pt idx="1408">
                  <c:v>1207.71428571361</c:v>
                </c:pt>
                <c:pt idx="1409">
                  <c:v>1208.57142857075</c:v>
                </c:pt>
                <c:pt idx="1410">
                  <c:v>1209.4285714278899</c:v>
                </c:pt>
                <c:pt idx="1411">
                  <c:v>1210.2857142850301</c:v>
                </c:pt>
                <c:pt idx="1412">
                  <c:v>1211.14285714217</c:v>
                </c:pt>
                <c:pt idx="1413">
                  <c:v>1211.9999999993099</c:v>
                </c:pt>
                <c:pt idx="1414">
                  <c:v>1212.8571428564501</c:v>
                </c:pt>
                <c:pt idx="1415">
                  <c:v>1213.71428571359</c:v>
                </c:pt>
                <c:pt idx="1416">
                  <c:v>1214.5714285707299</c:v>
                </c:pt>
                <c:pt idx="1417">
                  <c:v>1215.4285714278701</c:v>
                </c:pt>
                <c:pt idx="1418">
                  <c:v>1216.28571428501</c:v>
                </c:pt>
                <c:pt idx="1419">
                  <c:v>1217.14285714215</c:v>
                </c:pt>
                <c:pt idx="1420">
                  <c:v>1217.9999999992899</c:v>
                </c:pt>
                <c:pt idx="1421">
                  <c:v>1218.8571428564301</c:v>
                </c:pt>
                <c:pt idx="1422">
                  <c:v>1219.71428571357</c:v>
                </c:pt>
                <c:pt idx="1423">
                  <c:v>1220.5714285707099</c:v>
                </c:pt>
                <c:pt idx="1424">
                  <c:v>1221.4285714278501</c:v>
                </c:pt>
                <c:pt idx="1425">
                  <c:v>1222.28571428499</c:v>
                </c:pt>
                <c:pt idx="1426">
                  <c:v>1223.14285714213</c:v>
                </c:pt>
                <c:pt idx="1427">
                  <c:v>1223.9999999992699</c:v>
                </c:pt>
                <c:pt idx="1428">
                  <c:v>1224.8571428564101</c:v>
                </c:pt>
                <c:pt idx="1429">
                  <c:v>1225.71428571355</c:v>
                </c:pt>
                <c:pt idx="1430">
                  <c:v>1226.5714285706899</c:v>
                </c:pt>
                <c:pt idx="1431">
                  <c:v>1227.4285714278301</c:v>
                </c:pt>
                <c:pt idx="1432">
                  <c:v>1228.28571428497</c:v>
                </c:pt>
                <c:pt idx="1433">
                  <c:v>1229.14285714211</c:v>
                </c:pt>
                <c:pt idx="1434">
                  <c:v>1229.9999999992499</c:v>
                </c:pt>
                <c:pt idx="1435">
                  <c:v>1230.8571428563901</c:v>
                </c:pt>
                <c:pt idx="1436">
                  <c:v>1231.71428571353</c:v>
                </c:pt>
                <c:pt idx="1437">
                  <c:v>1232.5714285706699</c:v>
                </c:pt>
                <c:pt idx="1438">
                  <c:v>1233.4285714278101</c:v>
                </c:pt>
                <c:pt idx="1439">
                  <c:v>1234.28571428495</c:v>
                </c:pt>
                <c:pt idx="1440">
                  <c:v>1235.14285714209</c:v>
                </c:pt>
                <c:pt idx="1441">
                  <c:v>1235.9999999992301</c:v>
                </c:pt>
                <c:pt idx="1442">
                  <c:v>1236.85714285637</c:v>
                </c:pt>
                <c:pt idx="1443">
                  <c:v>1237.71428571351</c:v>
                </c:pt>
                <c:pt idx="1444">
                  <c:v>1238.5714285706499</c:v>
                </c:pt>
                <c:pt idx="1445">
                  <c:v>1239.4285714277901</c:v>
                </c:pt>
                <c:pt idx="1446">
                  <c:v>1240.28571428493</c:v>
                </c:pt>
                <c:pt idx="1447">
                  <c:v>1241.1428571420699</c:v>
                </c:pt>
                <c:pt idx="1448">
                  <c:v>1241.9999999992101</c:v>
                </c:pt>
                <c:pt idx="1449">
                  <c:v>1242.85714285635</c:v>
                </c:pt>
                <c:pt idx="1450">
                  <c:v>1243.71428571349</c:v>
                </c:pt>
                <c:pt idx="1451">
                  <c:v>1244.5714285706299</c:v>
                </c:pt>
                <c:pt idx="1452">
                  <c:v>1245.4285714277701</c:v>
                </c:pt>
                <c:pt idx="1453">
                  <c:v>1246.28571428491</c:v>
                </c:pt>
                <c:pt idx="1454">
                  <c:v>1247.1428571420499</c:v>
                </c:pt>
                <c:pt idx="1455">
                  <c:v>1247.9999999991901</c:v>
                </c:pt>
                <c:pt idx="1456">
                  <c:v>1248.85714285633</c:v>
                </c:pt>
                <c:pt idx="1457">
                  <c:v>1249.71428571347</c:v>
                </c:pt>
                <c:pt idx="1458">
                  <c:v>1250.5714285706099</c:v>
                </c:pt>
                <c:pt idx="1459">
                  <c:v>1251.4285714277501</c:v>
                </c:pt>
                <c:pt idx="1460">
                  <c:v>1252.28571428489</c:v>
                </c:pt>
                <c:pt idx="1461">
                  <c:v>1253.1428571420299</c:v>
                </c:pt>
                <c:pt idx="1462">
                  <c:v>1253.9999999991701</c:v>
                </c:pt>
                <c:pt idx="1463">
                  <c:v>1254.85714285631</c:v>
                </c:pt>
                <c:pt idx="1464">
                  <c:v>1255.71428571345</c:v>
                </c:pt>
                <c:pt idx="1465">
                  <c:v>1256.5714285705899</c:v>
                </c:pt>
                <c:pt idx="1466">
                  <c:v>1257.42857142773</c:v>
                </c:pt>
                <c:pt idx="1467">
                  <c:v>1258.28571428487</c:v>
                </c:pt>
                <c:pt idx="1468">
                  <c:v>1259.1428571420099</c:v>
                </c:pt>
                <c:pt idx="1469">
                  <c:v>1259.9999999991501</c:v>
                </c:pt>
                <c:pt idx="1470">
                  <c:v>1260.85714285629</c:v>
                </c:pt>
                <c:pt idx="1471">
                  <c:v>1261.7142857134299</c:v>
                </c:pt>
                <c:pt idx="1472">
                  <c:v>1262.5714285705701</c:v>
                </c:pt>
                <c:pt idx="1473">
                  <c:v>1263.42857142771</c:v>
                </c:pt>
                <c:pt idx="1474">
                  <c:v>1264.28571428485</c:v>
                </c:pt>
                <c:pt idx="1475">
                  <c:v>1265.1428571419999</c:v>
                </c:pt>
                <c:pt idx="1476">
                  <c:v>1265.9999999991401</c:v>
                </c:pt>
                <c:pt idx="1477">
                  <c:v>1266.85714285628</c:v>
                </c:pt>
                <c:pt idx="1478">
                  <c:v>1267.7142857134099</c:v>
                </c:pt>
                <c:pt idx="1479">
                  <c:v>1268.5714285705501</c:v>
                </c:pt>
                <c:pt idx="1480">
                  <c:v>1269.4285714277</c:v>
                </c:pt>
                <c:pt idx="1481">
                  <c:v>1270.28571428483</c:v>
                </c:pt>
                <c:pt idx="1482">
                  <c:v>1271.1428571419799</c:v>
                </c:pt>
                <c:pt idx="1483">
                  <c:v>1271.9999999991201</c:v>
                </c:pt>
                <c:pt idx="1484">
                  <c:v>1272.85714285625</c:v>
                </c:pt>
                <c:pt idx="1485">
                  <c:v>1273.7142857133899</c:v>
                </c:pt>
                <c:pt idx="1486">
                  <c:v>1274.7142857133899</c:v>
                </c:pt>
                <c:pt idx="1487">
                  <c:v>1275.7142857133899</c:v>
                </c:pt>
                <c:pt idx="1488">
                  <c:v>1276.7142857133899</c:v>
                </c:pt>
                <c:pt idx="1489">
                  <c:v>1277.7142857133899</c:v>
                </c:pt>
                <c:pt idx="1490">
                  <c:v>1278.7142857133899</c:v>
                </c:pt>
                <c:pt idx="1491">
                  <c:v>1279.7142857133899</c:v>
                </c:pt>
                <c:pt idx="1492">
                  <c:v>1280.7142857133899</c:v>
                </c:pt>
                <c:pt idx="1493">
                  <c:v>1281.7142857133899</c:v>
                </c:pt>
                <c:pt idx="1494">
                  <c:v>1282.7142857133899</c:v>
                </c:pt>
                <c:pt idx="1495">
                  <c:v>1283.7142857133899</c:v>
                </c:pt>
                <c:pt idx="1496">
                  <c:v>1284.7142857133899</c:v>
                </c:pt>
                <c:pt idx="1497">
                  <c:v>1285.7142857133899</c:v>
                </c:pt>
                <c:pt idx="1498">
                  <c:v>1286.7142857133899</c:v>
                </c:pt>
                <c:pt idx="1499">
                  <c:v>1287.7142857133899</c:v>
                </c:pt>
                <c:pt idx="1500">
                  <c:v>1288.7142857133899</c:v>
                </c:pt>
                <c:pt idx="1501">
                  <c:v>1289.7142857133899</c:v>
                </c:pt>
                <c:pt idx="1502">
                  <c:v>1290.7142857133899</c:v>
                </c:pt>
                <c:pt idx="1503">
                  <c:v>1291.7142857133899</c:v>
                </c:pt>
                <c:pt idx="1504">
                  <c:v>1292.7142857133899</c:v>
                </c:pt>
                <c:pt idx="1505">
                  <c:v>1293.7142857133899</c:v>
                </c:pt>
                <c:pt idx="1506">
                  <c:v>1294.7142857133899</c:v>
                </c:pt>
                <c:pt idx="1507">
                  <c:v>1295.7142857133899</c:v>
                </c:pt>
                <c:pt idx="1508">
                  <c:v>1296.7142857133899</c:v>
                </c:pt>
                <c:pt idx="1509">
                  <c:v>1297.7142857133899</c:v>
                </c:pt>
                <c:pt idx="1510">
                  <c:v>1298.7142857133899</c:v>
                </c:pt>
                <c:pt idx="1511">
                  <c:v>1299.7142857133899</c:v>
                </c:pt>
                <c:pt idx="1512">
                  <c:v>1300.7142857133899</c:v>
                </c:pt>
                <c:pt idx="1513">
                  <c:v>1301.7142857133899</c:v>
                </c:pt>
                <c:pt idx="1514">
                  <c:v>1302.7142857133899</c:v>
                </c:pt>
                <c:pt idx="1515">
                  <c:v>1303.7142857133899</c:v>
                </c:pt>
                <c:pt idx="1516">
                  <c:v>1304.7142857133899</c:v>
                </c:pt>
                <c:pt idx="1517">
                  <c:v>1305.7142857133899</c:v>
                </c:pt>
                <c:pt idx="1518">
                  <c:v>1306.7142857133899</c:v>
                </c:pt>
                <c:pt idx="1519">
                  <c:v>1307.7142857133899</c:v>
                </c:pt>
                <c:pt idx="1520">
                  <c:v>1308.7142857133899</c:v>
                </c:pt>
                <c:pt idx="1521">
                  <c:v>1309.7142857133899</c:v>
                </c:pt>
                <c:pt idx="1522">
                  <c:v>1310.7142857133899</c:v>
                </c:pt>
                <c:pt idx="1523">
                  <c:v>1311.7142857133899</c:v>
                </c:pt>
                <c:pt idx="1524">
                  <c:v>1312.7142857133899</c:v>
                </c:pt>
                <c:pt idx="1525">
                  <c:v>1313.7142857133899</c:v>
                </c:pt>
                <c:pt idx="1526">
                  <c:v>1314.7142857133899</c:v>
                </c:pt>
                <c:pt idx="1527">
                  <c:v>1315.7142857133899</c:v>
                </c:pt>
                <c:pt idx="1528">
                  <c:v>1316.7142857133899</c:v>
                </c:pt>
                <c:pt idx="1529">
                  <c:v>1317.7142857133899</c:v>
                </c:pt>
                <c:pt idx="1530">
                  <c:v>1318.7142857133899</c:v>
                </c:pt>
                <c:pt idx="1531">
                  <c:v>1319.7142857133899</c:v>
                </c:pt>
                <c:pt idx="1532">
                  <c:v>1320.7142857133899</c:v>
                </c:pt>
                <c:pt idx="1533">
                  <c:v>1321.7142857133899</c:v>
                </c:pt>
                <c:pt idx="1534">
                  <c:v>1322.7142857133899</c:v>
                </c:pt>
                <c:pt idx="1535">
                  <c:v>1323.7142857133899</c:v>
                </c:pt>
                <c:pt idx="1536">
                  <c:v>1324.7142857133899</c:v>
                </c:pt>
                <c:pt idx="1537">
                  <c:v>1325.7142857133899</c:v>
                </c:pt>
                <c:pt idx="1538">
                  <c:v>1326.7142857133899</c:v>
                </c:pt>
                <c:pt idx="1539">
                  <c:v>1327.7142857133899</c:v>
                </c:pt>
                <c:pt idx="1540">
                  <c:v>1328.7142857133899</c:v>
                </c:pt>
                <c:pt idx="1541">
                  <c:v>1329.7142857133899</c:v>
                </c:pt>
                <c:pt idx="1542">
                  <c:v>1330.7142857133899</c:v>
                </c:pt>
                <c:pt idx="1543">
                  <c:v>1331.7142857133899</c:v>
                </c:pt>
                <c:pt idx="1544">
                  <c:v>1332.7142857133899</c:v>
                </c:pt>
                <c:pt idx="1545">
                  <c:v>1333.7142857133899</c:v>
                </c:pt>
                <c:pt idx="1546">
                  <c:v>1334.7142857133899</c:v>
                </c:pt>
                <c:pt idx="1547">
                  <c:v>1335.7142857133899</c:v>
                </c:pt>
                <c:pt idx="1548">
                  <c:v>1336.7142857133899</c:v>
                </c:pt>
                <c:pt idx="1549">
                  <c:v>1337.7142857133899</c:v>
                </c:pt>
                <c:pt idx="1550">
                  <c:v>1338.7142857133899</c:v>
                </c:pt>
                <c:pt idx="1551">
                  <c:v>1339.7142857133899</c:v>
                </c:pt>
                <c:pt idx="1552">
                  <c:v>1340.7142857133899</c:v>
                </c:pt>
                <c:pt idx="1553">
                  <c:v>1341.7142857133899</c:v>
                </c:pt>
                <c:pt idx="1554">
                  <c:v>1342.7142857133899</c:v>
                </c:pt>
                <c:pt idx="1555">
                  <c:v>1343.7142857133899</c:v>
                </c:pt>
                <c:pt idx="1556">
                  <c:v>1344.7142857133899</c:v>
                </c:pt>
                <c:pt idx="1557">
                  <c:v>1345.7142857133899</c:v>
                </c:pt>
                <c:pt idx="1558">
                  <c:v>1346.7142857133899</c:v>
                </c:pt>
                <c:pt idx="1559">
                  <c:v>1347.7142857133899</c:v>
                </c:pt>
                <c:pt idx="1560">
                  <c:v>1348.7142857133899</c:v>
                </c:pt>
                <c:pt idx="1561">
                  <c:v>1349.7142857133899</c:v>
                </c:pt>
                <c:pt idx="1562">
                  <c:v>1350.7142857133899</c:v>
                </c:pt>
                <c:pt idx="1563">
                  <c:v>1351.7142857133899</c:v>
                </c:pt>
                <c:pt idx="1564">
                  <c:v>1352.7142857133899</c:v>
                </c:pt>
                <c:pt idx="1565">
                  <c:v>1353.7142857133899</c:v>
                </c:pt>
                <c:pt idx="1566">
                  <c:v>1354.7142857133899</c:v>
                </c:pt>
                <c:pt idx="1567">
                  <c:v>1355.7142857133899</c:v>
                </c:pt>
                <c:pt idx="1568">
                  <c:v>1356.7142857133899</c:v>
                </c:pt>
                <c:pt idx="1569">
                  <c:v>1357.7142857133899</c:v>
                </c:pt>
                <c:pt idx="1570">
                  <c:v>1358.7142857133899</c:v>
                </c:pt>
                <c:pt idx="1571">
                  <c:v>1359.7142857133899</c:v>
                </c:pt>
                <c:pt idx="1572">
                  <c:v>1360.7142857133899</c:v>
                </c:pt>
                <c:pt idx="1573">
                  <c:v>1361.7142857133899</c:v>
                </c:pt>
                <c:pt idx="1574">
                  <c:v>1362.7142857133899</c:v>
                </c:pt>
                <c:pt idx="1575">
                  <c:v>1363.7142857133899</c:v>
                </c:pt>
                <c:pt idx="1576">
                  <c:v>1364.7142857133899</c:v>
                </c:pt>
                <c:pt idx="1577">
                  <c:v>1365.7142857133899</c:v>
                </c:pt>
                <c:pt idx="1578">
                  <c:v>1366.7142857133899</c:v>
                </c:pt>
                <c:pt idx="1579">
                  <c:v>1367.7142857133899</c:v>
                </c:pt>
                <c:pt idx="1580">
                  <c:v>1368.7142857133899</c:v>
                </c:pt>
                <c:pt idx="1581">
                  <c:v>1369.7142857133899</c:v>
                </c:pt>
                <c:pt idx="1582">
                  <c:v>1370.7142857133899</c:v>
                </c:pt>
                <c:pt idx="1583">
                  <c:v>1371.7142857133899</c:v>
                </c:pt>
                <c:pt idx="1584">
                  <c:v>1372.7142857133899</c:v>
                </c:pt>
                <c:pt idx="1585">
                  <c:v>1373.7142857133899</c:v>
                </c:pt>
                <c:pt idx="1586">
                  <c:v>1374.7142857133899</c:v>
                </c:pt>
                <c:pt idx="1587">
                  <c:v>1375.7142857133899</c:v>
                </c:pt>
                <c:pt idx="1588">
                  <c:v>1376.7142857133899</c:v>
                </c:pt>
                <c:pt idx="1589">
                  <c:v>1377.7142857133899</c:v>
                </c:pt>
                <c:pt idx="1590">
                  <c:v>1378.7142857133899</c:v>
                </c:pt>
                <c:pt idx="1591">
                  <c:v>1379.7142857133899</c:v>
                </c:pt>
                <c:pt idx="1592">
                  <c:v>1380.7142857133899</c:v>
                </c:pt>
                <c:pt idx="1593">
                  <c:v>1381.7142857133899</c:v>
                </c:pt>
                <c:pt idx="1594">
                  <c:v>1382.7142857133899</c:v>
                </c:pt>
                <c:pt idx="1595">
                  <c:v>1383.7142857133899</c:v>
                </c:pt>
                <c:pt idx="1596">
                  <c:v>1384.7142857133899</c:v>
                </c:pt>
                <c:pt idx="1597">
                  <c:v>1385.7142857133899</c:v>
                </c:pt>
                <c:pt idx="1598">
                  <c:v>1386.7142857133899</c:v>
                </c:pt>
                <c:pt idx="1599">
                  <c:v>1387.7142857133899</c:v>
                </c:pt>
                <c:pt idx="1600">
                  <c:v>1388.7142857133899</c:v>
                </c:pt>
                <c:pt idx="1601">
                  <c:v>1389.7142857133899</c:v>
                </c:pt>
                <c:pt idx="1602">
                  <c:v>1390.7142857133899</c:v>
                </c:pt>
                <c:pt idx="1603">
                  <c:v>1391.7142857133899</c:v>
                </c:pt>
                <c:pt idx="1604">
                  <c:v>1392.7142857133899</c:v>
                </c:pt>
                <c:pt idx="1605">
                  <c:v>1393.7142857133899</c:v>
                </c:pt>
                <c:pt idx="1606">
                  <c:v>1394.7142857133899</c:v>
                </c:pt>
                <c:pt idx="1607">
                  <c:v>1395.7142857133899</c:v>
                </c:pt>
                <c:pt idx="1608">
                  <c:v>1396.7142857133899</c:v>
                </c:pt>
                <c:pt idx="1609">
                  <c:v>1397.7142857133899</c:v>
                </c:pt>
                <c:pt idx="1610">
                  <c:v>1398.7142857133899</c:v>
                </c:pt>
                <c:pt idx="1611">
                  <c:v>1399.7142857133899</c:v>
                </c:pt>
                <c:pt idx="1612">
                  <c:v>1400.7142857133899</c:v>
                </c:pt>
                <c:pt idx="1613">
                  <c:v>1401.7142857133899</c:v>
                </c:pt>
                <c:pt idx="1614">
                  <c:v>1402.7142857133899</c:v>
                </c:pt>
                <c:pt idx="1615">
                  <c:v>1403.7142857133899</c:v>
                </c:pt>
                <c:pt idx="1616">
                  <c:v>1404.7142857133899</c:v>
                </c:pt>
                <c:pt idx="1617">
                  <c:v>1405.7142857133899</c:v>
                </c:pt>
                <c:pt idx="1618">
                  <c:v>1406.7142857133899</c:v>
                </c:pt>
                <c:pt idx="1619">
                  <c:v>1407.7142857133899</c:v>
                </c:pt>
                <c:pt idx="1620">
                  <c:v>1408.7142857133899</c:v>
                </c:pt>
                <c:pt idx="1621">
                  <c:v>1409.7142857133899</c:v>
                </c:pt>
                <c:pt idx="1622">
                  <c:v>1410.7142857133899</c:v>
                </c:pt>
              </c:numCache>
            </c:numRef>
          </c:xVal>
          <c:yVal>
            <c:numRef>
              <c:f>Feuil3!$M$3:$M$1625</c:f>
              <c:numCache>
                <c:formatCode>0.00E+00</c:formatCode>
                <c:ptCount val="1623"/>
                <c:pt idx="0">
                  <c:v>27.705108613136499</c:v>
                </c:pt>
                <c:pt idx="1">
                  <c:v>29.315092620038602</c:v>
                </c:pt>
                <c:pt idx="2">
                  <c:v>30.994470480136599</c:v>
                </c:pt>
                <c:pt idx="3">
                  <c:v>32.306970931105198</c:v>
                </c:pt>
                <c:pt idx="4">
                  <c:v>33.402831711752398</c:v>
                </c:pt>
                <c:pt idx="5">
                  <c:v>34.3247413097208</c:v>
                </c:pt>
                <c:pt idx="6">
                  <c:v>35.114153682037397</c:v>
                </c:pt>
                <c:pt idx="7">
                  <c:v>35.802355146129401</c:v>
                </c:pt>
                <c:pt idx="8">
                  <c:v>36.406936279740599</c:v>
                </c:pt>
                <c:pt idx="9">
                  <c:v>36.943788431900103</c:v>
                </c:pt>
                <c:pt idx="10">
                  <c:v>37.425813158672597</c:v>
                </c:pt>
                <c:pt idx="11">
                  <c:v>37.8633120476022</c:v>
                </c:pt>
                <c:pt idx="12">
                  <c:v>38.263578722428903</c:v>
                </c:pt>
                <c:pt idx="13">
                  <c:v>38.632024722001503</c:v>
                </c:pt>
                <c:pt idx="14">
                  <c:v>38.974452038807598</c:v>
                </c:pt>
                <c:pt idx="15">
                  <c:v>39.2935704804107</c:v>
                </c:pt>
                <c:pt idx="16">
                  <c:v>39.593276348057302</c:v>
                </c:pt>
                <c:pt idx="17">
                  <c:v>39.875800161385399</c:v>
                </c:pt>
                <c:pt idx="18">
                  <c:v>40.143412395912797</c:v>
                </c:pt>
                <c:pt idx="19">
                  <c:v>40.398012519270097</c:v>
                </c:pt>
                <c:pt idx="20">
                  <c:v>40.641288963582497</c:v>
                </c:pt>
                <c:pt idx="21">
                  <c:v>40.8762218227006</c:v>
                </c:pt>
                <c:pt idx="22">
                  <c:v>41.103589467575198</c:v>
                </c:pt>
                <c:pt idx="23">
                  <c:v>41.323864549077697</c:v>
                </c:pt>
                <c:pt idx="24">
                  <c:v>41.5381489429844</c:v>
                </c:pt>
                <c:pt idx="25">
                  <c:v>41.747353500699901</c:v>
                </c:pt>
                <c:pt idx="26">
                  <c:v>41.951851390385698</c:v>
                </c:pt>
                <c:pt idx="27">
                  <c:v>42.152129698846103</c:v>
                </c:pt>
                <c:pt idx="28">
                  <c:v>42.348473627780898</c:v>
                </c:pt>
                <c:pt idx="29">
                  <c:v>42.540869731761703</c:v>
                </c:pt>
                <c:pt idx="30">
                  <c:v>42.729828723400303</c:v>
                </c:pt>
                <c:pt idx="31">
                  <c:v>42.9148500832572</c:v>
                </c:pt>
                <c:pt idx="32">
                  <c:v>43.0965832471841</c:v>
                </c:pt>
                <c:pt idx="33">
                  <c:v>43.275183881027502</c:v>
                </c:pt>
                <c:pt idx="34">
                  <c:v>43.450584412556502</c:v>
                </c:pt>
                <c:pt idx="35">
                  <c:v>43.623001387026001</c:v>
                </c:pt>
                <c:pt idx="36">
                  <c:v>43.7929859468722</c:v>
                </c:pt>
                <c:pt idx="37">
                  <c:v>43.913947054150597</c:v>
                </c:pt>
                <c:pt idx="38">
                  <c:v>44.073976726418898</c:v>
                </c:pt>
                <c:pt idx="39">
                  <c:v>44.214882543913603</c:v>
                </c:pt>
                <c:pt idx="40">
                  <c:v>44.3715484800247</c:v>
                </c:pt>
                <c:pt idx="41">
                  <c:v>44.517649697281598</c:v>
                </c:pt>
                <c:pt idx="42">
                  <c:v>44.670312488104102</c:v>
                </c:pt>
                <c:pt idx="43">
                  <c:v>44.817259919618799</c:v>
                </c:pt>
                <c:pt idx="44">
                  <c:v>44.966817225970203</c:v>
                </c:pt>
                <c:pt idx="45">
                  <c:v>45.112920082708101</c:v>
                </c:pt>
                <c:pt idx="46">
                  <c:v>45.259874030239502</c:v>
                </c:pt>
                <c:pt idx="47">
                  <c:v>45.404658907665997</c:v>
                </c:pt>
                <c:pt idx="48">
                  <c:v>45.548876390423501</c:v>
                </c:pt>
                <c:pt idx="49">
                  <c:v>45.6917688812159</c:v>
                </c:pt>
                <c:pt idx="50">
                  <c:v>45.833716900608103</c:v>
                </c:pt>
                <c:pt idx="51">
                  <c:v>45.973950133863497</c:v>
                </c:pt>
                <c:pt idx="52">
                  <c:v>46.113067316945397</c:v>
                </c:pt>
                <c:pt idx="53">
                  <c:v>46.251081960936503</c:v>
                </c:pt>
                <c:pt idx="54">
                  <c:v>46.387862486937401</c:v>
                </c:pt>
                <c:pt idx="55">
                  <c:v>46.523528457366702</c:v>
                </c:pt>
                <c:pt idx="56">
                  <c:v>46.657683008982502</c:v>
                </c:pt>
                <c:pt idx="57">
                  <c:v>46.790373174189803</c:v>
                </c:pt>
                <c:pt idx="58">
                  <c:v>46.921606952512398</c:v>
                </c:pt>
                <c:pt idx="59">
                  <c:v>47.051676631994503</c:v>
                </c:pt>
                <c:pt idx="60">
                  <c:v>47.180659606811403</c:v>
                </c:pt>
                <c:pt idx="61">
                  <c:v>47.308687913308098</c:v>
                </c:pt>
                <c:pt idx="62">
                  <c:v>47.435150554038302</c:v>
                </c:pt>
                <c:pt idx="63">
                  <c:v>47.560285029908997</c:v>
                </c:pt>
                <c:pt idx="64">
                  <c:v>47.684203893542303</c:v>
                </c:pt>
                <c:pt idx="65">
                  <c:v>47.807216581939898</c:v>
                </c:pt>
                <c:pt idx="66">
                  <c:v>47.929828807358497</c:v>
                </c:pt>
                <c:pt idx="67">
                  <c:v>48.051427941922597</c:v>
                </c:pt>
                <c:pt idx="68">
                  <c:v>48.171635969055998</c:v>
                </c:pt>
                <c:pt idx="69">
                  <c:v>48.290616312704501</c:v>
                </c:pt>
                <c:pt idx="70">
                  <c:v>48.408598229245797</c:v>
                </c:pt>
                <c:pt idx="71">
                  <c:v>48.525799845121703</c:v>
                </c:pt>
                <c:pt idx="72">
                  <c:v>48.641726080725697</c:v>
                </c:pt>
                <c:pt idx="73">
                  <c:v>48.756577509586599</c:v>
                </c:pt>
                <c:pt idx="74">
                  <c:v>48.870298842842999</c:v>
                </c:pt>
                <c:pt idx="75">
                  <c:v>48.982956136517302</c:v>
                </c:pt>
                <c:pt idx="76">
                  <c:v>49.094990513486501</c:v>
                </c:pt>
                <c:pt idx="77">
                  <c:v>49.2056718518972</c:v>
                </c:pt>
                <c:pt idx="78">
                  <c:v>49.3150883569648</c:v>
                </c:pt>
                <c:pt idx="79">
                  <c:v>49.423587103161097</c:v>
                </c:pt>
                <c:pt idx="80">
                  <c:v>49.531005338111697</c:v>
                </c:pt>
                <c:pt idx="81">
                  <c:v>49.637365678693499</c:v>
                </c:pt>
                <c:pt idx="82">
                  <c:v>49.742712977122501</c:v>
                </c:pt>
                <c:pt idx="83">
                  <c:v>49.847307020217499</c:v>
                </c:pt>
                <c:pt idx="84">
                  <c:v>49.950553253959001</c:v>
                </c:pt>
                <c:pt idx="85">
                  <c:v>50.053353434389997</c:v>
                </c:pt>
                <c:pt idx="86">
                  <c:v>50.154678967665099</c:v>
                </c:pt>
                <c:pt idx="87">
                  <c:v>50.2549278180785</c:v>
                </c:pt>
                <c:pt idx="88">
                  <c:v>50.354145176223199</c:v>
                </c:pt>
                <c:pt idx="89">
                  <c:v>50.4524214014601</c:v>
                </c:pt>
                <c:pt idx="90">
                  <c:v>50.549688048319197</c:v>
                </c:pt>
                <c:pt idx="91">
                  <c:v>50.6457695398082</c:v>
                </c:pt>
                <c:pt idx="92">
                  <c:v>50.7409448015188</c:v>
                </c:pt>
                <c:pt idx="93">
                  <c:v>50.835266141597302</c:v>
                </c:pt>
                <c:pt idx="94">
                  <c:v>50.9286139532108</c:v>
                </c:pt>
                <c:pt idx="95">
                  <c:v>51.021233122824697</c:v>
                </c:pt>
                <c:pt idx="96">
                  <c:v>51.112990749788302</c:v>
                </c:pt>
                <c:pt idx="97">
                  <c:v>51.203915413149602</c:v>
                </c:pt>
                <c:pt idx="98">
                  <c:v>51.294010603654897</c:v>
                </c:pt>
                <c:pt idx="99">
                  <c:v>51.383400793172598</c:v>
                </c:pt>
                <c:pt idx="100">
                  <c:v>51.4719792032284</c:v>
                </c:pt>
                <c:pt idx="101">
                  <c:v>51.559887576312299</c:v>
                </c:pt>
                <c:pt idx="102">
                  <c:v>51.647362205119997</c:v>
                </c:pt>
                <c:pt idx="103">
                  <c:v>51.734689372105201</c:v>
                </c:pt>
                <c:pt idx="104">
                  <c:v>51.820723411086803</c:v>
                </c:pt>
                <c:pt idx="105">
                  <c:v>51.9057876539527</c:v>
                </c:pt>
                <c:pt idx="106">
                  <c:v>51.990379654643199</c:v>
                </c:pt>
                <c:pt idx="107">
                  <c:v>52.074081732339899</c:v>
                </c:pt>
                <c:pt idx="108">
                  <c:v>52.157168550640897</c:v>
                </c:pt>
                <c:pt idx="109">
                  <c:v>52.237812235801897</c:v>
                </c:pt>
                <c:pt idx="110">
                  <c:v>52.318490332844704</c:v>
                </c:pt>
                <c:pt idx="111">
                  <c:v>52.398946546666402</c:v>
                </c:pt>
                <c:pt idx="112">
                  <c:v>52.478681872170398</c:v>
                </c:pt>
                <c:pt idx="113">
                  <c:v>52.5578824759939</c:v>
                </c:pt>
                <c:pt idx="114">
                  <c:v>52.636513038630198</c:v>
                </c:pt>
                <c:pt idx="115">
                  <c:v>52.714522979080897</c:v>
                </c:pt>
                <c:pt idx="116">
                  <c:v>52.791736136398598</c:v>
                </c:pt>
                <c:pt idx="117">
                  <c:v>52.8682892516835</c:v>
                </c:pt>
                <c:pt idx="118">
                  <c:v>52.944286303466797</c:v>
                </c:pt>
                <c:pt idx="119">
                  <c:v>53.019694753447801</c:v>
                </c:pt>
                <c:pt idx="120">
                  <c:v>53.094515189460502</c:v>
                </c:pt>
                <c:pt idx="121">
                  <c:v>53.168691830117801</c:v>
                </c:pt>
                <c:pt idx="122">
                  <c:v>53.2422045379042</c:v>
                </c:pt>
                <c:pt idx="123">
                  <c:v>53.315111820261698</c:v>
                </c:pt>
                <c:pt idx="124">
                  <c:v>53.3874951111871</c:v>
                </c:pt>
                <c:pt idx="125">
                  <c:v>53.459398150402201</c:v>
                </c:pt>
                <c:pt idx="126">
                  <c:v>53.530613536149403</c:v>
                </c:pt>
                <c:pt idx="127">
                  <c:v>53.601174849043502</c:v>
                </c:pt>
                <c:pt idx="128">
                  <c:v>53.671156980808497</c:v>
                </c:pt>
                <c:pt idx="129">
                  <c:v>53.740283938214702</c:v>
                </c:pt>
                <c:pt idx="130">
                  <c:v>53.808871146706899</c:v>
                </c:pt>
                <c:pt idx="131">
                  <c:v>53.876710954719897</c:v>
                </c:pt>
                <c:pt idx="132">
                  <c:v>53.943939605608897</c:v>
                </c:pt>
                <c:pt idx="133">
                  <c:v>54.010495895568702</c:v>
                </c:pt>
                <c:pt idx="134">
                  <c:v>54.076328071418899</c:v>
                </c:pt>
                <c:pt idx="135">
                  <c:v>54.141678079623503</c:v>
                </c:pt>
                <c:pt idx="136">
                  <c:v>54.206269409483497</c:v>
                </c:pt>
                <c:pt idx="137">
                  <c:v>54.270293676190498</c:v>
                </c:pt>
                <c:pt idx="138">
                  <c:v>54.333706393501998</c:v>
                </c:pt>
                <c:pt idx="139">
                  <c:v>54.396603022300198</c:v>
                </c:pt>
                <c:pt idx="140">
                  <c:v>54.458943925282497</c:v>
                </c:pt>
                <c:pt idx="141">
                  <c:v>54.520799298625001</c:v>
                </c:pt>
                <c:pt idx="142">
                  <c:v>54.582006596310798</c:v>
                </c:pt>
                <c:pt idx="143">
                  <c:v>54.642843012385597</c:v>
                </c:pt>
                <c:pt idx="144">
                  <c:v>54.703026495638397</c:v>
                </c:pt>
                <c:pt idx="145">
                  <c:v>54.764923316620099</c:v>
                </c:pt>
                <c:pt idx="146">
                  <c:v>54.8268219959673</c:v>
                </c:pt>
                <c:pt idx="147">
                  <c:v>54.886871787196299</c:v>
                </c:pt>
                <c:pt idx="148">
                  <c:v>54.946210638739501</c:v>
                </c:pt>
                <c:pt idx="149">
                  <c:v>55.004777787825503</c:v>
                </c:pt>
                <c:pt idx="150">
                  <c:v>55.062753574054</c:v>
                </c:pt>
                <c:pt idx="151">
                  <c:v>55.120110130445198</c:v>
                </c:pt>
                <c:pt idx="152">
                  <c:v>55.176914552802799</c:v>
                </c:pt>
                <c:pt idx="153">
                  <c:v>55.232981645737297</c:v>
                </c:pt>
                <c:pt idx="154">
                  <c:v>55.288600673081703</c:v>
                </c:pt>
                <c:pt idx="155">
                  <c:v>55.343661869744999</c:v>
                </c:pt>
                <c:pt idx="156">
                  <c:v>55.398181601948302</c:v>
                </c:pt>
                <c:pt idx="157">
                  <c:v>55.452274498695303</c:v>
                </c:pt>
                <c:pt idx="158">
                  <c:v>55.505888357442203</c:v>
                </c:pt>
                <c:pt idx="159">
                  <c:v>55.559090539121797</c:v>
                </c:pt>
                <c:pt idx="160">
                  <c:v>55.611855133832897</c:v>
                </c:pt>
                <c:pt idx="161">
                  <c:v>55.664127958997398</c:v>
                </c:pt>
                <c:pt idx="162">
                  <c:v>55.715864295239399</c:v>
                </c:pt>
                <c:pt idx="163">
                  <c:v>55.7671306965252</c:v>
                </c:pt>
                <c:pt idx="164">
                  <c:v>55.8179259047903</c:v>
                </c:pt>
                <c:pt idx="165">
                  <c:v>55.8683945564824</c:v>
                </c:pt>
                <c:pt idx="166">
                  <c:v>55.918389536260001</c:v>
                </c:pt>
                <c:pt idx="167">
                  <c:v>55.968023670333203</c:v>
                </c:pt>
                <c:pt idx="168">
                  <c:v>56.017245051386098</c:v>
                </c:pt>
                <c:pt idx="169">
                  <c:v>56.066135332154097</c:v>
                </c:pt>
                <c:pt idx="170">
                  <c:v>56.1146072514994</c:v>
                </c:pt>
                <c:pt idx="171">
                  <c:v>56.162818717869399</c:v>
                </c:pt>
                <c:pt idx="172">
                  <c:v>56.210578733236197</c:v>
                </c:pt>
                <c:pt idx="173">
                  <c:v>56.258016319565797</c:v>
                </c:pt>
                <c:pt idx="174">
                  <c:v>56.305052927450198</c:v>
                </c:pt>
                <c:pt idx="175">
                  <c:v>56.3517628613073</c:v>
                </c:pt>
                <c:pt idx="176">
                  <c:v>56.398084130885898</c:v>
                </c:pt>
                <c:pt idx="177">
                  <c:v>56.444134218599601</c:v>
                </c:pt>
                <c:pt idx="178">
                  <c:v>56.489766121781898</c:v>
                </c:pt>
                <c:pt idx="179">
                  <c:v>56.535100715926099</c:v>
                </c:pt>
                <c:pt idx="180">
                  <c:v>56.580073258655702</c:v>
                </c:pt>
                <c:pt idx="181">
                  <c:v>56.624709289062501</c:v>
                </c:pt>
                <c:pt idx="182">
                  <c:v>56.668946606694099</c:v>
                </c:pt>
                <c:pt idx="183">
                  <c:v>56.7129419816942</c:v>
                </c:pt>
                <c:pt idx="184">
                  <c:v>56.756546408699897</c:v>
                </c:pt>
                <c:pt idx="185">
                  <c:v>56.799854648379402</c:v>
                </c:pt>
                <c:pt idx="186">
                  <c:v>56.8427950593112</c:v>
                </c:pt>
                <c:pt idx="187">
                  <c:v>56.885419750593798</c:v>
                </c:pt>
                <c:pt idx="188">
                  <c:v>56.927627503214197</c:v>
                </c:pt>
                <c:pt idx="189">
                  <c:v>56.9695433460411</c:v>
                </c:pt>
                <c:pt idx="190">
                  <c:v>57.011090061890897</c:v>
                </c:pt>
                <c:pt idx="191">
                  <c:v>57.052335641725698</c:v>
                </c:pt>
                <c:pt idx="192">
                  <c:v>57.093227334965398</c:v>
                </c:pt>
                <c:pt idx="193">
                  <c:v>57.133859982723997</c:v>
                </c:pt>
                <c:pt idx="194">
                  <c:v>57.1741607675268</c:v>
                </c:pt>
                <c:pt idx="195">
                  <c:v>57.214125047744602</c:v>
                </c:pt>
                <c:pt idx="196">
                  <c:v>57.253871095520502</c:v>
                </c:pt>
                <c:pt idx="197">
                  <c:v>57.293105016269898</c:v>
                </c:pt>
                <c:pt idx="198">
                  <c:v>57.332218817444897</c:v>
                </c:pt>
                <c:pt idx="199">
                  <c:v>57.370883575900002</c:v>
                </c:pt>
                <c:pt idx="200">
                  <c:v>57.409215280288997</c:v>
                </c:pt>
                <c:pt idx="201">
                  <c:v>57.447230124771998</c:v>
                </c:pt>
                <c:pt idx="202">
                  <c:v>57.4849866005679</c:v>
                </c:pt>
                <c:pt idx="203">
                  <c:v>57.522442187608704</c:v>
                </c:pt>
                <c:pt idx="204">
                  <c:v>57.559615198955797</c:v>
                </c:pt>
                <c:pt idx="205">
                  <c:v>57.596607260910297</c:v>
                </c:pt>
                <c:pt idx="206">
                  <c:v>57.633317700444401</c:v>
                </c:pt>
                <c:pt idx="207">
                  <c:v>57.669773949876699</c:v>
                </c:pt>
                <c:pt idx="208">
                  <c:v>57.7059465655149</c:v>
                </c:pt>
                <c:pt idx="209">
                  <c:v>57.741772309000098</c:v>
                </c:pt>
                <c:pt idx="210">
                  <c:v>57.7772884843328</c:v>
                </c:pt>
                <c:pt idx="211">
                  <c:v>57.8125999350897</c:v>
                </c:pt>
                <c:pt idx="212">
                  <c:v>57.847560692955597</c:v>
                </c:pt>
                <c:pt idx="213">
                  <c:v>57.882207638209799</c:v>
                </c:pt>
                <c:pt idx="214">
                  <c:v>57.916558199113702</c:v>
                </c:pt>
                <c:pt idx="215">
                  <c:v>57.950634105663902</c:v>
                </c:pt>
                <c:pt idx="216">
                  <c:v>57.984436682046599</c:v>
                </c:pt>
                <c:pt idx="217">
                  <c:v>58.017872446192001</c:v>
                </c:pt>
                <c:pt idx="218">
                  <c:v>58.051023039215302</c:v>
                </c:pt>
                <c:pt idx="219">
                  <c:v>58.083817354850297</c:v>
                </c:pt>
                <c:pt idx="220">
                  <c:v>58.116357488396098</c:v>
                </c:pt>
                <c:pt idx="221">
                  <c:v>58.148728643793902</c:v>
                </c:pt>
                <c:pt idx="222">
                  <c:v>58.180829650061803</c:v>
                </c:pt>
                <c:pt idx="223">
                  <c:v>58.212701771682802</c:v>
                </c:pt>
                <c:pt idx="224">
                  <c:v>58.244370327165598</c:v>
                </c:pt>
                <c:pt idx="225">
                  <c:v>58.275810941700598</c:v>
                </c:pt>
                <c:pt idx="226">
                  <c:v>58.306961646180397</c:v>
                </c:pt>
                <c:pt idx="227">
                  <c:v>58.337987627845898</c:v>
                </c:pt>
                <c:pt idx="228">
                  <c:v>58.368731978789299</c:v>
                </c:pt>
                <c:pt idx="229">
                  <c:v>58.3993368789192</c:v>
                </c:pt>
                <c:pt idx="230">
                  <c:v>58.429678274375703</c:v>
                </c:pt>
                <c:pt idx="231">
                  <c:v>58.459840018364297</c:v>
                </c:pt>
                <c:pt idx="232">
                  <c:v>58.489707253908499</c:v>
                </c:pt>
                <c:pt idx="233">
                  <c:v>58.519396842165399</c:v>
                </c:pt>
                <c:pt idx="234">
                  <c:v>58.5488296646501</c:v>
                </c:pt>
                <c:pt idx="235">
                  <c:v>58.578268171380103</c:v>
                </c:pt>
                <c:pt idx="236">
                  <c:v>58.607404059513897</c:v>
                </c:pt>
                <c:pt idx="237">
                  <c:v>58.636312543521001</c:v>
                </c:pt>
                <c:pt idx="238">
                  <c:v>58.664996277968903</c:v>
                </c:pt>
                <c:pt idx="239">
                  <c:v>58.693414013018902</c:v>
                </c:pt>
                <c:pt idx="240">
                  <c:v>58.721614432286799</c:v>
                </c:pt>
                <c:pt idx="241">
                  <c:v>58.749593696081703</c:v>
                </c:pt>
                <c:pt idx="242">
                  <c:v>58.777341434390202</c:v>
                </c:pt>
                <c:pt idx="243">
                  <c:v>58.804874268566401</c:v>
                </c:pt>
                <c:pt idx="244">
                  <c:v>58.832227940964501</c:v>
                </c:pt>
                <c:pt idx="245">
                  <c:v>58.859331068269299</c:v>
                </c:pt>
                <c:pt idx="246">
                  <c:v>58.8863511901286</c:v>
                </c:pt>
                <c:pt idx="247">
                  <c:v>58.913073038624603</c:v>
                </c:pt>
                <c:pt idx="248">
                  <c:v>58.939610086495101</c:v>
                </c:pt>
                <c:pt idx="249">
                  <c:v>58.9659442837157</c:v>
                </c:pt>
                <c:pt idx="250">
                  <c:v>58.992076473196498</c:v>
                </c:pt>
                <c:pt idx="251">
                  <c:v>59.017958209740002</c:v>
                </c:pt>
                <c:pt idx="252">
                  <c:v>59.043691572058002</c:v>
                </c:pt>
                <c:pt idx="253">
                  <c:v>59.069197057567898</c:v>
                </c:pt>
                <c:pt idx="254">
                  <c:v>59.094730548075702</c:v>
                </c:pt>
                <c:pt idx="255">
                  <c:v>59.119883693972298</c:v>
                </c:pt>
                <c:pt idx="256">
                  <c:v>59.144828944551698</c:v>
                </c:pt>
                <c:pt idx="257">
                  <c:v>59.169579837648698</c:v>
                </c:pt>
                <c:pt idx="258">
                  <c:v>59.194178030268198</c:v>
                </c:pt>
                <c:pt idx="259">
                  <c:v>59.218556945174697</c:v>
                </c:pt>
                <c:pt idx="260">
                  <c:v>59.242773027110601</c:v>
                </c:pt>
                <c:pt idx="261">
                  <c:v>59.266809763310903</c:v>
                </c:pt>
                <c:pt idx="262">
                  <c:v>59.290709703829698</c:v>
                </c:pt>
                <c:pt idx="263">
                  <c:v>59.314411987413699</c:v>
                </c:pt>
                <c:pt idx="264">
                  <c:v>59.3379938728159</c:v>
                </c:pt>
                <c:pt idx="265">
                  <c:v>59.361334281554001</c:v>
                </c:pt>
                <c:pt idx="266">
                  <c:v>59.384496234090797</c:v>
                </c:pt>
                <c:pt idx="267">
                  <c:v>59.4074500960336</c:v>
                </c:pt>
                <c:pt idx="268">
                  <c:v>59.430280950191403</c:v>
                </c:pt>
                <c:pt idx="269">
                  <c:v>59.452913539416102</c:v>
                </c:pt>
                <c:pt idx="270">
                  <c:v>59.475390348403501</c:v>
                </c:pt>
                <c:pt idx="271">
                  <c:v>59.497674339114297</c:v>
                </c:pt>
                <c:pt idx="272">
                  <c:v>59.519835563754498</c:v>
                </c:pt>
                <c:pt idx="273">
                  <c:v>59.541800548695001</c:v>
                </c:pt>
                <c:pt idx="274">
                  <c:v>59.563628996861603</c:v>
                </c:pt>
                <c:pt idx="275">
                  <c:v>59.585249507048097</c:v>
                </c:pt>
                <c:pt idx="276">
                  <c:v>59.606736388268402</c:v>
                </c:pt>
                <c:pt idx="277">
                  <c:v>59.628017279786199</c:v>
                </c:pt>
                <c:pt idx="278">
                  <c:v>59.649175734253099</c:v>
                </c:pt>
                <c:pt idx="279">
                  <c:v>59.6701471939475</c:v>
                </c:pt>
                <c:pt idx="280">
                  <c:v>59.690963673916499</c:v>
                </c:pt>
                <c:pt idx="281">
                  <c:v>59.711683491164301</c:v>
                </c:pt>
                <c:pt idx="282">
                  <c:v>59.732129243264097</c:v>
                </c:pt>
                <c:pt idx="283">
                  <c:v>59.752482133012101</c:v>
                </c:pt>
                <c:pt idx="284">
                  <c:v>59.772656446290299</c:v>
                </c:pt>
                <c:pt idx="285">
                  <c:v>59.792727543702703</c:v>
                </c:pt>
                <c:pt idx="286">
                  <c:v>59.812626870648899</c:v>
                </c:pt>
                <c:pt idx="287">
                  <c:v>59.832396752026</c:v>
                </c:pt>
                <c:pt idx="288">
                  <c:v>59.852024780178702</c:v>
                </c:pt>
                <c:pt idx="289">
                  <c:v>59.871529713152199</c:v>
                </c:pt>
                <c:pt idx="290">
                  <c:v>59.8908750648378</c:v>
                </c:pt>
                <c:pt idx="291">
                  <c:v>59.910109123699797</c:v>
                </c:pt>
                <c:pt idx="292">
                  <c:v>59.929220052178302</c:v>
                </c:pt>
                <c:pt idx="293">
                  <c:v>59.948195999366298</c:v>
                </c:pt>
                <c:pt idx="294">
                  <c:v>59.967044851518096</c:v>
                </c:pt>
                <c:pt idx="295">
                  <c:v>59.985760712674697</c:v>
                </c:pt>
                <c:pt idx="296">
                  <c:v>60.004360153044097</c:v>
                </c:pt>
                <c:pt idx="297">
                  <c:v>60.022814492942999</c:v>
                </c:pt>
                <c:pt idx="298">
                  <c:v>60.041147660915399</c:v>
                </c:pt>
                <c:pt idx="299">
                  <c:v>60.059344022367</c:v>
                </c:pt>
                <c:pt idx="300">
                  <c:v>60.077433213882003</c:v>
                </c:pt>
                <c:pt idx="301">
                  <c:v>60.095474300279797</c:v>
                </c:pt>
                <c:pt idx="302">
                  <c:v>60.113343464779398</c:v>
                </c:pt>
                <c:pt idx="303">
                  <c:v>60.131087718605599</c:v>
                </c:pt>
                <c:pt idx="304">
                  <c:v>60.1486998533004</c:v>
                </c:pt>
                <c:pt idx="305">
                  <c:v>60.166208544093799</c:v>
                </c:pt>
                <c:pt idx="306">
                  <c:v>60.183576278493</c:v>
                </c:pt>
                <c:pt idx="307">
                  <c:v>60.200836772935901</c:v>
                </c:pt>
                <c:pt idx="308">
                  <c:v>60.218054546344803</c:v>
                </c:pt>
                <c:pt idx="309">
                  <c:v>60.2351100085803</c:v>
                </c:pt>
                <c:pt idx="310">
                  <c:v>60.252073713331903</c:v>
                </c:pt>
                <c:pt idx="311">
                  <c:v>60.268895552239897</c:v>
                </c:pt>
                <c:pt idx="312">
                  <c:v>60.285609816087302</c:v>
                </c:pt>
                <c:pt idx="313">
                  <c:v>60.302278912395202</c:v>
                </c:pt>
                <c:pt idx="314">
                  <c:v>60.3186372724279</c:v>
                </c:pt>
                <c:pt idx="315">
                  <c:v>60.335094575289403</c:v>
                </c:pt>
                <c:pt idx="316">
                  <c:v>60.351390928924197</c:v>
                </c:pt>
                <c:pt idx="317">
                  <c:v>60.367518915940103</c:v>
                </c:pt>
                <c:pt idx="318">
                  <c:v>60.383649308200603</c:v>
                </c:pt>
                <c:pt idx="319">
                  <c:v>60.399610906797399</c:v>
                </c:pt>
                <c:pt idx="320">
                  <c:v>60.4154720603103</c:v>
                </c:pt>
                <c:pt idx="321">
                  <c:v>60.431195047115402</c:v>
                </c:pt>
                <c:pt idx="322">
                  <c:v>60.446786207703902</c:v>
                </c:pt>
                <c:pt idx="323">
                  <c:v>60.462304276961298</c:v>
                </c:pt>
                <c:pt idx="324">
                  <c:v>60.477758030865502</c:v>
                </c:pt>
                <c:pt idx="325">
                  <c:v>60.493189446377102</c:v>
                </c:pt>
                <c:pt idx="326">
                  <c:v>60.508389686853803</c:v>
                </c:pt>
                <c:pt idx="327">
                  <c:v>60.523575728377502</c:v>
                </c:pt>
                <c:pt idx="328">
                  <c:v>60.538690955217298</c:v>
                </c:pt>
                <c:pt idx="329">
                  <c:v>60.553549957245401</c:v>
                </c:pt>
                <c:pt idx="330">
                  <c:v>60.568530356677002</c:v>
                </c:pt>
                <c:pt idx="331">
                  <c:v>60.583094879294698</c:v>
                </c:pt>
                <c:pt idx="332">
                  <c:v>60.597813233984503</c:v>
                </c:pt>
                <c:pt idx="333">
                  <c:v>60.612309194046503</c:v>
                </c:pt>
                <c:pt idx="334">
                  <c:v>60.626844832186002</c:v>
                </c:pt>
                <c:pt idx="335">
                  <c:v>60.641148502522</c:v>
                </c:pt>
                <c:pt idx="336">
                  <c:v>60.655365275473798</c:v>
                </c:pt>
                <c:pt idx="337">
                  <c:v>60.669569417237902</c:v>
                </c:pt>
                <c:pt idx="338">
                  <c:v>60.6835715840338</c:v>
                </c:pt>
                <c:pt idx="339">
                  <c:v>60.6975976009794</c:v>
                </c:pt>
                <c:pt idx="340">
                  <c:v>60.711431966708602</c:v>
                </c:pt>
                <c:pt idx="341">
                  <c:v>60.725325158357499</c:v>
                </c:pt>
                <c:pt idx="342">
                  <c:v>60.7389787734799</c:v>
                </c:pt>
                <c:pt idx="343">
                  <c:v>60.7526449897641</c:v>
                </c:pt>
                <c:pt idx="344">
                  <c:v>60.7661432209797</c:v>
                </c:pt>
                <c:pt idx="345">
                  <c:v>60.779625382844898</c:v>
                </c:pt>
                <c:pt idx="346">
                  <c:v>60.792956896196998</c:v>
                </c:pt>
                <c:pt idx="347">
                  <c:v>60.806258943100403</c:v>
                </c:pt>
                <c:pt idx="348">
                  <c:v>60.819438699449698</c:v>
                </c:pt>
                <c:pt idx="349">
                  <c:v>60.832572246446603</c:v>
                </c:pt>
                <c:pt idx="350">
                  <c:v>60.8456465897019</c:v>
                </c:pt>
                <c:pt idx="351">
                  <c:v>60.858612824860899</c:v>
                </c:pt>
                <c:pt idx="352">
                  <c:v>60.8715007049733</c:v>
                </c:pt>
                <c:pt idx="353">
                  <c:v>60.884313824799399</c:v>
                </c:pt>
                <c:pt idx="354">
                  <c:v>60.897043780196697</c:v>
                </c:pt>
                <c:pt idx="355">
                  <c:v>60.909694830510396</c:v>
                </c:pt>
                <c:pt idx="356">
                  <c:v>60.922260986356299</c:v>
                </c:pt>
                <c:pt idx="357">
                  <c:v>60.934743074177099</c:v>
                </c:pt>
                <c:pt idx="358">
                  <c:v>60.947146436494599</c:v>
                </c:pt>
                <c:pt idx="359">
                  <c:v>60.959465268081402</c:v>
                </c:pt>
                <c:pt idx="360">
                  <c:v>60.971704264411898</c:v>
                </c:pt>
                <c:pt idx="361">
                  <c:v>60.983867427059501</c:v>
                </c:pt>
                <c:pt idx="362">
                  <c:v>60.995947530732401</c:v>
                </c:pt>
                <c:pt idx="363">
                  <c:v>61.007935246785699</c:v>
                </c:pt>
                <c:pt idx="364">
                  <c:v>61.0198557424741</c:v>
                </c:pt>
                <c:pt idx="365">
                  <c:v>61.0316971024072</c:v>
                </c:pt>
                <c:pt idx="366">
                  <c:v>61.043456201184902</c:v>
                </c:pt>
                <c:pt idx="367">
                  <c:v>61.055137169291399</c:v>
                </c:pt>
                <c:pt idx="368">
                  <c:v>61.066745836015102</c:v>
                </c:pt>
                <c:pt idx="369">
                  <c:v>61.078271334355698</c:v>
                </c:pt>
                <c:pt idx="370">
                  <c:v>61.089730323857196</c:v>
                </c:pt>
                <c:pt idx="371">
                  <c:v>61.101112664251303</c:v>
                </c:pt>
                <c:pt idx="372">
                  <c:v>61.112419183340201</c:v>
                </c:pt>
                <c:pt idx="373">
                  <c:v>61.123647729698099</c:v>
                </c:pt>
                <c:pt idx="374">
                  <c:v>61.134804560621397</c:v>
                </c:pt>
                <c:pt idx="375">
                  <c:v>61.1459074504467</c:v>
                </c:pt>
                <c:pt idx="376">
                  <c:v>61.156915217432903</c:v>
                </c:pt>
                <c:pt idx="377">
                  <c:v>61.1678543596936</c:v>
                </c:pt>
                <c:pt idx="378">
                  <c:v>61.178749769800604</c:v>
                </c:pt>
                <c:pt idx="379">
                  <c:v>61.189557853738798</c:v>
                </c:pt>
                <c:pt idx="380">
                  <c:v>61.200294956070401</c:v>
                </c:pt>
                <c:pt idx="381">
                  <c:v>61.210972441241999</c:v>
                </c:pt>
                <c:pt idx="382">
                  <c:v>61.221592825392698</c:v>
                </c:pt>
                <c:pt idx="383">
                  <c:v>61.232139179341097</c:v>
                </c:pt>
                <c:pt idx="384">
                  <c:v>61.242612150550002</c:v>
                </c:pt>
                <c:pt idx="385">
                  <c:v>61.253033182228698</c:v>
                </c:pt>
                <c:pt idx="386">
                  <c:v>61.263378182680903</c:v>
                </c:pt>
                <c:pt idx="387">
                  <c:v>61.273671144834402</c:v>
                </c:pt>
                <c:pt idx="388">
                  <c:v>61.283886690176999</c:v>
                </c:pt>
                <c:pt idx="389">
                  <c:v>61.294050897442801</c:v>
                </c:pt>
                <c:pt idx="390">
                  <c:v>61.304163206227301</c:v>
                </c:pt>
                <c:pt idx="391">
                  <c:v>61.314291902321102</c:v>
                </c:pt>
                <c:pt idx="392">
                  <c:v>61.324293478149102</c:v>
                </c:pt>
                <c:pt idx="393">
                  <c:v>61.334238789707001</c:v>
                </c:pt>
                <c:pt idx="394">
                  <c:v>61.344101841386603</c:v>
                </c:pt>
                <c:pt idx="395">
                  <c:v>61.353918774542699</c:v>
                </c:pt>
                <c:pt idx="396">
                  <c:v>61.363663772544903</c:v>
                </c:pt>
                <c:pt idx="397">
                  <c:v>61.373351032185496</c:v>
                </c:pt>
                <c:pt idx="398">
                  <c:v>61.382971667182701</c:v>
                </c:pt>
                <c:pt idx="399">
                  <c:v>61.392529211107203</c:v>
                </c:pt>
                <c:pt idx="400">
                  <c:v>61.402024753458598</c:v>
                </c:pt>
                <c:pt idx="401">
                  <c:v>61.411483218714501</c:v>
                </c:pt>
                <c:pt idx="402">
                  <c:v>61.420885366484299</c:v>
                </c:pt>
                <c:pt idx="403">
                  <c:v>61.4302296147373</c:v>
                </c:pt>
                <c:pt idx="404">
                  <c:v>61.439501301138399</c:v>
                </c:pt>
                <c:pt idx="405">
                  <c:v>61.448721595237799</c:v>
                </c:pt>
                <c:pt idx="406">
                  <c:v>61.457878945380997</c:v>
                </c:pt>
                <c:pt idx="407">
                  <c:v>61.466968171118701</c:v>
                </c:pt>
                <c:pt idx="408">
                  <c:v>61.475998536056302</c:v>
                </c:pt>
                <c:pt idx="409">
                  <c:v>61.484977845359403</c:v>
                </c:pt>
                <c:pt idx="410">
                  <c:v>61.493891318559299</c:v>
                </c:pt>
                <c:pt idx="411">
                  <c:v>61.502740925734301</c:v>
                </c:pt>
                <c:pt idx="412">
                  <c:v>61.511547302794803</c:v>
                </c:pt>
                <c:pt idx="413">
                  <c:v>61.520290122235998</c:v>
                </c:pt>
                <c:pt idx="414">
                  <c:v>61.528982750176702</c:v>
                </c:pt>
                <c:pt idx="415">
                  <c:v>61.537619823122597</c:v>
                </c:pt>
                <c:pt idx="416">
                  <c:v>61.546193977952797</c:v>
                </c:pt>
                <c:pt idx="417">
                  <c:v>61.554722227827803</c:v>
                </c:pt>
                <c:pt idx="418">
                  <c:v>61.563196981312601</c:v>
                </c:pt>
                <c:pt idx="419">
                  <c:v>61.571614662651001</c:v>
                </c:pt>
                <c:pt idx="420">
                  <c:v>61.5799842644522</c:v>
                </c:pt>
                <c:pt idx="421">
                  <c:v>61.5882946836999</c:v>
                </c:pt>
                <c:pt idx="422">
                  <c:v>61.596586029784397</c:v>
                </c:pt>
                <c:pt idx="423">
                  <c:v>61.604900096092997</c:v>
                </c:pt>
                <c:pt idx="424">
                  <c:v>61.613013057362103</c:v>
                </c:pt>
                <c:pt idx="425">
                  <c:v>61.620955701075502</c:v>
                </c:pt>
                <c:pt idx="426">
                  <c:v>61.628983328963599</c:v>
                </c:pt>
                <c:pt idx="427">
                  <c:v>61.636943862534501</c:v>
                </c:pt>
                <c:pt idx="428">
                  <c:v>61.644876380289404</c:v>
                </c:pt>
                <c:pt idx="429">
                  <c:v>61.6527562171702</c:v>
                </c:pt>
                <c:pt idx="430">
                  <c:v>61.6606035244033</c:v>
                </c:pt>
                <c:pt idx="431">
                  <c:v>61.668402443513799</c:v>
                </c:pt>
                <c:pt idx="432">
                  <c:v>61.676163711851302</c:v>
                </c:pt>
                <c:pt idx="433">
                  <c:v>61.683863398851102</c:v>
                </c:pt>
                <c:pt idx="434">
                  <c:v>61.691519804071497</c:v>
                </c:pt>
                <c:pt idx="435">
                  <c:v>61.699145111102197</c:v>
                </c:pt>
                <c:pt idx="436">
                  <c:v>61.706723554018097</c:v>
                </c:pt>
                <c:pt idx="437">
                  <c:v>61.714270341432098</c:v>
                </c:pt>
                <c:pt idx="438">
                  <c:v>61.721750159823102</c:v>
                </c:pt>
                <c:pt idx="439">
                  <c:v>61.729197403294798</c:v>
                </c:pt>
                <c:pt idx="440">
                  <c:v>61.736599093926102</c:v>
                </c:pt>
                <c:pt idx="441">
                  <c:v>61.743907192983897</c:v>
                </c:pt>
                <c:pt idx="442">
                  <c:v>61.751203776171998</c:v>
                </c:pt>
                <c:pt idx="443">
                  <c:v>61.758453609647901</c:v>
                </c:pt>
                <c:pt idx="444">
                  <c:v>61.765664344812301</c:v>
                </c:pt>
                <c:pt idx="445">
                  <c:v>61.772836801284498</c:v>
                </c:pt>
                <c:pt idx="446">
                  <c:v>61.779943048122497</c:v>
                </c:pt>
                <c:pt idx="447">
                  <c:v>61.787019934307899</c:v>
                </c:pt>
                <c:pt idx="448">
                  <c:v>61.794016788710898</c:v>
                </c:pt>
                <c:pt idx="449">
                  <c:v>61.800998384767702</c:v>
                </c:pt>
                <c:pt idx="450">
                  <c:v>61.807956803379803</c:v>
                </c:pt>
                <c:pt idx="451">
                  <c:v>61.814952966517097</c:v>
                </c:pt>
                <c:pt idx="452">
                  <c:v>61.821838585954097</c:v>
                </c:pt>
                <c:pt idx="453">
                  <c:v>61.828685948288999</c:v>
                </c:pt>
                <c:pt idx="454">
                  <c:v>61.835490956336898</c:v>
                </c:pt>
                <c:pt idx="455">
                  <c:v>61.842211168060302</c:v>
                </c:pt>
                <c:pt idx="456">
                  <c:v>61.848915884050498</c:v>
                </c:pt>
                <c:pt idx="457">
                  <c:v>61.855594013941698</c:v>
                </c:pt>
                <c:pt idx="458">
                  <c:v>61.862227070018797</c:v>
                </c:pt>
                <c:pt idx="459">
                  <c:v>61.868789157010603</c:v>
                </c:pt>
                <c:pt idx="460">
                  <c:v>61.875314256736097</c:v>
                </c:pt>
                <c:pt idx="461">
                  <c:v>61.881849754829297</c:v>
                </c:pt>
                <c:pt idx="462">
                  <c:v>61.888231638665701</c:v>
                </c:pt>
                <c:pt idx="463">
                  <c:v>61.894673135254799</c:v>
                </c:pt>
                <c:pt idx="464">
                  <c:v>61.901137757684197</c:v>
                </c:pt>
                <c:pt idx="465">
                  <c:v>61.907527551575903</c:v>
                </c:pt>
                <c:pt idx="466">
                  <c:v>61.913821133531698</c:v>
                </c:pt>
                <c:pt idx="467">
                  <c:v>61.920294086190303</c:v>
                </c:pt>
                <c:pt idx="468">
                  <c:v>61.926519310090796</c:v>
                </c:pt>
                <c:pt idx="469">
                  <c:v>61.932827245101301</c:v>
                </c:pt>
                <c:pt idx="470">
                  <c:v>61.938979217296897</c:v>
                </c:pt>
                <c:pt idx="471">
                  <c:v>61.945114723112198</c:v>
                </c:pt>
                <c:pt idx="472">
                  <c:v>61.951237792829097</c:v>
                </c:pt>
                <c:pt idx="473">
                  <c:v>61.957307207818197</c:v>
                </c:pt>
                <c:pt idx="474">
                  <c:v>61.9633548596289</c:v>
                </c:pt>
                <c:pt idx="475">
                  <c:v>61.969341166094999</c:v>
                </c:pt>
                <c:pt idx="476">
                  <c:v>61.975303221675603</c:v>
                </c:pt>
                <c:pt idx="477">
                  <c:v>61.981234149519203</c:v>
                </c:pt>
                <c:pt idx="478">
                  <c:v>61.9871195779427</c:v>
                </c:pt>
                <c:pt idx="479">
                  <c:v>61.9929692393548</c:v>
                </c:pt>
                <c:pt idx="480">
                  <c:v>61.998793552853101</c:v>
                </c:pt>
                <c:pt idx="481">
                  <c:v>62.004581410401997</c:v>
                </c:pt>
                <c:pt idx="482">
                  <c:v>62.010323346222599</c:v>
                </c:pt>
                <c:pt idx="483">
                  <c:v>62.016054959547603</c:v>
                </c:pt>
                <c:pt idx="484">
                  <c:v>62.021730806042399</c:v>
                </c:pt>
                <c:pt idx="485">
                  <c:v>62.027377948936198</c:v>
                </c:pt>
                <c:pt idx="486">
                  <c:v>62.032989561955397</c:v>
                </c:pt>
                <c:pt idx="487">
                  <c:v>62.038569644231998</c:v>
                </c:pt>
                <c:pt idx="488">
                  <c:v>62.044102486990198</c:v>
                </c:pt>
                <c:pt idx="489">
                  <c:v>62.0496318739402</c:v>
                </c:pt>
                <c:pt idx="490">
                  <c:v>62.055110524389399</c:v>
                </c:pt>
                <c:pt idx="491">
                  <c:v>62.060552019350503</c:v>
                </c:pt>
                <c:pt idx="492">
                  <c:v>62.065965960851301</c:v>
                </c:pt>
                <c:pt idx="493">
                  <c:v>62.0713574535338</c:v>
                </c:pt>
                <c:pt idx="494">
                  <c:v>62.076709582011702</c:v>
                </c:pt>
                <c:pt idx="495">
                  <c:v>62.082035039670401</c:v>
                </c:pt>
                <c:pt idx="496">
                  <c:v>62.087318308411398</c:v>
                </c:pt>
                <c:pt idx="497">
                  <c:v>62.092571901263398</c:v>
                </c:pt>
                <c:pt idx="498">
                  <c:v>62.097818800154897</c:v>
                </c:pt>
                <c:pt idx="499">
                  <c:v>62.103004739103</c:v>
                </c:pt>
                <c:pt idx="500">
                  <c:v>62.108172835470498</c:v>
                </c:pt>
                <c:pt idx="501">
                  <c:v>62.113307939358002</c:v>
                </c:pt>
                <c:pt idx="502">
                  <c:v>62.118412584297097</c:v>
                </c:pt>
                <c:pt idx="503">
                  <c:v>62.123495610304502</c:v>
                </c:pt>
                <c:pt idx="504">
                  <c:v>62.1285360420705</c:v>
                </c:pt>
                <c:pt idx="505">
                  <c:v>62.133541478903801</c:v>
                </c:pt>
                <c:pt idx="506">
                  <c:v>62.138540532251596</c:v>
                </c:pt>
                <c:pt idx="507">
                  <c:v>62.143500113969097</c:v>
                </c:pt>
                <c:pt idx="508">
                  <c:v>62.148422273693399</c:v>
                </c:pt>
                <c:pt idx="509">
                  <c:v>62.153341211399798</c:v>
                </c:pt>
                <c:pt idx="510">
                  <c:v>62.158223353337</c:v>
                </c:pt>
                <c:pt idx="511">
                  <c:v>62.163046791427902</c:v>
                </c:pt>
                <c:pt idx="512">
                  <c:v>62.167878035174297</c:v>
                </c:pt>
                <c:pt idx="513">
                  <c:v>62.172660569247299</c:v>
                </c:pt>
                <c:pt idx="514">
                  <c:v>62.177411685920802</c:v>
                </c:pt>
                <c:pt idx="515">
                  <c:v>62.1821597991947</c:v>
                </c:pt>
                <c:pt idx="516">
                  <c:v>62.186890542790003</c:v>
                </c:pt>
                <c:pt idx="517">
                  <c:v>62.191555086145101</c:v>
                </c:pt>
                <c:pt idx="518">
                  <c:v>62.196206295119801</c:v>
                </c:pt>
                <c:pt idx="519">
                  <c:v>62.200829753546699</c:v>
                </c:pt>
                <c:pt idx="520">
                  <c:v>62.2054408248054</c:v>
                </c:pt>
                <c:pt idx="521">
                  <c:v>62.210011781493797</c:v>
                </c:pt>
                <c:pt idx="522">
                  <c:v>62.214576035741302</c:v>
                </c:pt>
                <c:pt idx="523">
                  <c:v>62.219095336738903</c:v>
                </c:pt>
                <c:pt idx="524">
                  <c:v>62.223586574322702</c:v>
                </c:pt>
                <c:pt idx="525">
                  <c:v>62.228063644504999</c:v>
                </c:pt>
                <c:pt idx="526">
                  <c:v>62.232521288598903</c:v>
                </c:pt>
                <c:pt idx="527">
                  <c:v>62.236938645676297</c:v>
                </c:pt>
                <c:pt idx="528">
                  <c:v>62.241339461013403</c:v>
                </c:pt>
                <c:pt idx="529">
                  <c:v>62.245717615083301</c:v>
                </c:pt>
                <c:pt idx="530">
                  <c:v>62.250069058653601</c:v>
                </c:pt>
                <c:pt idx="531">
                  <c:v>62.2543924925968</c:v>
                </c:pt>
                <c:pt idx="532">
                  <c:v>62.2586865224444</c:v>
                </c:pt>
                <c:pt idx="533">
                  <c:v>62.262948250318402</c:v>
                </c:pt>
                <c:pt idx="534">
                  <c:v>62.267200032318598</c:v>
                </c:pt>
                <c:pt idx="535">
                  <c:v>62.271438311179097</c:v>
                </c:pt>
                <c:pt idx="536">
                  <c:v>62.275651782831403</c:v>
                </c:pt>
                <c:pt idx="537">
                  <c:v>62.279845295138699</c:v>
                </c:pt>
                <c:pt idx="538">
                  <c:v>62.2840149775353</c:v>
                </c:pt>
                <c:pt idx="539">
                  <c:v>62.288172021571</c:v>
                </c:pt>
                <c:pt idx="540">
                  <c:v>62.292298602543099</c:v>
                </c:pt>
                <c:pt idx="541">
                  <c:v>62.2963984495684</c:v>
                </c:pt>
                <c:pt idx="542">
                  <c:v>62.300475178769503</c:v>
                </c:pt>
                <c:pt idx="543">
                  <c:v>62.304542581291599</c:v>
                </c:pt>
                <c:pt idx="544">
                  <c:v>62.308585147172401</c:v>
                </c:pt>
                <c:pt idx="545">
                  <c:v>62.312583712007701</c:v>
                </c:pt>
                <c:pt idx="546">
                  <c:v>62.316581356963901</c:v>
                </c:pt>
                <c:pt idx="547">
                  <c:v>62.320550168713197</c:v>
                </c:pt>
                <c:pt idx="548">
                  <c:v>62.324491559364198</c:v>
                </c:pt>
                <c:pt idx="549">
                  <c:v>62.328422928036098</c:v>
                </c:pt>
                <c:pt idx="550">
                  <c:v>62.332318171533103</c:v>
                </c:pt>
                <c:pt idx="551">
                  <c:v>62.336186419278299</c:v>
                </c:pt>
                <c:pt idx="552">
                  <c:v>62.340040782599999</c:v>
                </c:pt>
                <c:pt idx="553">
                  <c:v>62.343819402078203</c:v>
                </c:pt>
                <c:pt idx="554">
                  <c:v>62.347590209333298</c:v>
                </c:pt>
                <c:pt idx="555">
                  <c:v>62.351379497419103</c:v>
                </c:pt>
                <c:pt idx="556">
                  <c:v>62.355093840706402</c:v>
                </c:pt>
                <c:pt idx="557">
                  <c:v>62.3588415544151</c:v>
                </c:pt>
                <c:pt idx="558">
                  <c:v>62.362557062227097</c:v>
                </c:pt>
                <c:pt idx="559">
                  <c:v>62.3662468871768</c:v>
                </c:pt>
                <c:pt idx="560">
                  <c:v>62.3699183092832</c:v>
                </c:pt>
                <c:pt idx="561">
                  <c:v>62.373500271663701</c:v>
                </c:pt>
                <c:pt idx="562">
                  <c:v>62.377126322792201</c:v>
                </c:pt>
                <c:pt idx="563">
                  <c:v>62.3807315946136</c:v>
                </c:pt>
                <c:pt idx="564">
                  <c:v>62.384313790100599</c:v>
                </c:pt>
                <c:pt idx="565">
                  <c:v>62.387915326970202</c:v>
                </c:pt>
                <c:pt idx="566">
                  <c:v>62.391473189875001</c:v>
                </c:pt>
                <c:pt idx="567">
                  <c:v>62.395024603932498</c:v>
                </c:pt>
                <c:pt idx="568">
                  <c:v>62.398545280039698</c:v>
                </c:pt>
                <c:pt idx="569">
                  <c:v>62.402012125838098</c:v>
                </c:pt>
                <c:pt idx="570">
                  <c:v>62.4054709385669</c:v>
                </c:pt>
                <c:pt idx="571">
                  <c:v>62.408943495480003</c:v>
                </c:pt>
                <c:pt idx="572">
                  <c:v>62.412349510345202</c:v>
                </c:pt>
                <c:pt idx="573">
                  <c:v>62.415808278954998</c:v>
                </c:pt>
                <c:pt idx="574">
                  <c:v>62.4192023185959</c:v>
                </c:pt>
                <c:pt idx="575">
                  <c:v>62.422609633920601</c:v>
                </c:pt>
                <c:pt idx="576">
                  <c:v>62.426007964818098</c:v>
                </c:pt>
                <c:pt idx="577">
                  <c:v>62.4293619591555</c:v>
                </c:pt>
                <c:pt idx="578">
                  <c:v>62.432708647146903</c:v>
                </c:pt>
                <c:pt idx="579">
                  <c:v>62.436041072633301</c:v>
                </c:pt>
                <c:pt idx="580">
                  <c:v>62.439367637612001</c:v>
                </c:pt>
                <c:pt idx="581">
                  <c:v>62.442643509054101</c:v>
                </c:pt>
                <c:pt idx="582">
                  <c:v>62.445927092312402</c:v>
                </c:pt>
                <c:pt idx="583">
                  <c:v>62.4491898688877</c:v>
                </c:pt>
                <c:pt idx="584">
                  <c:v>62.452431479942199</c:v>
                </c:pt>
                <c:pt idx="585">
                  <c:v>62.455661570474398</c:v>
                </c:pt>
                <c:pt idx="586">
                  <c:v>62.458871598548598</c:v>
                </c:pt>
                <c:pt idx="587">
                  <c:v>62.462058362595698</c:v>
                </c:pt>
                <c:pt idx="588">
                  <c:v>62.4652244523256</c:v>
                </c:pt>
                <c:pt idx="589">
                  <c:v>62.468390212916503</c:v>
                </c:pt>
                <c:pt idx="590">
                  <c:v>62.471524700302801</c:v>
                </c:pt>
                <c:pt idx="591">
                  <c:v>62.474656936003598</c:v>
                </c:pt>
                <c:pt idx="592">
                  <c:v>62.477770908297799</c:v>
                </c:pt>
                <c:pt idx="593">
                  <c:v>62.480854533850803</c:v>
                </c:pt>
                <c:pt idx="594">
                  <c:v>62.483930695839298</c:v>
                </c:pt>
                <c:pt idx="595">
                  <c:v>62.486980441679499</c:v>
                </c:pt>
                <c:pt idx="596">
                  <c:v>62.490025353415902</c:v>
                </c:pt>
                <c:pt idx="597">
                  <c:v>62.493050911368698</c:v>
                </c:pt>
                <c:pt idx="598">
                  <c:v>62.4960556008621</c:v>
                </c:pt>
                <c:pt idx="599">
                  <c:v>62.499062092947398</c:v>
                </c:pt>
                <c:pt idx="600">
                  <c:v>62.502035899100299</c:v>
                </c:pt>
                <c:pt idx="601">
                  <c:v>62.505006219923899</c:v>
                </c:pt>
                <c:pt idx="602">
                  <c:v>62.507930923172701</c:v>
                </c:pt>
                <c:pt idx="603">
                  <c:v>62.510868299568202</c:v>
                </c:pt>
                <c:pt idx="604">
                  <c:v>62.513781850577999</c:v>
                </c:pt>
                <c:pt idx="605">
                  <c:v>62.516693278777801</c:v>
                </c:pt>
                <c:pt idx="606">
                  <c:v>62.519577910933002</c:v>
                </c:pt>
                <c:pt idx="607">
                  <c:v>62.522444504224502</c:v>
                </c:pt>
                <c:pt idx="608">
                  <c:v>62.525300437403303</c:v>
                </c:pt>
                <c:pt idx="609">
                  <c:v>62.528142287212503</c:v>
                </c:pt>
                <c:pt idx="610">
                  <c:v>62.530959725182797</c:v>
                </c:pt>
                <c:pt idx="611">
                  <c:v>62.533777219064</c:v>
                </c:pt>
                <c:pt idx="612">
                  <c:v>62.536564228088203</c:v>
                </c:pt>
                <c:pt idx="613">
                  <c:v>62.539356975475997</c:v>
                </c:pt>
                <c:pt idx="614">
                  <c:v>62.542118209955802</c:v>
                </c:pt>
                <c:pt idx="615">
                  <c:v>62.544871462904801</c:v>
                </c:pt>
                <c:pt idx="616">
                  <c:v>62.547598845765897</c:v>
                </c:pt>
                <c:pt idx="617">
                  <c:v>62.550317461470797</c:v>
                </c:pt>
                <c:pt idx="618">
                  <c:v>62.553033185763802</c:v>
                </c:pt>
                <c:pt idx="619">
                  <c:v>62.555729847619602</c:v>
                </c:pt>
                <c:pt idx="620">
                  <c:v>62.558399375234103</c:v>
                </c:pt>
                <c:pt idx="621">
                  <c:v>62.561058645531403</c:v>
                </c:pt>
                <c:pt idx="622">
                  <c:v>62.563710769834202</c:v>
                </c:pt>
                <c:pt idx="623">
                  <c:v>62.566359910870801</c:v>
                </c:pt>
                <c:pt idx="624">
                  <c:v>62.568993331518399</c:v>
                </c:pt>
                <c:pt idx="625">
                  <c:v>62.571592547846102</c:v>
                </c:pt>
                <c:pt idx="626">
                  <c:v>62.574178332152698</c:v>
                </c:pt>
                <c:pt idx="627">
                  <c:v>62.576777594578203</c:v>
                </c:pt>
                <c:pt idx="628">
                  <c:v>62.5793520158958</c:v>
                </c:pt>
                <c:pt idx="629">
                  <c:v>62.5818951600627</c:v>
                </c:pt>
                <c:pt idx="630">
                  <c:v>62.584433866366098</c:v>
                </c:pt>
                <c:pt idx="631">
                  <c:v>62.586965747306003</c:v>
                </c:pt>
                <c:pt idx="632">
                  <c:v>62.589486518271102</c:v>
                </c:pt>
                <c:pt idx="633">
                  <c:v>62.591995169334503</c:v>
                </c:pt>
                <c:pt idx="634">
                  <c:v>62.594491952720702</c:v>
                </c:pt>
                <c:pt idx="635">
                  <c:v>62.596964701560402</c:v>
                </c:pt>
                <c:pt idx="636">
                  <c:v>62.599422076637801</c:v>
                </c:pt>
                <c:pt idx="637">
                  <c:v>62.601886685305203</c:v>
                </c:pt>
                <c:pt idx="638">
                  <c:v>62.604313931998803</c:v>
                </c:pt>
                <c:pt idx="639">
                  <c:v>62.606752174358498</c:v>
                </c:pt>
                <c:pt idx="640">
                  <c:v>62.609157148356601</c:v>
                </c:pt>
                <c:pt idx="641">
                  <c:v>62.611571320007002</c:v>
                </c:pt>
                <c:pt idx="642">
                  <c:v>62.613956343938703</c:v>
                </c:pt>
                <c:pt idx="643">
                  <c:v>62.616333191727598</c:v>
                </c:pt>
                <c:pt idx="644">
                  <c:v>62.618704446221997</c:v>
                </c:pt>
                <c:pt idx="645">
                  <c:v>62.621053401496802</c:v>
                </c:pt>
                <c:pt idx="646">
                  <c:v>62.623385280385897</c:v>
                </c:pt>
                <c:pt idx="647">
                  <c:v>62.625719870394498</c:v>
                </c:pt>
                <c:pt idx="648">
                  <c:v>62.628039758195399</c:v>
                </c:pt>
                <c:pt idx="649">
                  <c:v>62.630340042264898</c:v>
                </c:pt>
                <c:pt idx="650">
                  <c:v>62.6326308605951</c:v>
                </c:pt>
                <c:pt idx="651">
                  <c:v>62.634913648066302</c:v>
                </c:pt>
                <c:pt idx="652">
                  <c:v>62.6371867871242</c:v>
                </c:pt>
                <c:pt idx="653">
                  <c:v>62.639455949927999</c:v>
                </c:pt>
                <c:pt idx="654">
                  <c:v>62.641689813143799</c:v>
                </c:pt>
                <c:pt idx="655">
                  <c:v>62.643931648022203</c:v>
                </c:pt>
                <c:pt idx="656">
                  <c:v>62.646144474891301</c:v>
                </c:pt>
                <c:pt idx="657">
                  <c:v>62.648363336272503</c:v>
                </c:pt>
                <c:pt idx="658">
                  <c:v>62.650567501671198</c:v>
                </c:pt>
                <c:pt idx="659">
                  <c:v>62.652764128510697</c:v>
                </c:pt>
                <c:pt idx="660">
                  <c:v>62.654929194848101</c:v>
                </c:pt>
                <c:pt idx="661">
                  <c:v>62.657104344868202</c:v>
                </c:pt>
                <c:pt idx="662">
                  <c:v>62.6592513496973</c:v>
                </c:pt>
                <c:pt idx="663">
                  <c:v>62.6614084235935</c:v>
                </c:pt>
                <c:pt idx="664">
                  <c:v>62.6635362431064</c:v>
                </c:pt>
                <c:pt idx="665">
                  <c:v>62.665664291312503</c:v>
                </c:pt>
                <c:pt idx="666">
                  <c:v>62.6677698900465</c:v>
                </c:pt>
                <c:pt idx="667">
                  <c:v>62.669888756418601</c:v>
                </c:pt>
                <c:pt idx="668">
                  <c:v>62.671991258129601</c:v>
                </c:pt>
                <c:pt idx="669">
                  <c:v>62.674055288795799</c:v>
                </c:pt>
                <c:pt idx="670">
                  <c:v>62.676126614922801</c:v>
                </c:pt>
                <c:pt idx="671">
                  <c:v>62.678191393126802</c:v>
                </c:pt>
                <c:pt idx="672">
                  <c:v>62.680235806116599</c:v>
                </c:pt>
                <c:pt idx="673">
                  <c:v>62.682285895307601</c:v>
                </c:pt>
                <c:pt idx="674">
                  <c:v>62.684306171027501</c:v>
                </c:pt>
                <c:pt idx="675">
                  <c:v>62.686320896596101</c:v>
                </c:pt>
                <c:pt idx="676">
                  <c:v>62.6883531645028</c:v>
                </c:pt>
                <c:pt idx="677">
                  <c:v>62.690343608616899</c:v>
                </c:pt>
                <c:pt idx="678">
                  <c:v>62.692328398412599</c:v>
                </c:pt>
                <c:pt idx="679">
                  <c:v>62.694308785428099</c:v>
                </c:pt>
                <c:pt idx="680">
                  <c:v>62.696273999031</c:v>
                </c:pt>
                <c:pt idx="681">
                  <c:v>62.698238324548797</c:v>
                </c:pt>
                <c:pt idx="682">
                  <c:v>62.700193976005203</c:v>
                </c:pt>
                <c:pt idx="683">
                  <c:v>62.702125683346303</c:v>
                </c:pt>
                <c:pt idx="684">
                  <c:v>62.704071194934599</c:v>
                </c:pt>
                <c:pt idx="685">
                  <c:v>62.705988225374</c:v>
                </c:pt>
                <c:pt idx="686">
                  <c:v>62.707897477112098</c:v>
                </c:pt>
                <c:pt idx="687">
                  <c:v>62.709794574789797</c:v>
                </c:pt>
                <c:pt idx="688">
                  <c:v>62.7116954775464</c:v>
                </c:pt>
                <c:pt idx="689">
                  <c:v>62.713557598523003</c:v>
                </c:pt>
                <c:pt idx="690">
                  <c:v>62.715441587333899</c:v>
                </c:pt>
                <c:pt idx="691">
                  <c:v>62.717312886579897</c:v>
                </c:pt>
                <c:pt idx="692">
                  <c:v>62.719156957879598</c:v>
                </c:pt>
                <c:pt idx="693">
                  <c:v>62.721012968330797</c:v>
                </c:pt>
                <c:pt idx="694">
                  <c:v>62.722838229444797</c:v>
                </c:pt>
                <c:pt idx="695">
                  <c:v>62.724676758901602</c:v>
                </c:pt>
                <c:pt idx="696">
                  <c:v>62.726482687377498</c:v>
                </c:pt>
                <c:pt idx="697">
                  <c:v>62.728304859567402</c:v>
                </c:pt>
                <c:pt idx="698">
                  <c:v>62.730098731197103</c:v>
                </c:pt>
                <c:pt idx="699">
                  <c:v>62.731889480709697</c:v>
                </c:pt>
                <c:pt idx="700">
                  <c:v>62.733685503911403</c:v>
                </c:pt>
                <c:pt idx="701">
                  <c:v>62.735447019733101</c:v>
                </c:pt>
                <c:pt idx="702">
                  <c:v>62.737217736980803</c:v>
                </c:pt>
                <c:pt idx="703">
                  <c:v>62.738964673201899</c:v>
                </c:pt>
                <c:pt idx="704">
                  <c:v>62.740723864417397</c:v>
                </c:pt>
                <c:pt idx="705">
                  <c:v>62.7424565172984</c:v>
                </c:pt>
                <c:pt idx="706">
                  <c:v>62.7441825207829</c:v>
                </c:pt>
                <c:pt idx="707">
                  <c:v>62.7459207496074</c:v>
                </c:pt>
                <c:pt idx="708">
                  <c:v>62.747626062320698</c:v>
                </c:pt>
                <c:pt idx="709">
                  <c:v>62.749331491036799</c:v>
                </c:pt>
                <c:pt idx="710">
                  <c:v>62.7510227020855</c:v>
                </c:pt>
                <c:pt idx="711">
                  <c:v>62.752722885166598</c:v>
                </c:pt>
                <c:pt idx="712">
                  <c:v>62.754389104213601</c:v>
                </c:pt>
                <c:pt idx="713">
                  <c:v>62.7560615262257</c:v>
                </c:pt>
                <c:pt idx="714">
                  <c:v>62.7577308730393</c:v>
                </c:pt>
                <c:pt idx="715">
                  <c:v>62.759394401335499</c:v>
                </c:pt>
                <c:pt idx="716">
                  <c:v>62.761030462942102</c:v>
                </c:pt>
                <c:pt idx="717">
                  <c:v>62.762664565273397</c:v>
                </c:pt>
                <c:pt idx="718">
                  <c:v>62.764306053996997</c:v>
                </c:pt>
                <c:pt idx="719">
                  <c:v>62.765920293673197</c:v>
                </c:pt>
                <c:pt idx="720">
                  <c:v>62.767539496841898</c:v>
                </c:pt>
                <c:pt idx="721">
                  <c:v>62.769150994110497</c:v>
                </c:pt>
                <c:pt idx="722">
                  <c:v>62.770732585838402</c:v>
                </c:pt>
                <c:pt idx="723">
                  <c:v>62.772345953063102</c:v>
                </c:pt>
                <c:pt idx="724">
                  <c:v>62.773910706173403</c:v>
                </c:pt>
                <c:pt idx="725">
                  <c:v>62.775489398583503</c:v>
                </c:pt>
                <c:pt idx="726">
                  <c:v>62.777064531243902</c:v>
                </c:pt>
                <c:pt idx="727">
                  <c:v>62.778627382704897</c:v>
                </c:pt>
                <c:pt idx="728">
                  <c:v>62.7801715108465</c:v>
                </c:pt>
                <c:pt idx="729">
                  <c:v>62.781719017826603</c:v>
                </c:pt>
                <c:pt idx="730">
                  <c:v>62.7832552539708</c:v>
                </c:pt>
                <c:pt idx="731">
                  <c:v>62.784780809962903</c:v>
                </c:pt>
                <c:pt idx="732">
                  <c:v>62.786320275382501</c:v>
                </c:pt>
                <c:pt idx="733">
                  <c:v>62.787824563990597</c:v>
                </c:pt>
                <c:pt idx="734">
                  <c:v>62.789329800129899</c:v>
                </c:pt>
                <c:pt idx="735">
                  <c:v>62.790847961400999</c:v>
                </c:pt>
                <c:pt idx="736">
                  <c:v>62.792337658427698</c:v>
                </c:pt>
                <c:pt idx="737">
                  <c:v>62.793814345761497</c:v>
                </c:pt>
                <c:pt idx="738">
                  <c:v>62.795294837028301</c:v>
                </c:pt>
                <c:pt idx="739">
                  <c:v>62.796770893022398</c:v>
                </c:pt>
                <c:pt idx="740">
                  <c:v>62.7982352180614</c:v>
                </c:pt>
                <c:pt idx="741">
                  <c:v>62.799686394665699</c:v>
                </c:pt>
                <c:pt idx="742">
                  <c:v>62.801140024036599</c:v>
                </c:pt>
                <c:pt idx="743">
                  <c:v>62.802588452151298</c:v>
                </c:pt>
                <c:pt idx="744">
                  <c:v>62.804018123669401</c:v>
                </c:pt>
                <c:pt idx="745">
                  <c:v>62.8054329320953</c:v>
                </c:pt>
                <c:pt idx="746">
                  <c:v>62.806875186962003</c:v>
                </c:pt>
                <c:pt idx="747">
                  <c:v>62.808292481602102</c:v>
                </c:pt>
                <c:pt idx="748">
                  <c:v>62.809698169785797</c:v>
                </c:pt>
                <c:pt idx="749">
                  <c:v>62.811098275083999</c:v>
                </c:pt>
                <c:pt idx="750">
                  <c:v>62.8124960056603</c:v>
                </c:pt>
                <c:pt idx="751">
                  <c:v>62.813891905108399</c:v>
                </c:pt>
                <c:pt idx="752">
                  <c:v>62.815266962339599</c:v>
                </c:pt>
                <c:pt idx="753">
                  <c:v>62.816654580258898</c:v>
                </c:pt>
                <c:pt idx="754">
                  <c:v>62.8180248832766</c:v>
                </c:pt>
                <c:pt idx="755">
                  <c:v>62.819372014418001</c:v>
                </c:pt>
                <c:pt idx="756">
                  <c:v>62.820734625860901</c:v>
                </c:pt>
                <c:pt idx="757">
                  <c:v>62.8220865287241</c:v>
                </c:pt>
                <c:pt idx="758">
                  <c:v>62.823430080603103</c:v>
                </c:pt>
                <c:pt idx="759">
                  <c:v>62.824773953815502</c:v>
                </c:pt>
                <c:pt idx="760">
                  <c:v>62.826088350925403</c:v>
                </c:pt>
                <c:pt idx="761">
                  <c:v>62.827423468365801</c:v>
                </c:pt>
                <c:pt idx="762">
                  <c:v>62.828740999986998</c:v>
                </c:pt>
                <c:pt idx="763">
                  <c:v>62.83005171888</c:v>
                </c:pt>
                <c:pt idx="764">
                  <c:v>62.831347705008803</c:v>
                </c:pt>
                <c:pt idx="765">
                  <c:v>62.832656655981403</c:v>
                </c:pt>
                <c:pt idx="766">
                  <c:v>62.833942708719299</c:v>
                </c:pt>
                <c:pt idx="767">
                  <c:v>62.835229038650098</c:v>
                </c:pt>
                <c:pt idx="768">
                  <c:v>62.836504998546197</c:v>
                </c:pt>
                <c:pt idx="769">
                  <c:v>62.8377688662476</c:v>
                </c:pt>
                <c:pt idx="770">
                  <c:v>62.839048646556598</c:v>
                </c:pt>
                <c:pt idx="771">
                  <c:v>62.840311681166199</c:v>
                </c:pt>
                <c:pt idx="772">
                  <c:v>62.8415743177979</c:v>
                </c:pt>
                <c:pt idx="773">
                  <c:v>62.842818916869298</c:v>
                </c:pt>
                <c:pt idx="774">
                  <c:v>62.844059469732997</c:v>
                </c:pt>
                <c:pt idx="775">
                  <c:v>62.8452958611783</c:v>
                </c:pt>
                <c:pt idx="776">
                  <c:v>62.846517623860997</c:v>
                </c:pt>
                <c:pt idx="777">
                  <c:v>62.847748243658302</c:v>
                </c:pt>
                <c:pt idx="778">
                  <c:v>62.848962244556297</c:v>
                </c:pt>
                <c:pt idx="779">
                  <c:v>62.850185486817402</c:v>
                </c:pt>
                <c:pt idx="780">
                  <c:v>62.851397509815399</c:v>
                </c:pt>
                <c:pt idx="781">
                  <c:v>62.852603172005203</c:v>
                </c:pt>
                <c:pt idx="782">
                  <c:v>62.853787586768703</c:v>
                </c:pt>
                <c:pt idx="783">
                  <c:v>62.854988783281698</c:v>
                </c:pt>
                <c:pt idx="784">
                  <c:v>62.856162365920298</c:v>
                </c:pt>
                <c:pt idx="785">
                  <c:v>62.857351885508301</c:v>
                </c:pt>
                <c:pt idx="786">
                  <c:v>62.858521905586599</c:v>
                </c:pt>
                <c:pt idx="787">
                  <c:v>62.859697542931798</c:v>
                </c:pt>
                <c:pt idx="788">
                  <c:v>62.860852739088301</c:v>
                </c:pt>
                <c:pt idx="789">
                  <c:v>62.862011765087303</c:v>
                </c:pt>
                <c:pt idx="790">
                  <c:v>62.8631594449893</c:v>
                </c:pt>
                <c:pt idx="791">
                  <c:v>62.864320682084703</c:v>
                </c:pt>
                <c:pt idx="792">
                  <c:v>62.865447225320104</c:v>
                </c:pt>
                <c:pt idx="793">
                  <c:v>62.866588016155397</c:v>
                </c:pt>
                <c:pt idx="794">
                  <c:v>62.867721027113802</c:v>
                </c:pt>
                <c:pt idx="795">
                  <c:v>62.868833853849502</c:v>
                </c:pt>
                <c:pt idx="796">
                  <c:v>62.869961992259803</c:v>
                </c:pt>
                <c:pt idx="797">
                  <c:v>62.871063022455502</c:v>
                </c:pt>
                <c:pt idx="798">
                  <c:v>62.872191636739103</c:v>
                </c:pt>
                <c:pt idx="799">
                  <c:v>62.873282756645203</c:v>
                </c:pt>
                <c:pt idx="800">
                  <c:v>62.874391670436999</c:v>
                </c:pt>
                <c:pt idx="801">
                  <c:v>62.8754775672367</c:v>
                </c:pt>
                <c:pt idx="802">
                  <c:v>62.876575104900297</c:v>
                </c:pt>
                <c:pt idx="803">
                  <c:v>62.877644441668203</c:v>
                </c:pt>
                <c:pt idx="804">
                  <c:v>62.878738309780701</c:v>
                </c:pt>
                <c:pt idx="805">
                  <c:v>62.8798117437249</c:v>
                </c:pt>
                <c:pt idx="806">
                  <c:v>62.880878765050703</c:v>
                </c:pt>
                <c:pt idx="807">
                  <c:v>62.881937149896203</c:v>
                </c:pt>
                <c:pt idx="808">
                  <c:v>62.883000549334803</c:v>
                </c:pt>
                <c:pt idx="809">
                  <c:v>62.8840539722787</c:v>
                </c:pt>
                <c:pt idx="810">
                  <c:v>62.885099887806597</c:v>
                </c:pt>
                <c:pt idx="811">
                  <c:v>62.8861357983291</c:v>
                </c:pt>
                <c:pt idx="812">
                  <c:v>62.887176193707198</c:v>
                </c:pt>
                <c:pt idx="813">
                  <c:v>62.888214914847602</c:v>
                </c:pt>
                <c:pt idx="814">
                  <c:v>62.889246955789297</c:v>
                </c:pt>
                <c:pt idx="815">
                  <c:v>62.890256866694997</c:v>
                </c:pt>
                <c:pt idx="816">
                  <c:v>62.891280773996101</c:v>
                </c:pt>
                <c:pt idx="817">
                  <c:v>62.892293077410898</c:v>
                </c:pt>
                <c:pt idx="818">
                  <c:v>62.893304977855898</c:v>
                </c:pt>
                <c:pt idx="819">
                  <c:v>62.894309207665302</c:v>
                </c:pt>
                <c:pt idx="820">
                  <c:v>62.895324367546998</c:v>
                </c:pt>
                <c:pt idx="821">
                  <c:v>62.896308872460999</c:v>
                </c:pt>
                <c:pt idx="822">
                  <c:v>62.8973129105906</c:v>
                </c:pt>
                <c:pt idx="823">
                  <c:v>62.898286800866501</c:v>
                </c:pt>
                <c:pt idx="824">
                  <c:v>62.899275770740402</c:v>
                </c:pt>
                <c:pt idx="825">
                  <c:v>62.900240024275597</c:v>
                </c:pt>
                <c:pt idx="826">
                  <c:v>62.901218223842299</c:v>
                </c:pt>
                <c:pt idx="827">
                  <c:v>62.902181231718998</c:v>
                </c:pt>
                <c:pt idx="828">
                  <c:v>62.903142183216602</c:v>
                </c:pt>
                <c:pt idx="829">
                  <c:v>62.904116266867497</c:v>
                </c:pt>
                <c:pt idx="830">
                  <c:v>62.905066840592902</c:v>
                </c:pt>
                <c:pt idx="831">
                  <c:v>62.906013342315703</c:v>
                </c:pt>
                <c:pt idx="832">
                  <c:v>62.906959104241899</c:v>
                </c:pt>
                <c:pt idx="833">
                  <c:v>62.907904750045901</c:v>
                </c:pt>
                <c:pt idx="834">
                  <c:v>62.908829671192002</c:v>
                </c:pt>
                <c:pt idx="835">
                  <c:v>62.9097627619023</c:v>
                </c:pt>
                <c:pt idx="836">
                  <c:v>62.910694879735999</c:v>
                </c:pt>
                <c:pt idx="837">
                  <c:v>62.911606020428103</c:v>
                </c:pt>
                <c:pt idx="838">
                  <c:v>62.912536323203902</c:v>
                </c:pt>
                <c:pt idx="839">
                  <c:v>62.9134596814228</c:v>
                </c:pt>
                <c:pt idx="840">
                  <c:v>62.914287716736197</c:v>
                </c:pt>
                <c:pt idx="841">
                  <c:v>62.915157439990203</c:v>
                </c:pt>
                <c:pt idx="842">
                  <c:v>62.916064310769897</c:v>
                </c:pt>
                <c:pt idx="843">
                  <c:v>62.916917025132399</c:v>
                </c:pt>
                <c:pt idx="844">
                  <c:v>62.917816968085702</c:v>
                </c:pt>
                <c:pt idx="845">
                  <c:v>62.9186877162741</c:v>
                </c:pt>
                <c:pt idx="846">
                  <c:v>62.919584283573002</c:v>
                </c:pt>
                <c:pt idx="847">
                  <c:v>62.920450109997503</c:v>
                </c:pt>
                <c:pt idx="848">
                  <c:v>62.921322850892501</c:v>
                </c:pt>
                <c:pt idx="849">
                  <c:v>62.922186699687202</c:v>
                </c:pt>
                <c:pt idx="850">
                  <c:v>62.923061221199703</c:v>
                </c:pt>
                <c:pt idx="851">
                  <c:v>62.923924911847898</c:v>
                </c:pt>
                <c:pt idx="852">
                  <c:v>62.924784302169897</c:v>
                </c:pt>
                <c:pt idx="853">
                  <c:v>62.925634222429601</c:v>
                </c:pt>
                <c:pt idx="854">
                  <c:v>62.926483167655199</c:v>
                </c:pt>
                <c:pt idx="855">
                  <c:v>62.927324060549097</c:v>
                </c:pt>
                <c:pt idx="856">
                  <c:v>62.9281732526102</c:v>
                </c:pt>
                <c:pt idx="857">
                  <c:v>62.929010040507798</c:v>
                </c:pt>
                <c:pt idx="858">
                  <c:v>62.929849608861502</c:v>
                </c:pt>
                <c:pt idx="859">
                  <c:v>62.930683013566203</c:v>
                </c:pt>
                <c:pt idx="860">
                  <c:v>62.931518407985301</c:v>
                </c:pt>
                <c:pt idx="861">
                  <c:v>62.932352823671202</c:v>
                </c:pt>
                <c:pt idx="862">
                  <c:v>62.9331518746393</c:v>
                </c:pt>
                <c:pt idx="863">
                  <c:v>62.933985845913497</c:v>
                </c:pt>
                <c:pt idx="864">
                  <c:v>62.934802236713097</c:v>
                </c:pt>
                <c:pt idx="865">
                  <c:v>62.935600580662303</c:v>
                </c:pt>
                <c:pt idx="866">
                  <c:v>62.936414653724199</c:v>
                </c:pt>
                <c:pt idx="867">
                  <c:v>62.937201536924299</c:v>
                </c:pt>
                <c:pt idx="868">
                  <c:v>62.938012005666103</c:v>
                </c:pt>
                <c:pt idx="869">
                  <c:v>62.938815001259201</c:v>
                </c:pt>
                <c:pt idx="870">
                  <c:v>62.9396012992012</c:v>
                </c:pt>
                <c:pt idx="871">
                  <c:v>62.940387551471503</c:v>
                </c:pt>
                <c:pt idx="872">
                  <c:v>62.941173258190901</c:v>
                </c:pt>
                <c:pt idx="873">
                  <c:v>62.941964933391802</c:v>
                </c:pt>
                <c:pt idx="874">
                  <c:v>62.942735574212598</c:v>
                </c:pt>
                <c:pt idx="875">
                  <c:v>62.943517868153997</c:v>
                </c:pt>
                <c:pt idx="876">
                  <c:v>62.944291222623299</c:v>
                </c:pt>
                <c:pt idx="877">
                  <c:v>62.945045325883797</c:v>
                </c:pt>
                <c:pt idx="878">
                  <c:v>62.945828445262201</c:v>
                </c:pt>
                <c:pt idx="879">
                  <c:v>62.9465856007184</c:v>
                </c:pt>
                <c:pt idx="880">
                  <c:v>62.9473448988497</c:v>
                </c:pt>
                <c:pt idx="881">
                  <c:v>62.948096795653001</c:v>
                </c:pt>
                <c:pt idx="882">
                  <c:v>62.948851376819697</c:v>
                </c:pt>
                <c:pt idx="883">
                  <c:v>62.949582511273803</c:v>
                </c:pt>
                <c:pt idx="884">
                  <c:v>62.950342236149801</c:v>
                </c:pt>
                <c:pt idx="885">
                  <c:v>62.951064915966498</c:v>
                </c:pt>
                <c:pt idx="886">
                  <c:v>62.951817321214698</c:v>
                </c:pt>
                <c:pt idx="887">
                  <c:v>62.952553854323703</c:v>
                </c:pt>
                <c:pt idx="888">
                  <c:v>62.953274475019001</c:v>
                </c:pt>
                <c:pt idx="889">
                  <c:v>62.954006361824099</c:v>
                </c:pt>
                <c:pt idx="890">
                  <c:v>62.954731335309901</c:v>
                </c:pt>
                <c:pt idx="891">
                  <c:v>62.955442911675398</c:v>
                </c:pt>
                <c:pt idx="892">
                  <c:v>62.956166970456401</c:v>
                </c:pt>
                <c:pt idx="893">
                  <c:v>62.956881472339603</c:v>
                </c:pt>
                <c:pt idx="894">
                  <c:v>62.957581572200802</c:v>
                </c:pt>
                <c:pt idx="895">
                  <c:v>62.958301297525601</c:v>
                </c:pt>
                <c:pt idx="896">
                  <c:v>62.958999580428397</c:v>
                </c:pt>
                <c:pt idx="897">
                  <c:v>62.959707228290597</c:v>
                </c:pt>
                <c:pt idx="898">
                  <c:v>62.960408001872203</c:v>
                </c:pt>
                <c:pt idx="899">
                  <c:v>62.961099900869399</c:v>
                </c:pt>
                <c:pt idx="900">
                  <c:v>62.9617967171475</c:v>
                </c:pt>
                <c:pt idx="901">
                  <c:v>62.962478794348598</c:v>
                </c:pt>
                <c:pt idx="902">
                  <c:v>62.963178264805997</c:v>
                </c:pt>
                <c:pt idx="903">
                  <c:v>62.9638406317966</c:v>
                </c:pt>
                <c:pt idx="904">
                  <c:v>62.9645335248658</c:v>
                </c:pt>
                <c:pt idx="905">
                  <c:v>62.965205243721798</c:v>
                </c:pt>
                <c:pt idx="906">
                  <c:v>62.96587545941</c:v>
                </c:pt>
                <c:pt idx="907">
                  <c:v>62.966540313057699</c:v>
                </c:pt>
                <c:pt idx="908">
                  <c:v>62.9672254888468</c:v>
                </c:pt>
                <c:pt idx="909">
                  <c:v>62.967873723489298</c:v>
                </c:pt>
                <c:pt idx="910">
                  <c:v>62.968544650129402</c:v>
                </c:pt>
                <c:pt idx="911">
                  <c:v>62.969160737808501</c:v>
                </c:pt>
                <c:pt idx="912">
                  <c:v>62.9697692378654</c:v>
                </c:pt>
                <c:pt idx="913">
                  <c:v>62.970350231169498</c:v>
                </c:pt>
                <c:pt idx="914">
                  <c:v>62.970957830492701</c:v>
                </c:pt>
                <c:pt idx="915">
                  <c:v>62.971550563374002</c:v>
                </c:pt>
                <c:pt idx="916">
                  <c:v>62.972157742771401</c:v>
                </c:pt>
                <c:pt idx="917">
                  <c:v>62.972758764736497</c:v>
                </c:pt>
                <c:pt idx="918">
                  <c:v>62.973381593842298</c:v>
                </c:pt>
                <c:pt idx="919">
                  <c:v>62.973976386459597</c:v>
                </c:pt>
                <c:pt idx="920">
                  <c:v>62.974593965114998</c:v>
                </c:pt>
                <c:pt idx="921">
                  <c:v>62.975198234663502</c:v>
                </c:pt>
                <c:pt idx="922">
                  <c:v>62.975809468252102</c:v>
                </c:pt>
                <c:pt idx="923">
                  <c:v>62.976408203560503</c:v>
                </c:pt>
                <c:pt idx="924">
                  <c:v>62.977003027703297</c:v>
                </c:pt>
                <c:pt idx="925">
                  <c:v>62.9776430038889</c:v>
                </c:pt>
                <c:pt idx="926">
                  <c:v>62.978256849439497</c:v>
                </c:pt>
                <c:pt idx="927">
                  <c:v>62.978869290737201</c:v>
                </c:pt>
                <c:pt idx="928">
                  <c:v>62.979461727479297</c:v>
                </c:pt>
                <c:pt idx="929">
                  <c:v>62.980061709953503</c:v>
                </c:pt>
                <c:pt idx="930">
                  <c:v>62.980644332943903</c:v>
                </c:pt>
                <c:pt idx="931">
                  <c:v>62.981245109178303</c:v>
                </c:pt>
                <c:pt idx="932">
                  <c:v>62.981831924704998</c:v>
                </c:pt>
                <c:pt idx="933">
                  <c:v>62.982411147428699</c:v>
                </c:pt>
                <c:pt idx="934">
                  <c:v>62.982990080599699</c:v>
                </c:pt>
                <c:pt idx="935">
                  <c:v>62.983582991406898</c:v>
                </c:pt>
                <c:pt idx="936">
                  <c:v>62.984160653689599</c:v>
                </c:pt>
                <c:pt idx="937">
                  <c:v>62.984743553394999</c:v>
                </c:pt>
                <c:pt idx="938">
                  <c:v>62.985310044863901</c:v>
                </c:pt>
                <c:pt idx="939">
                  <c:v>62.985869339014599</c:v>
                </c:pt>
                <c:pt idx="940">
                  <c:v>62.986445375972899</c:v>
                </c:pt>
                <c:pt idx="941">
                  <c:v>62.987018486452797</c:v>
                </c:pt>
                <c:pt idx="942">
                  <c:v>62.987586295058897</c:v>
                </c:pt>
                <c:pt idx="943">
                  <c:v>62.988136001397002</c:v>
                </c:pt>
                <c:pt idx="944">
                  <c:v>62.98869271585</c:v>
                </c:pt>
                <c:pt idx="945">
                  <c:v>62.989263363018203</c:v>
                </c:pt>
                <c:pt idx="946">
                  <c:v>62.9898181636703</c:v>
                </c:pt>
                <c:pt idx="947">
                  <c:v>62.9903591538014</c:v>
                </c:pt>
                <c:pt idx="948">
                  <c:v>62.990919401157903</c:v>
                </c:pt>
                <c:pt idx="949">
                  <c:v>62.991450031340698</c:v>
                </c:pt>
                <c:pt idx="950">
                  <c:v>62.992011434680599</c:v>
                </c:pt>
                <c:pt idx="951">
                  <c:v>62.99254633444</c:v>
                </c:pt>
                <c:pt idx="952">
                  <c:v>62.993094725176597</c:v>
                </c:pt>
                <c:pt idx="953">
                  <c:v>62.993616158437099</c:v>
                </c:pt>
                <c:pt idx="954">
                  <c:v>62.994163821460901</c:v>
                </c:pt>
                <c:pt idx="955">
                  <c:v>62.994683177835498</c:v>
                </c:pt>
                <c:pt idx="956">
                  <c:v>62.995211638381797</c:v>
                </c:pt>
                <c:pt idx="957">
                  <c:v>62.995753748868097</c:v>
                </c:pt>
                <c:pt idx="958">
                  <c:v>62.996274918033997</c:v>
                </c:pt>
                <c:pt idx="959">
                  <c:v>62.9968144276259</c:v>
                </c:pt>
                <c:pt idx="960">
                  <c:v>62.997319737643799</c:v>
                </c:pt>
                <c:pt idx="961">
                  <c:v>62.997853116247299</c:v>
                </c:pt>
                <c:pt idx="962">
                  <c:v>62.998365147530798</c:v>
                </c:pt>
                <c:pt idx="963">
                  <c:v>62.998869358855401</c:v>
                </c:pt>
                <c:pt idx="964">
                  <c:v>62.999373712643397</c:v>
                </c:pt>
                <c:pt idx="965">
                  <c:v>62.999891779258903</c:v>
                </c:pt>
                <c:pt idx="966">
                  <c:v>63.000404821029001</c:v>
                </c:pt>
                <c:pt idx="967">
                  <c:v>63.000901383047399</c:v>
                </c:pt>
                <c:pt idx="968">
                  <c:v>63.001408459821398</c:v>
                </c:pt>
                <c:pt idx="969">
                  <c:v>63.001908566980802</c:v>
                </c:pt>
                <c:pt idx="970">
                  <c:v>63.002407071493799</c:v>
                </c:pt>
                <c:pt idx="971">
                  <c:v>63.002905946893698</c:v>
                </c:pt>
                <c:pt idx="972">
                  <c:v>63.003395668324302</c:v>
                </c:pt>
                <c:pt idx="973">
                  <c:v>63.003892567591599</c:v>
                </c:pt>
                <c:pt idx="974">
                  <c:v>63.004385549713497</c:v>
                </c:pt>
                <c:pt idx="975">
                  <c:v>63.004871100232897</c:v>
                </c:pt>
                <c:pt idx="976">
                  <c:v>63.005365518674303</c:v>
                </c:pt>
                <c:pt idx="977">
                  <c:v>63.005831640835098</c:v>
                </c:pt>
                <c:pt idx="978">
                  <c:v>63.006322251289497</c:v>
                </c:pt>
                <c:pt idx="979">
                  <c:v>63.006795925905003</c:v>
                </c:pt>
                <c:pt idx="980">
                  <c:v>63.007279617053698</c:v>
                </c:pt>
                <c:pt idx="981">
                  <c:v>63.007757861983599</c:v>
                </c:pt>
                <c:pt idx="982">
                  <c:v>63.008226027996699</c:v>
                </c:pt>
                <c:pt idx="983">
                  <c:v>63.008692889984502</c:v>
                </c:pt>
                <c:pt idx="984">
                  <c:v>63.009168450106003</c:v>
                </c:pt>
                <c:pt idx="985">
                  <c:v>63.0096324687457</c:v>
                </c:pt>
                <c:pt idx="986">
                  <c:v>63.010099218159098</c:v>
                </c:pt>
                <c:pt idx="987">
                  <c:v>63.010566896993197</c:v>
                </c:pt>
                <c:pt idx="988">
                  <c:v>63.011022273594499</c:v>
                </c:pt>
                <c:pt idx="989">
                  <c:v>63.011484653148599</c:v>
                </c:pt>
                <c:pt idx="990">
                  <c:v>63.011923616280903</c:v>
                </c:pt>
                <c:pt idx="991">
                  <c:v>63.012391376420702</c:v>
                </c:pt>
                <c:pt idx="992">
                  <c:v>63.012858016161701</c:v>
                </c:pt>
                <c:pt idx="993">
                  <c:v>63.013297152539501</c:v>
                </c:pt>
                <c:pt idx="994">
                  <c:v>63.013756144676897</c:v>
                </c:pt>
                <c:pt idx="995">
                  <c:v>63.014189226575198</c:v>
                </c:pt>
                <c:pt idx="996">
                  <c:v>63.014651946684502</c:v>
                </c:pt>
                <c:pt idx="997">
                  <c:v>63.015085477168597</c:v>
                </c:pt>
                <c:pt idx="998">
                  <c:v>63.015516503171597</c:v>
                </c:pt>
                <c:pt idx="999">
                  <c:v>63.015961165342397</c:v>
                </c:pt>
                <c:pt idx="1000">
                  <c:v>63.016399397973103</c:v>
                </c:pt>
                <c:pt idx="1001">
                  <c:v>63.0168348931414</c:v>
                </c:pt>
                <c:pt idx="1002">
                  <c:v>63.017258285171103</c:v>
                </c:pt>
                <c:pt idx="1003">
                  <c:v>63.017694198091498</c:v>
                </c:pt>
                <c:pt idx="1004">
                  <c:v>63.018128838525499</c:v>
                </c:pt>
                <c:pt idx="1005">
                  <c:v>63.0185510844722</c:v>
                </c:pt>
                <c:pt idx="1006">
                  <c:v>63.018974531829201</c:v>
                </c:pt>
                <c:pt idx="1007">
                  <c:v>63.019416313313599</c:v>
                </c:pt>
                <c:pt idx="1008">
                  <c:v>63.0198203559776</c:v>
                </c:pt>
                <c:pt idx="1009">
                  <c:v>63.020241330493</c:v>
                </c:pt>
                <c:pt idx="1010">
                  <c:v>63.020661493314201</c:v>
                </c:pt>
                <c:pt idx="1011">
                  <c:v>63.021092366996498</c:v>
                </c:pt>
                <c:pt idx="1012">
                  <c:v>63.0214935375839</c:v>
                </c:pt>
                <c:pt idx="1013">
                  <c:v>63.021921467036201</c:v>
                </c:pt>
                <c:pt idx="1014">
                  <c:v>63.022324848920199</c:v>
                </c:pt>
                <c:pt idx="1015">
                  <c:v>63.022725738212998</c:v>
                </c:pt>
                <c:pt idx="1016">
                  <c:v>63.023139018006603</c:v>
                </c:pt>
                <c:pt idx="1017">
                  <c:v>63.023546549833902</c:v>
                </c:pt>
                <c:pt idx="1018">
                  <c:v>63.023944477993503</c:v>
                </c:pt>
                <c:pt idx="1019">
                  <c:v>63.024356255185303</c:v>
                </c:pt>
                <c:pt idx="1020">
                  <c:v>63.024746372536796</c:v>
                </c:pt>
                <c:pt idx="1021">
                  <c:v>63.025160396932797</c:v>
                </c:pt>
                <c:pt idx="1022">
                  <c:v>63.025549086438701</c:v>
                </c:pt>
                <c:pt idx="1023">
                  <c:v>63.025929196073101</c:v>
                </c:pt>
                <c:pt idx="1024">
                  <c:v>63.026344730835604</c:v>
                </c:pt>
                <c:pt idx="1025">
                  <c:v>63.026723877013502</c:v>
                </c:pt>
                <c:pt idx="1026">
                  <c:v>63.027115716099402</c:v>
                </c:pt>
                <c:pt idx="1027">
                  <c:v>63.027508197577497</c:v>
                </c:pt>
                <c:pt idx="1028">
                  <c:v>63.027890543219002</c:v>
                </c:pt>
                <c:pt idx="1029">
                  <c:v>63.028270910896502</c:v>
                </c:pt>
                <c:pt idx="1030">
                  <c:v>63.028659327950599</c:v>
                </c:pt>
                <c:pt idx="1031">
                  <c:v>63.029047468293101</c:v>
                </c:pt>
                <c:pt idx="1032">
                  <c:v>63.029413426860003</c:v>
                </c:pt>
                <c:pt idx="1033">
                  <c:v>63.029798672257201</c:v>
                </c:pt>
                <c:pt idx="1034">
                  <c:v>63.030168325931797</c:v>
                </c:pt>
                <c:pt idx="1035">
                  <c:v>63.030555340305597</c:v>
                </c:pt>
                <c:pt idx="1036">
                  <c:v>63.030924306053301</c:v>
                </c:pt>
                <c:pt idx="1037">
                  <c:v>63.031305701040601</c:v>
                </c:pt>
                <c:pt idx="1038">
                  <c:v>63.031665376667398</c:v>
                </c:pt>
                <c:pt idx="1039">
                  <c:v>63.032032036098002</c:v>
                </c:pt>
                <c:pt idx="1040">
                  <c:v>63.032408907265697</c:v>
                </c:pt>
                <c:pt idx="1041">
                  <c:v>63.032772976853202</c:v>
                </c:pt>
                <c:pt idx="1042">
                  <c:v>63.033135568827902</c:v>
                </c:pt>
                <c:pt idx="1043">
                  <c:v>63.033495176746001</c:v>
                </c:pt>
                <c:pt idx="1044">
                  <c:v>63.033857609442002</c:v>
                </c:pt>
                <c:pt idx="1045">
                  <c:v>63.034224077239003</c:v>
                </c:pt>
                <c:pt idx="1046">
                  <c:v>63.034582705563501</c:v>
                </c:pt>
                <c:pt idx="1047">
                  <c:v>63.034916434386702</c:v>
                </c:pt>
                <c:pt idx="1048">
                  <c:v>63.035282236029403</c:v>
                </c:pt>
                <c:pt idx="1049">
                  <c:v>63.035637019716098</c:v>
                </c:pt>
                <c:pt idx="1050">
                  <c:v>63.035992917139502</c:v>
                </c:pt>
                <c:pt idx="1051">
                  <c:v>63.036349651842102</c:v>
                </c:pt>
                <c:pt idx="1052">
                  <c:v>63.036680932163499</c:v>
                </c:pt>
                <c:pt idx="1053">
                  <c:v>63.037035930423599</c:v>
                </c:pt>
                <c:pt idx="1054">
                  <c:v>63.037374423969403</c:v>
                </c:pt>
                <c:pt idx="1055">
                  <c:v>63.0377192833758</c:v>
                </c:pt>
                <c:pt idx="1056">
                  <c:v>63.038063732979097</c:v>
                </c:pt>
                <c:pt idx="1057">
                  <c:v>63.038407535579402</c:v>
                </c:pt>
                <c:pt idx="1058">
                  <c:v>63.0387493912406</c:v>
                </c:pt>
                <c:pt idx="1059">
                  <c:v>63.039077071934003</c:v>
                </c:pt>
                <c:pt idx="1060">
                  <c:v>63.0394254840797</c:v>
                </c:pt>
                <c:pt idx="1061">
                  <c:v>63.039754486171397</c:v>
                </c:pt>
                <c:pt idx="1062">
                  <c:v>63.040086775337002</c:v>
                </c:pt>
                <c:pt idx="1063">
                  <c:v>63.040412436682402</c:v>
                </c:pt>
                <c:pt idx="1064">
                  <c:v>63.040742545838803</c:v>
                </c:pt>
                <c:pt idx="1065">
                  <c:v>63.041077060225</c:v>
                </c:pt>
                <c:pt idx="1066">
                  <c:v>63.041413900122997</c:v>
                </c:pt>
                <c:pt idx="1067">
                  <c:v>63.041723578322902</c:v>
                </c:pt>
                <c:pt idx="1068">
                  <c:v>63.042059543919699</c:v>
                </c:pt>
                <c:pt idx="1069">
                  <c:v>63.042385071384203</c:v>
                </c:pt>
                <c:pt idx="1070">
                  <c:v>63.042695680021801</c:v>
                </c:pt>
                <c:pt idx="1071">
                  <c:v>63.043031901069298</c:v>
                </c:pt>
                <c:pt idx="1072">
                  <c:v>63.043345409491003</c:v>
                </c:pt>
                <c:pt idx="1073">
                  <c:v>63.043655195034901</c:v>
                </c:pt>
                <c:pt idx="1074">
                  <c:v>63.043974741468197</c:v>
                </c:pt>
                <c:pt idx="1075">
                  <c:v>63.0443005670082</c:v>
                </c:pt>
                <c:pt idx="1076">
                  <c:v>63.044593772423703</c:v>
                </c:pt>
                <c:pt idx="1077">
                  <c:v>63.0449218015642</c:v>
                </c:pt>
                <c:pt idx="1078">
                  <c:v>63.045227444957703</c:v>
                </c:pt>
                <c:pt idx="1079">
                  <c:v>63.045538164225299</c:v>
                </c:pt>
                <c:pt idx="1080">
                  <c:v>63.045849787743698</c:v>
                </c:pt>
                <c:pt idx="1081">
                  <c:v>63.046155494817398</c:v>
                </c:pt>
                <c:pt idx="1082">
                  <c:v>63.0464639273495</c:v>
                </c:pt>
                <c:pt idx="1083">
                  <c:v>63.046770102953602</c:v>
                </c:pt>
                <c:pt idx="1084">
                  <c:v>63.047065955925497</c:v>
                </c:pt>
                <c:pt idx="1085">
                  <c:v>63.0473643475854</c:v>
                </c:pt>
                <c:pt idx="1086">
                  <c:v>63.047663117606398</c:v>
                </c:pt>
                <c:pt idx="1087">
                  <c:v>63.047987510299002</c:v>
                </c:pt>
                <c:pt idx="1088">
                  <c:v>63.048269403641797</c:v>
                </c:pt>
                <c:pt idx="1089">
                  <c:v>63.048555835660899</c:v>
                </c:pt>
                <c:pt idx="1090">
                  <c:v>63.048853995488798</c:v>
                </c:pt>
                <c:pt idx="1091">
                  <c:v>63.049156217955002</c:v>
                </c:pt>
                <c:pt idx="1092">
                  <c:v>63.049455829186499</c:v>
                </c:pt>
                <c:pt idx="1093">
                  <c:v>63.049732865754102</c:v>
                </c:pt>
                <c:pt idx="1094">
                  <c:v>63.050027302366402</c:v>
                </c:pt>
                <c:pt idx="1095">
                  <c:v>63.050324179409202</c:v>
                </c:pt>
                <c:pt idx="1096">
                  <c:v>63.050612313470097</c:v>
                </c:pt>
                <c:pt idx="1097">
                  <c:v>63.050897825053603</c:v>
                </c:pt>
                <c:pt idx="1098">
                  <c:v>63.051166041157003</c:v>
                </c:pt>
                <c:pt idx="1099">
                  <c:v>63.051466289324999</c:v>
                </c:pt>
                <c:pt idx="1100">
                  <c:v>63.051745595713101</c:v>
                </c:pt>
                <c:pt idx="1101">
                  <c:v>63.052021276394903</c:v>
                </c:pt>
                <c:pt idx="1102">
                  <c:v>63.052310231573003</c:v>
                </c:pt>
                <c:pt idx="1103">
                  <c:v>63.052584829329902</c:v>
                </c:pt>
                <c:pt idx="1104">
                  <c:v>63.052858551163602</c:v>
                </c:pt>
                <c:pt idx="1105">
                  <c:v>63.053134574075997</c:v>
                </c:pt>
                <c:pt idx="1106">
                  <c:v>63.053421334398699</c:v>
                </c:pt>
                <c:pt idx="1107">
                  <c:v>63.053694717379102</c:v>
                </c:pt>
                <c:pt idx="1108">
                  <c:v>63.053973468932902</c:v>
                </c:pt>
                <c:pt idx="1109">
                  <c:v>63.054225403266798</c:v>
                </c:pt>
                <c:pt idx="1110">
                  <c:v>63.054510053796101</c:v>
                </c:pt>
                <c:pt idx="1111">
                  <c:v>63.054765156644599</c:v>
                </c:pt>
                <c:pt idx="1112">
                  <c:v>63.055047238201603</c:v>
                </c:pt>
                <c:pt idx="1113">
                  <c:v>63.055313036335598</c:v>
                </c:pt>
                <c:pt idx="1114">
                  <c:v>63.055568836659297</c:v>
                </c:pt>
                <c:pt idx="1115">
                  <c:v>63.055841447636602</c:v>
                </c:pt>
                <c:pt idx="1116">
                  <c:v>63.056106192468803</c:v>
                </c:pt>
                <c:pt idx="1117">
                  <c:v>63.056384513603099</c:v>
                </c:pt>
                <c:pt idx="1118">
                  <c:v>63.056636287443602</c:v>
                </c:pt>
                <c:pt idx="1119">
                  <c:v>63.056891189244901</c:v>
                </c:pt>
                <c:pt idx="1120">
                  <c:v>63.0571617109714</c:v>
                </c:pt>
                <c:pt idx="1121">
                  <c:v>63.057407075736798</c:v>
                </c:pt>
                <c:pt idx="1122">
                  <c:v>63.057674810587301</c:v>
                </c:pt>
                <c:pt idx="1123">
                  <c:v>63.057933296671898</c:v>
                </c:pt>
                <c:pt idx="1124">
                  <c:v>63.058171738893002</c:v>
                </c:pt>
                <c:pt idx="1125">
                  <c:v>63.058439322154697</c:v>
                </c:pt>
                <c:pt idx="1126">
                  <c:v>63.058695384350699</c:v>
                </c:pt>
                <c:pt idx="1127">
                  <c:v>63.058942179415901</c:v>
                </c:pt>
                <c:pt idx="1128">
                  <c:v>63.059191984975499</c:v>
                </c:pt>
                <c:pt idx="1129">
                  <c:v>63.059433427496899</c:v>
                </c:pt>
                <c:pt idx="1130">
                  <c:v>63.059684807556202</c:v>
                </c:pt>
                <c:pt idx="1131">
                  <c:v>63.059931848951003</c:v>
                </c:pt>
                <c:pt idx="1132">
                  <c:v>63.060190345179798</c:v>
                </c:pt>
                <c:pt idx="1133">
                  <c:v>63.0604325310753</c:v>
                </c:pt>
                <c:pt idx="1134">
                  <c:v>63.060668034814398</c:v>
                </c:pt>
                <c:pt idx="1135">
                  <c:v>63.060919384775197</c:v>
                </c:pt>
                <c:pt idx="1136">
                  <c:v>63.061149752534</c:v>
                </c:pt>
                <c:pt idx="1137">
                  <c:v>63.061398277838201</c:v>
                </c:pt>
                <c:pt idx="1138">
                  <c:v>63.0616366894021</c:v>
                </c:pt>
                <c:pt idx="1139">
                  <c:v>63.061874900773901</c:v>
                </c:pt>
                <c:pt idx="1140">
                  <c:v>63.062115109880999</c:v>
                </c:pt>
                <c:pt idx="1141">
                  <c:v>63.062349434222298</c:v>
                </c:pt>
                <c:pt idx="1142">
                  <c:v>63.062592322527699</c:v>
                </c:pt>
                <c:pt idx="1143">
                  <c:v>63.062824317116103</c:v>
                </c:pt>
                <c:pt idx="1144">
                  <c:v>63.063058286934499</c:v>
                </c:pt>
                <c:pt idx="1145">
                  <c:v>63.063279641333601</c:v>
                </c:pt>
                <c:pt idx="1146">
                  <c:v>63.063525722059602</c:v>
                </c:pt>
                <c:pt idx="1147">
                  <c:v>63.063762591969002</c:v>
                </c:pt>
                <c:pt idx="1148">
                  <c:v>63.063988807933697</c:v>
                </c:pt>
                <c:pt idx="1149">
                  <c:v>63.064214430392397</c:v>
                </c:pt>
                <c:pt idx="1150">
                  <c:v>63.064437414980198</c:v>
                </c:pt>
                <c:pt idx="1151">
                  <c:v>63.0646666753752</c:v>
                </c:pt>
                <c:pt idx="1152">
                  <c:v>63.064899870961199</c:v>
                </c:pt>
                <c:pt idx="1153">
                  <c:v>63.0651138324573</c:v>
                </c:pt>
                <c:pt idx="1154">
                  <c:v>63.065342127502902</c:v>
                </c:pt>
                <c:pt idx="1155">
                  <c:v>63.065565648582499</c:v>
                </c:pt>
                <c:pt idx="1156">
                  <c:v>63.065787032887201</c:v>
                </c:pt>
                <c:pt idx="1157">
                  <c:v>63.066003971801997</c:v>
                </c:pt>
                <c:pt idx="1158">
                  <c:v>63.066228071154697</c:v>
                </c:pt>
                <c:pt idx="1159">
                  <c:v>63.066446096957101</c:v>
                </c:pt>
                <c:pt idx="1160">
                  <c:v>63.066669674567201</c:v>
                </c:pt>
                <c:pt idx="1161">
                  <c:v>63.066887918562998</c:v>
                </c:pt>
                <c:pt idx="1162">
                  <c:v>63.067105751779799</c:v>
                </c:pt>
                <c:pt idx="1163">
                  <c:v>63.067318679607801</c:v>
                </c:pt>
                <c:pt idx="1164">
                  <c:v>63.067531611596301</c:v>
                </c:pt>
                <c:pt idx="1165">
                  <c:v>63.067751497582599</c:v>
                </c:pt>
                <c:pt idx="1166">
                  <c:v>63.067962543625001</c:v>
                </c:pt>
                <c:pt idx="1167">
                  <c:v>63.068184321567102</c:v>
                </c:pt>
                <c:pt idx="1168">
                  <c:v>63.068396471212402</c:v>
                </c:pt>
                <c:pt idx="1169">
                  <c:v>63.068599383555302</c:v>
                </c:pt>
                <c:pt idx="1170">
                  <c:v>63.068810706788803</c:v>
                </c:pt>
                <c:pt idx="1171">
                  <c:v>63.0690260256019</c:v>
                </c:pt>
                <c:pt idx="1172">
                  <c:v>63.069237988901001</c:v>
                </c:pt>
                <c:pt idx="1173">
                  <c:v>63.069449952200003</c:v>
                </c:pt>
                <c:pt idx="1174">
                  <c:v>63.069661915499097</c:v>
                </c:pt>
                <c:pt idx="1175">
                  <c:v>63.069873878798198</c:v>
                </c:pt>
                <c:pt idx="1176">
                  <c:v>63.0700858420972</c:v>
                </c:pt>
                <c:pt idx="1177">
                  <c:v>63.070297805396301</c:v>
                </c:pt>
                <c:pt idx="1178">
                  <c:v>63.070509768695402</c:v>
                </c:pt>
                <c:pt idx="1179">
                  <c:v>63.070721731994396</c:v>
                </c:pt>
                <c:pt idx="1180">
                  <c:v>63.070933695293498</c:v>
                </c:pt>
                <c:pt idx="1181">
                  <c:v>63.071145658592499</c:v>
                </c:pt>
                <c:pt idx="1182">
                  <c:v>63.0713576218916</c:v>
                </c:pt>
                <c:pt idx="1183">
                  <c:v>63.071569585190701</c:v>
                </c:pt>
                <c:pt idx="1184">
                  <c:v>63.071781548489703</c:v>
                </c:pt>
                <c:pt idx="1185">
                  <c:v>63.071993511788797</c:v>
                </c:pt>
                <c:pt idx="1186">
                  <c:v>63.072205475087898</c:v>
                </c:pt>
                <c:pt idx="1187">
                  <c:v>63.0724174383869</c:v>
                </c:pt>
                <c:pt idx="1188">
                  <c:v>63.072629401686001</c:v>
                </c:pt>
                <c:pt idx="1189">
                  <c:v>63.072841364985102</c:v>
                </c:pt>
                <c:pt idx="1190">
                  <c:v>63.073053328284097</c:v>
                </c:pt>
                <c:pt idx="1191">
                  <c:v>63.073265291583198</c:v>
                </c:pt>
                <c:pt idx="1192">
                  <c:v>63.073477254882199</c:v>
                </c:pt>
                <c:pt idx="1193">
                  <c:v>63.0736892181813</c:v>
                </c:pt>
                <c:pt idx="1194">
                  <c:v>63.073901181480402</c:v>
                </c:pt>
                <c:pt idx="1195">
                  <c:v>63.074113144779403</c:v>
                </c:pt>
                <c:pt idx="1196">
                  <c:v>63.074325108078497</c:v>
                </c:pt>
                <c:pt idx="1197">
                  <c:v>63.074537071377598</c:v>
                </c:pt>
                <c:pt idx="1198">
                  <c:v>63.0747490346766</c:v>
                </c:pt>
                <c:pt idx="1199">
                  <c:v>63.074960997975701</c:v>
                </c:pt>
                <c:pt idx="1200">
                  <c:v>63.075172961274802</c:v>
                </c:pt>
                <c:pt idx="1201">
                  <c:v>63.075384924573797</c:v>
                </c:pt>
                <c:pt idx="1202">
                  <c:v>63.075596887872898</c:v>
                </c:pt>
                <c:pt idx="1203">
                  <c:v>63.0758088511719</c:v>
                </c:pt>
                <c:pt idx="1204">
                  <c:v>63.076020814471001</c:v>
                </c:pt>
                <c:pt idx="1205">
                  <c:v>63.076232777770102</c:v>
                </c:pt>
                <c:pt idx="1206">
                  <c:v>63.076444741069103</c:v>
                </c:pt>
                <c:pt idx="1207">
                  <c:v>63.076656704368197</c:v>
                </c:pt>
                <c:pt idx="1208">
                  <c:v>63.076868667667298</c:v>
                </c:pt>
                <c:pt idx="1209">
                  <c:v>63.0770806309663</c:v>
                </c:pt>
                <c:pt idx="1210">
                  <c:v>63.077292594265401</c:v>
                </c:pt>
                <c:pt idx="1211">
                  <c:v>63.077504557564502</c:v>
                </c:pt>
                <c:pt idx="1212">
                  <c:v>63.077716520863497</c:v>
                </c:pt>
                <c:pt idx="1213">
                  <c:v>63.077928484162598</c:v>
                </c:pt>
                <c:pt idx="1214">
                  <c:v>63.0781404474616</c:v>
                </c:pt>
                <c:pt idx="1215">
                  <c:v>63.078352410760701</c:v>
                </c:pt>
                <c:pt idx="1216">
                  <c:v>63.078564374059802</c:v>
                </c:pt>
                <c:pt idx="1217">
                  <c:v>63.078776337358804</c:v>
                </c:pt>
                <c:pt idx="1218">
                  <c:v>63.078988300657898</c:v>
                </c:pt>
                <c:pt idx="1219">
                  <c:v>63.079200263956999</c:v>
                </c:pt>
                <c:pt idx="1220">
                  <c:v>63.079412227256</c:v>
                </c:pt>
                <c:pt idx="1221">
                  <c:v>63.079624190555101</c:v>
                </c:pt>
                <c:pt idx="1222">
                  <c:v>63.079836153854203</c:v>
                </c:pt>
                <c:pt idx="1223">
                  <c:v>63.080048117153197</c:v>
                </c:pt>
                <c:pt idx="1224">
                  <c:v>63.080260080452298</c:v>
                </c:pt>
                <c:pt idx="1225">
                  <c:v>63.0804720437513</c:v>
                </c:pt>
                <c:pt idx="1226">
                  <c:v>63.080684007050401</c:v>
                </c:pt>
                <c:pt idx="1227">
                  <c:v>63.080895970349502</c:v>
                </c:pt>
                <c:pt idx="1228">
                  <c:v>63.081107933648497</c:v>
                </c:pt>
                <c:pt idx="1229">
                  <c:v>63.081319896947598</c:v>
                </c:pt>
                <c:pt idx="1230">
                  <c:v>63.081531860246699</c:v>
                </c:pt>
                <c:pt idx="1231">
                  <c:v>63.0817438235457</c:v>
                </c:pt>
                <c:pt idx="1232">
                  <c:v>63.081955786844802</c:v>
                </c:pt>
                <c:pt idx="1233">
                  <c:v>63.082167750143903</c:v>
                </c:pt>
                <c:pt idx="1234">
                  <c:v>63.082379713442897</c:v>
                </c:pt>
                <c:pt idx="1235">
                  <c:v>63.082591676741998</c:v>
                </c:pt>
                <c:pt idx="1236">
                  <c:v>63.082803640041</c:v>
                </c:pt>
                <c:pt idx="1237">
                  <c:v>63.083015603340101</c:v>
                </c:pt>
                <c:pt idx="1238">
                  <c:v>63.083227566639202</c:v>
                </c:pt>
                <c:pt idx="1239">
                  <c:v>63.083439529938197</c:v>
                </c:pt>
                <c:pt idx="1240">
                  <c:v>63.083651493237298</c:v>
                </c:pt>
                <c:pt idx="1241">
                  <c:v>63.083863456536399</c:v>
                </c:pt>
                <c:pt idx="1242">
                  <c:v>63.084075419835401</c:v>
                </c:pt>
                <c:pt idx="1243">
                  <c:v>63.084287383134502</c:v>
                </c:pt>
                <c:pt idx="1244">
                  <c:v>63.084499346433603</c:v>
                </c:pt>
                <c:pt idx="1245">
                  <c:v>63.084711309732597</c:v>
                </c:pt>
                <c:pt idx="1246">
                  <c:v>63.084923273031698</c:v>
                </c:pt>
                <c:pt idx="1247">
                  <c:v>63.0851352363307</c:v>
                </c:pt>
                <c:pt idx="1248">
                  <c:v>63.085347199629801</c:v>
                </c:pt>
                <c:pt idx="1249">
                  <c:v>63.085559162928902</c:v>
                </c:pt>
                <c:pt idx="1250">
                  <c:v>63.085771126227897</c:v>
                </c:pt>
                <c:pt idx="1251">
                  <c:v>63.085983089526998</c:v>
                </c:pt>
                <c:pt idx="1252">
                  <c:v>63.086195052826099</c:v>
                </c:pt>
                <c:pt idx="1253">
                  <c:v>63.086407016125101</c:v>
                </c:pt>
                <c:pt idx="1254">
                  <c:v>63.086618979424202</c:v>
                </c:pt>
                <c:pt idx="1255">
                  <c:v>63.086830942723303</c:v>
                </c:pt>
                <c:pt idx="1256">
                  <c:v>63.087042906022297</c:v>
                </c:pt>
                <c:pt idx="1257">
                  <c:v>63.087254869321399</c:v>
                </c:pt>
                <c:pt idx="1258">
                  <c:v>63.0874668326204</c:v>
                </c:pt>
                <c:pt idx="1259">
                  <c:v>63.087678795919501</c:v>
                </c:pt>
                <c:pt idx="1260">
                  <c:v>63.087890759218602</c:v>
                </c:pt>
                <c:pt idx="1261">
                  <c:v>63.088102722517597</c:v>
                </c:pt>
                <c:pt idx="1262">
                  <c:v>63.088314685816698</c:v>
                </c:pt>
                <c:pt idx="1263">
                  <c:v>63.088526649115799</c:v>
                </c:pt>
                <c:pt idx="1264">
                  <c:v>63.088738612414801</c:v>
                </c:pt>
                <c:pt idx="1265">
                  <c:v>63.088950575713902</c:v>
                </c:pt>
                <c:pt idx="1266">
                  <c:v>63.089162539013003</c:v>
                </c:pt>
                <c:pt idx="1267">
                  <c:v>63.089374502311998</c:v>
                </c:pt>
                <c:pt idx="1268">
                  <c:v>63.089586465611099</c:v>
                </c:pt>
                <c:pt idx="1269">
                  <c:v>63.0897984289101</c:v>
                </c:pt>
                <c:pt idx="1270">
                  <c:v>63.090010392209201</c:v>
                </c:pt>
                <c:pt idx="1271">
                  <c:v>63.090222355508303</c:v>
                </c:pt>
                <c:pt idx="1272">
                  <c:v>63.090434318807297</c:v>
                </c:pt>
                <c:pt idx="1273">
                  <c:v>63.090646282106398</c:v>
                </c:pt>
                <c:pt idx="1274">
                  <c:v>63.090858245405499</c:v>
                </c:pt>
                <c:pt idx="1275">
                  <c:v>63.091070208704501</c:v>
                </c:pt>
                <c:pt idx="1276">
                  <c:v>63.091282172003602</c:v>
                </c:pt>
                <c:pt idx="1277">
                  <c:v>63.091494135302703</c:v>
                </c:pt>
                <c:pt idx="1278">
                  <c:v>63.091706098601698</c:v>
                </c:pt>
                <c:pt idx="1279">
                  <c:v>63.091918061900799</c:v>
                </c:pt>
                <c:pt idx="1280">
                  <c:v>63.092130025199801</c:v>
                </c:pt>
                <c:pt idx="1281">
                  <c:v>63.092341988498902</c:v>
                </c:pt>
                <c:pt idx="1282">
                  <c:v>63.092553951798003</c:v>
                </c:pt>
                <c:pt idx="1283">
                  <c:v>63.092765915096997</c:v>
                </c:pt>
                <c:pt idx="1284">
                  <c:v>63.092977878396098</c:v>
                </c:pt>
                <c:pt idx="1285">
                  <c:v>63.0931898416952</c:v>
                </c:pt>
                <c:pt idx="1286">
                  <c:v>63.093401804994201</c:v>
                </c:pt>
                <c:pt idx="1287">
                  <c:v>63.093613768293302</c:v>
                </c:pt>
                <c:pt idx="1288">
                  <c:v>63.093825731592403</c:v>
                </c:pt>
                <c:pt idx="1289">
                  <c:v>63.094037694891398</c:v>
                </c:pt>
                <c:pt idx="1290">
                  <c:v>63.094249658190499</c:v>
                </c:pt>
                <c:pt idx="1291">
                  <c:v>63.094461621489501</c:v>
                </c:pt>
                <c:pt idx="1292">
                  <c:v>63.094673584788602</c:v>
                </c:pt>
                <c:pt idx="1293">
                  <c:v>63.094885548087703</c:v>
                </c:pt>
                <c:pt idx="1294">
                  <c:v>63.095097511386697</c:v>
                </c:pt>
                <c:pt idx="1295">
                  <c:v>63.095309474685799</c:v>
                </c:pt>
                <c:pt idx="1296">
                  <c:v>63.0955214379849</c:v>
                </c:pt>
                <c:pt idx="1297">
                  <c:v>63.095733401283901</c:v>
                </c:pt>
                <c:pt idx="1298">
                  <c:v>63.095945364583002</c:v>
                </c:pt>
                <c:pt idx="1299">
                  <c:v>63.096157327882104</c:v>
                </c:pt>
                <c:pt idx="1300">
                  <c:v>63.096369291181098</c:v>
                </c:pt>
                <c:pt idx="1301">
                  <c:v>63.096581254480199</c:v>
                </c:pt>
                <c:pt idx="1302">
                  <c:v>63.096793217779201</c:v>
                </c:pt>
                <c:pt idx="1303">
                  <c:v>63.097005181078302</c:v>
                </c:pt>
                <c:pt idx="1304">
                  <c:v>63.097217144377403</c:v>
                </c:pt>
                <c:pt idx="1305">
                  <c:v>63.097429107676398</c:v>
                </c:pt>
                <c:pt idx="1306">
                  <c:v>63.097641070975499</c:v>
                </c:pt>
                <c:pt idx="1307">
                  <c:v>63.0978530342746</c:v>
                </c:pt>
                <c:pt idx="1308">
                  <c:v>63.098064997573601</c:v>
                </c:pt>
                <c:pt idx="1309">
                  <c:v>63.098276960872703</c:v>
                </c:pt>
                <c:pt idx="1310">
                  <c:v>63.098488924171797</c:v>
                </c:pt>
                <c:pt idx="1311">
                  <c:v>63.098700887470798</c:v>
                </c:pt>
                <c:pt idx="1312">
                  <c:v>63.098912850769899</c:v>
                </c:pt>
                <c:pt idx="1313">
                  <c:v>63.099124814068901</c:v>
                </c:pt>
                <c:pt idx="1314">
                  <c:v>63.099336777368002</c:v>
                </c:pt>
                <c:pt idx="1315">
                  <c:v>63.099548740667103</c:v>
                </c:pt>
                <c:pt idx="1316">
                  <c:v>63.099760703966098</c:v>
                </c:pt>
                <c:pt idx="1317">
                  <c:v>63.099972667265199</c:v>
                </c:pt>
                <c:pt idx="1318">
                  <c:v>63.1001846305643</c:v>
                </c:pt>
                <c:pt idx="1319">
                  <c:v>63.100396593863302</c:v>
                </c:pt>
                <c:pt idx="1320">
                  <c:v>63.100608557162403</c:v>
                </c:pt>
                <c:pt idx="1321">
                  <c:v>63.100820520461397</c:v>
                </c:pt>
                <c:pt idx="1322">
                  <c:v>63.101032483760498</c:v>
                </c:pt>
                <c:pt idx="1323">
                  <c:v>63.101244447059599</c:v>
                </c:pt>
                <c:pt idx="1324">
                  <c:v>63.101456410358601</c:v>
                </c:pt>
                <c:pt idx="1325">
                  <c:v>63.101668373657702</c:v>
                </c:pt>
                <c:pt idx="1326">
                  <c:v>63.101880336956803</c:v>
                </c:pt>
                <c:pt idx="1327">
                  <c:v>63.102092300255798</c:v>
                </c:pt>
                <c:pt idx="1328">
                  <c:v>63.102304263554899</c:v>
                </c:pt>
                <c:pt idx="1329">
                  <c:v>63.102516226854</c:v>
                </c:pt>
                <c:pt idx="1330">
                  <c:v>63.102728190153002</c:v>
                </c:pt>
                <c:pt idx="1331">
                  <c:v>63.102940153452103</c:v>
                </c:pt>
                <c:pt idx="1332">
                  <c:v>63.103152116751097</c:v>
                </c:pt>
                <c:pt idx="1333">
                  <c:v>63.103364080050198</c:v>
                </c:pt>
                <c:pt idx="1334">
                  <c:v>63.1035760433493</c:v>
                </c:pt>
                <c:pt idx="1335">
                  <c:v>63.103788006648301</c:v>
                </c:pt>
                <c:pt idx="1336">
                  <c:v>63.103999969947402</c:v>
                </c:pt>
                <c:pt idx="1337">
                  <c:v>63.104211933246503</c:v>
                </c:pt>
                <c:pt idx="1338">
                  <c:v>63.104423896545498</c:v>
                </c:pt>
                <c:pt idx="1339">
                  <c:v>63.104635859844599</c:v>
                </c:pt>
                <c:pt idx="1340">
                  <c:v>63.1048478231437</c:v>
                </c:pt>
                <c:pt idx="1341">
                  <c:v>63.105059786442702</c:v>
                </c:pt>
                <c:pt idx="1342">
                  <c:v>63.105271749741803</c:v>
                </c:pt>
                <c:pt idx="1343">
                  <c:v>63.105483713040798</c:v>
                </c:pt>
                <c:pt idx="1344">
                  <c:v>63.105695676339899</c:v>
                </c:pt>
                <c:pt idx="1345">
                  <c:v>63.105907639639</c:v>
                </c:pt>
                <c:pt idx="1346">
                  <c:v>63.106119602938001</c:v>
                </c:pt>
                <c:pt idx="1347">
                  <c:v>63.106331566237102</c:v>
                </c:pt>
                <c:pt idx="1348">
                  <c:v>63.106543529536197</c:v>
                </c:pt>
                <c:pt idx="1349">
                  <c:v>63.106755492835198</c:v>
                </c:pt>
                <c:pt idx="1350">
                  <c:v>63.106967456134299</c:v>
                </c:pt>
                <c:pt idx="1351">
                  <c:v>63.1071794194334</c:v>
                </c:pt>
                <c:pt idx="1352">
                  <c:v>63.107391382732402</c:v>
                </c:pt>
                <c:pt idx="1353">
                  <c:v>63.107603346031503</c:v>
                </c:pt>
                <c:pt idx="1354">
                  <c:v>63.107815309330498</c:v>
                </c:pt>
                <c:pt idx="1355">
                  <c:v>63.108027272629599</c:v>
                </c:pt>
                <c:pt idx="1356">
                  <c:v>63.1082392359287</c:v>
                </c:pt>
                <c:pt idx="1357">
                  <c:v>63.108451199227702</c:v>
                </c:pt>
                <c:pt idx="1358">
                  <c:v>63.108663162526803</c:v>
                </c:pt>
                <c:pt idx="1359">
                  <c:v>63.108875125825897</c:v>
                </c:pt>
                <c:pt idx="1360">
                  <c:v>63.109087089124898</c:v>
                </c:pt>
                <c:pt idx="1361">
                  <c:v>63.109299052423999</c:v>
                </c:pt>
                <c:pt idx="1362">
                  <c:v>63.109511015723101</c:v>
                </c:pt>
                <c:pt idx="1363">
                  <c:v>63.109722979022102</c:v>
                </c:pt>
                <c:pt idx="1364">
                  <c:v>63.109934942321203</c:v>
                </c:pt>
                <c:pt idx="1365">
                  <c:v>63.110146905620198</c:v>
                </c:pt>
                <c:pt idx="1366">
                  <c:v>63.110358868919299</c:v>
                </c:pt>
                <c:pt idx="1367">
                  <c:v>63.1105708322184</c:v>
                </c:pt>
                <c:pt idx="1368">
                  <c:v>63.110782795517402</c:v>
                </c:pt>
                <c:pt idx="1369">
                  <c:v>63.110994758816503</c:v>
                </c:pt>
                <c:pt idx="1370">
                  <c:v>63.111206722115597</c:v>
                </c:pt>
                <c:pt idx="1371">
                  <c:v>63.111418685414598</c:v>
                </c:pt>
                <c:pt idx="1372">
                  <c:v>63.1116306487137</c:v>
                </c:pt>
                <c:pt idx="1373">
                  <c:v>63.111842612012801</c:v>
                </c:pt>
                <c:pt idx="1374">
                  <c:v>63.112054575311802</c:v>
                </c:pt>
                <c:pt idx="1375">
                  <c:v>63.112266538610903</c:v>
                </c:pt>
                <c:pt idx="1376">
                  <c:v>63.112478501909898</c:v>
                </c:pt>
                <c:pt idx="1377">
                  <c:v>63.112690465208999</c:v>
                </c:pt>
                <c:pt idx="1378">
                  <c:v>63.1129024285081</c:v>
                </c:pt>
                <c:pt idx="1379">
                  <c:v>63.113114391807102</c:v>
                </c:pt>
                <c:pt idx="1380">
                  <c:v>63.113326355106203</c:v>
                </c:pt>
                <c:pt idx="1381">
                  <c:v>63.113538318405297</c:v>
                </c:pt>
                <c:pt idx="1382">
                  <c:v>63.113750281704299</c:v>
                </c:pt>
                <c:pt idx="1383">
                  <c:v>63.1139622450034</c:v>
                </c:pt>
                <c:pt idx="1384">
                  <c:v>63.114174208302501</c:v>
                </c:pt>
                <c:pt idx="1385">
                  <c:v>63.114386171601502</c:v>
                </c:pt>
                <c:pt idx="1386">
                  <c:v>63.114598134900596</c:v>
                </c:pt>
                <c:pt idx="1387">
                  <c:v>63.114810098199598</c:v>
                </c:pt>
                <c:pt idx="1388">
                  <c:v>63.115022061498699</c:v>
                </c:pt>
                <c:pt idx="1389">
                  <c:v>63.1152340247978</c:v>
                </c:pt>
                <c:pt idx="1390">
                  <c:v>63.115445988096802</c:v>
                </c:pt>
                <c:pt idx="1391">
                  <c:v>63.115657951395903</c:v>
                </c:pt>
                <c:pt idx="1392">
                  <c:v>63.115869914694997</c:v>
                </c:pt>
                <c:pt idx="1393">
                  <c:v>63.116081877993999</c:v>
                </c:pt>
                <c:pt idx="1394">
                  <c:v>63.1162938412931</c:v>
                </c:pt>
                <c:pt idx="1395">
                  <c:v>63.116505804592201</c:v>
                </c:pt>
                <c:pt idx="1396">
                  <c:v>63.116717767891203</c:v>
                </c:pt>
                <c:pt idx="1397">
                  <c:v>63.116929731190297</c:v>
                </c:pt>
                <c:pt idx="1398">
                  <c:v>63.117141694489298</c:v>
                </c:pt>
                <c:pt idx="1399">
                  <c:v>63.117353657788399</c:v>
                </c:pt>
                <c:pt idx="1400">
                  <c:v>63.1175656210875</c:v>
                </c:pt>
                <c:pt idx="1401">
                  <c:v>63.117777584386502</c:v>
                </c:pt>
                <c:pt idx="1402">
                  <c:v>63.117989547685603</c:v>
                </c:pt>
                <c:pt idx="1403">
                  <c:v>63.118201510984697</c:v>
                </c:pt>
                <c:pt idx="1404">
                  <c:v>63.118413474283699</c:v>
                </c:pt>
                <c:pt idx="1405">
                  <c:v>63.1186254375828</c:v>
                </c:pt>
                <c:pt idx="1406">
                  <c:v>63.118837400881901</c:v>
                </c:pt>
                <c:pt idx="1407">
                  <c:v>63.119049364180903</c:v>
                </c:pt>
                <c:pt idx="1408">
                  <c:v>63.119261327479997</c:v>
                </c:pt>
                <c:pt idx="1409">
                  <c:v>63.119473290778998</c:v>
                </c:pt>
                <c:pt idx="1410">
                  <c:v>63.119685254078099</c:v>
                </c:pt>
                <c:pt idx="1411">
                  <c:v>63.119897217377201</c:v>
                </c:pt>
                <c:pt idx="1412">
                  <c:v>63.120109180676202</c:v>
                </c:pt>
                <c:pt idx="1413">
                  <c:v>63.120321143975303</c:v>
                </c:pt>
                <c:pt idx="1414">
                  <c:v>63.120533107274397</c:v>
                </c:pt>
                <c:pt idx="1415">
                  <c:v>63.120745070573399</c:v>
                </c:pt>
                <c:pt idx="1416">
                  <c:v>63.1209570338725</c:v>
                </c:pt>
                <c:pt idx="1417">
                  <c:v>63.121168997171601</c:v>
                </c:pt>
                <c:pt idx="1418">
                  <c:v>63.121380960470603</c:v>
                </c:pt>
                <c:pt idx="1419">
                  <c:v>63.121592923769697</c:v>
                </c:pt>
                <c:pt idx="1420">
                  <c:v>63.121804887068699</c:v>
                </c:pt>
                <c:pt idx="1421">
                  <c:v>63.1220168503678</c:v>
                </c:pt>
                <c:pt idx="1422">
                  <c:v>63.122228813666901</c:v>
                </c:pt>
                <c:pt idx="1423">
                  <c:v>63.122440776965902</c:v>
                </c:pt>
                <c:pt idx="1424">
                  <c:v>63.122652740265004</c:v>
                </c:pt>
                <c:pt idx="1425">
                  <c:v>63.122864703564098</c:v>
                </c:pt>
                <c:pt idx="1426">
                  <c:v>63.123076666863099</c:v>
                </c:pt>
                <c:pt idx="1427">
                  <c:v>63.1232886301622</c:v>
                </c:pt>
                <c:pt idx="1428">
                  <c:v>63.123500593461301</c:v>
                </c:pt>
                <c:pt idx="1429">
                  <c:v>63.123712556760303</c:v>
                </c:pt>
                <c:pt idx="1430">
                  <c:v>63.123924520059397</c:v>
                </c:pt>
                <c:pt idx="1431">
                  <c:v>63.124136483358399</c:v>
                </c:pt>
                <c:pt idx="1432">
                  <c:v>63.1243484466575</c:v>
                </c:pt>
                <c:pt idx="1433">
                  <c:v>63.124560409956601</c:v>
                </c:pt>
                <c:pt idx="1434">
                  <c:v>63.124772373255603</c:v>
                </c:pt>
                <c:pt idx="1435">
                  <c:v>63.124984336554697</c:v>
                </c:pt>
                <c:pt idx="1436">
                  <c:v>63.125196299853798</c:v>
                </c:pt>
                <c:pt idx="1437">
                  <c:v>63.125408263152799</c:v>
                </c:pt>
                <c:pt idx="1438">
                  <c:v>63.1256202264519</c:v>
                </c:pt>
                <c:pt idx="1439">
                  <c:v>63.125832189751002</c:v>
                </c:pt>
                <c:pt idx="1440">
                  <c:v>63.126044153050003</c:v>
                </c:pt>
                <c:pt idx="1441">
                  <c:v>63.126256116349097</c:v>
                </c:pt>
                <c:pt idx="1442">
                  <c:v>63.126468079648099</c:v>
                </c:pt>
                <c:pt idx="1443">
                  <c:v>63.1266800429472</c:v>
                </c:pt>
                <c:pt idx="1444">
                  <c:v>63.126892006246301</c:v>
                </c:pt>
                <c:pt idx="1445">
                  <c:v>63.127103969545303</c:v>
                </c:pt>
                <c:pt idx="1446">
                  <c:v>63.127315932844397</c:v>
                </c:pt>
                <c:pt idx="1447">
                  <c:v>63.127527896143498</c:v>
                </c:pt>
                <c:pt idx="1448">
                  <c:v>63.127739859442499</c:v>
                </c:pt>
                <c:pt idx="1449">
                  <c:v>63.127951822741601</c:v>
                </c:pt>
                <c:pt idx="1450">
                  <c:v>63.128163786040702</c:v>
                </c:pt>
                <c:pt idx="1451">
                  <c:v>63.128375749339703</c:v>
                </c:pt>
                <c:pt idx="1452">
                  <c:v>63.128587712638797</c:v>
                </c:pt>
                <c:pt idx="1453">
                  <c:v>63.128799675937799</c:v>
                </c:pt>
                <c:pt idx="1454">
                  <c:v>63.1290116392369</c:v>
                </c:pt>
                <c:pt idx="1455">
                  <c:v>63.129223602536001</c:v>
                </c:pt>
                <c:pt idx="1456">
                  <c:v>63.129435565835003</c:v>
                </c:pt>
                <c:pt idx="1457">
                  <c:v>63.129647529134097</c:v>
                </c:pt>
                <c:pt idx="1458">
                  <c:v>63.129859492433198</c:v>
                </c:pt>
                <c:pt idx="1459">
                  <c:v>63.1300714557322</c:v>
                </c:pt>
                <c:pt idx="1460">
                  <c:v>63.130283419031301</c:v>
                </c:pt>
                <c:pt idx="1461">
                  <c:v>63.130495382330302</c:v>
                </c:pt>
                <c:pt idx="1462">
                  <c:v>63.130707345629403</c:v>
                </c:pt>
                <c:pt idx="1463">
                  <c:v>63.130919308928497</c:v>
                </c:pt>
                <c:pt idx="1464">
                  <c:v>63.131131272227499</c:v>
                </c:pt>
                <c:pt idx="1465">
                  <c:v>63.1313432355266</c:v>
                </c:pt>
                <c:pt idx="1466">
                  <c:v>63.131555198825701</c:v>
                </c:pt>
                <c:pt idx="1467">
                  <c:v>63.131767162124703</c:v>
                </c:pt>
                <c:pt idx="1468">
                  <c:v>63.131979125423797</c:v>
                </c:pt>
                <c:pt idx="1469">
                  <c:v>63.132191088722898</c:v>
                </c:pt>
                <c:pt idx="1470">
                  <c:v>63.1324030520219</c:v>
                </c:pt>
                <c:pt idx="1471">
                  <c:v>63.132615015321001</c:v>
                </c:pt>
                <c:pt idx="1472">
                  <c:v>63.132826978620002</c:v>
                </c:pt>
                <c:pt idx="1473">
                  <c:v>63.133038941919096</c:v>
                </c:pt>
                <c:pt idx="1474">
                  <c:v>63.133250905218198</c:v>
                </c:pt>
                <c:pt idx="1475">
                  <c:v>63.133462868517199</c:v>
                </c:pt>
                <c:pt idx="1476">
                  <c:v>63.1336748318163</c:v>
                </c:pt>
                <c:pt idx="1477">
                  <c:v>63.133886795115401</c:v>
                </c:pt>
                <c:pt idx="1478">
                  <c:v>63.134098758414403</c:v>
                </c:pt>
                <c:pt idx="1479">
                  <c:v>63.134310721713497</c:v>
                </c:pt>
                <c:pt idx="1480">
                  <c:v>63.134522685012598</c:v>
                </c:pt>
                <c:pt idx="1481">
                  <c:v>63.1347346483116</c:v>
                </c:pt>
                <c:pt idx="1482">
                  <c:v>63.134946611610701</c:v>
                </c:pt>
                <c:pt idx="1483">
                  <c:v>63.135158574909703</c:v>
                </c:pt>
                <c:pt idx="1484">
                  <c:v>63.135370538208797</c:v>
                </c:pt>
                <c:pt idx="1485">
                  <c:v>63.135582501507898</c:v>
                </c:pt>
                <c:pt idx="1486">
                  <c:v>63.135794464806899</c:v>
                </c:pt>
                <c:pt idx="1487">
                  <c:v>63.136006428106</c:v>
                </c:pt>
                <c:pt idx="1488">
                  <c:v>63.136218391405102</c:v>
                </c:pt>
                <c:pt idx="1489">
                  <c:v>63.136430354704103</c:v>
                </c:pt>
                <c:pt idx="1490">
                  <c:v>63.136642318003197</c:v>
                </c:pt>
                <c:pt idx="1491">
                  <c:v>63.136854281302298</c:v>
                </c:pt>
                <c:pt idx="1492">
                  <c:v>63.1370662446013</c:v>
                </c:pt>
                <c:pt idx="1493">
                  <c:v>63.137278207900401</c:v>
                </c:pt>
                <c:pt idx="1494">
                  <c:v>63.137490171199403</c:v>
                </c:pt>
                <c:pt idx="1495">
                  <c:v>63.137702134498497</c:v>
                </c:pt>
                <c:pt idx="1496">
                  <c:v>63.137914097797598</c:v>
                </c:pt>
                <c:pt idx="1497">
                  <c:v>63.1381260610966</c:v>
                </c:pt>
                <c:pt idx="1498">
                  <c:v>63.138338024395701</c:v>
                </c:pt>
                <c:pt idx="1499">
                  <c:v>63.138549987694802</c:v>
                </c:pt>
                <c:pt idx="1500">
                  <c:v>63.138761950993803</c:v>
                </c:pt>
                <c:pt idx="1501">
                  <c:v>63.138973914292897</c:v>
                </c:pt>
                <c:pt idx="1502">
                  <c:v>63.139185877591999</c:v>
                </c:pt>
                <c:pt idx="1503">
                  <c:v>63.139397840891</c:v>
                </c:pt>
                <c:pt idx="1504">
                  <c:v>63.139609804190101</c:v>
                </c:pt>
                <c:pt idx="1505">
                  <c:v>63.139821767489103</c:v>
                </c:pt>
                <c:pt idx="1506">
                  <c:v>63.140033730788197</c:v>
                </c:pt>
                <c:pt idx="1507">
                  <c:v>63.140245694087298</c:v>
                </c:pt>
                <c:pt idx="1508">
                  <c:v>63.1404576573863</c:v>
                </c:pt>
                <c:pt idx="1509">
                  <c:v>63.140669620685401</c:v>
                </c:pt>
                <c:pt idx="1510">
                  <c:v>63.140881583984502</c:v>
                </c:pt>
                <c:pt idx="1511">
                  <c:v>63.141093547283504</c:v>
                </c:pt>
                <c:pt idx="1512">
                  <c:v>63.141305510582598</c:v>
                </c:pt>
                <c:pt idx="1513">
                  <c:v>63.141517473881699</c:v>
                </c:pt>
                <c:pt idx="1514">
                  <c:v>63.1417294371807</c:v>
                </c:pt>
                <c:pt idx="1515">
                  <c:v>63.141941400479801</c:v>
                </c:pt>
                <c:pt idx="1516">
                  <c:v>63.142153363778803</c:v>
                </c:pt>
                <c:pt idx="1517">
                  <c:v>63.142365327077897</c:v>
                </c:pt>
                <c:pt idx="1518">
                  <c:v>63.142577290376998</c:v>
                </c:pt>
                <c:pt idx="1519">
                  <c:v>63.142789253676</c:v>
                </c:pt>
                <c:pt idx="1520">
                  <c:v>63.143001216975101</c:v>
                </c:pt>
                <c:pt idx="1521">
                  <c:v>63.143213180274202</c:v>
                </c:pt>
                <c:pt idx="1522">
                  <c:v>63.143425143573197</c:v>
                </c:pt>
                <c:pt idx="1523">
                  <c:v>63.143637106872298</c:v>
                </c:pt>
                <c:pt idx="1524">
                  <c:v>63.143849070171299</c:v>
                </c:pt>
                <c:pt idx="1525">
                  <c:v>63.1440610334704</c:v>
                </c:pt>
                <c:pt idx="1526">
                  <c:v>63.144272996769502</c:v>
                </c:pt>
                <c:pt idx="1527">
                  <c:v>63.144484960068503</c:v>
                </c:pt>
                <c:pt idx="1528">
                  <c:v>63.144696923367597</c:v>
                </c:pt>
                <c:pt idx="1529">
                  <c:v>63.144908886666698</c:v>
                </c:pt>
                <c:pt idx="1530">
                  <c:v>63.1451208499657</c:v>
                </c:pt>
                <c:pt idx="1531">
                  <c:v>63.145332813264801</c:v>
                </c:pt>
                <c:pt idx="1532">
                  <c:v>63.145544776563902</c:v>
                </c:pt>
                <c:pt idx="1533">
                  <c:v>63.145756739862897</c:v>
                </c:pt>
                <c:pt idx="1534">
                  <c:v>63.145968703161998</c:v>
                </c:pt>
                <c:pt idx="1535">
                  <c:v>63.146180666460999</c:v>
                </c:pt>
                <c:pt idx="1536">
                  <c:v>63.146392629760101</c:v>
                </c:pt>
                <c:pt idx="1537">
                  <c:v>63.146604593059202</c:v>
                </c:pt>
                <c:pt idx="1538">
                  <c:v>63.146816556358203</c:v>
                </c:pt>
                <c:pt idx="1539">
                  <c:v>63.147028519657297</c:v>
                </c:pt>
                <c:pt idx="1540">
                  <c:v>63.147240482956398</c:v>
                </c:pt>
                <c:pt idx="1541">
                  <c:v>63.1474524462554</c:v>
                </c:pt>
                <c:pt idx="1542">
                  <c:v>63.147664409554501</c:v>
                </c:pt>
                <c:pt idx="1543">
                  <c:v>63.147876372853602</c:v>
                </c:pt>
                <c:pt idx="1544">
                  <c:v>63.148088336152597</c:v>
                </c:pt>
                <c:pt idx="1545">
                  <c:v>63.148300299451698</c:v>
                </c:pt>
                <c:pt idx="1546">
                  <c:v>63.1485122627507</c:v>
                </c:pt>
                <c:pt idx="1547">
                  <c:v>63.148724226049801</c:v>
                </c:pt>
                <c:pt idx="1548">
                  <c:v>63.148936189348902</c:v>
                </c:pt>
                <c:pt idx="1549">
                  <c:v>63.149148152647903</c:v>
                </c:pt>
                <c:pt idx="1550">
                  <c:v>63.149360115946997</c:v>
                </c:pt>
                <c:pt idx="1551">
                  <c:v>63.149572079246099</c:v>
                </c:pt>
                <c:pt idx="1552">
                  <c:v>63.1497840425451</c:v>
                </c:pt>
                <c:pt idx="1553">
                  <c:v>63.149996005844201</c:v>
                </c:pt>
                <c:pt idx="1554">
                  <c:v>63.150207969143302</c:v>
                </c:pt>
                <c:pt idx="1555">
                  <c:v>63.150419932442297</c:v>
                </c:pt>
                <c:pt idx="1556">
                  <c:v>63.150631895741398</c:v>
                </c:pt>
                <c:pt idx="1557">
                  <c:v>63.1508438590404</c:v>
                </c:pt>
                <c:pt idx="1558">
                  <c:v>63.151055822339501</c:v>
                </c:pt>
                <c:pt idx="1559">
                  <c:v>63.151267785638602</c:v>
                </c:pt>
                <c:pt idx="1560">
                  <c:v>63.151479748937597</c:v>
                </c:pt>
                <c:pt idx="1561">
                  <c:v>63.151691712236698</c:v>
                </c:pt>
                <c:pt idx="1562">
                  <c:v>63.151903675535799</c:v>
                </c:pt>
                <c:pt idx="1563">
                  <c:v>63.1521156388348</c:v>
                </c:pt>
                <c:pt idx="1564">
                  <c:v>63.152327602133902</c:v>
                </c:pt>
                <c:pt idx="1565">
                  <c:v>63.152539565433003</c:v>
                </c:pt>
                <c:pt idx="1566">
                  <c:v>63.152751528731997</c:v>
                </c:pt>
                <c:pt idx="1567">
                  <c:v>63.152963492031098</c:v>
                </c:pt>
                <c:pt idx="1568">
                  <c:v>63.1531754553301</c:v>
                </c:pt>
                <c:pt idx="1569">
                  <c:v>63.153387418629201</c:v>
                </c:pt>
                <c:pt idx="1570">
                  <c:v>63.153599381928302</c:v>
                </c:pt>
                <c:pt idx="1571">
                  <c:v>63.153811345227297</c:v>
                </c:pt>
                <c:pt idx="1572">
                  <c:v>63.154023308526398</c:v>
                </c:pt>
                <c:pt idx="1573">
                  <c:v>63.154235271825499</c:v>
                </c:pt>
                <c:pt idx="1574">
                  <c:v>63.154447235124501</c:v>
                </c:pt>
                <c:pt idx="1575">
                  <c:v>63.154659198423602</c:v>
                </c:pt>
                <c:pt idx="1576">
                  <c:v>63.154871161722703</c:v>
                </c:pt>
                <c:pt idx="1577">
                  <c:v>63.155083125021697</c:v>
                </c:pt>
                <c:pt idx="1578">
                  <c:v>63.155295088320798</c:v>
                </c:pt>
                <c:pt idx="1579">
                  <c:v>63.1555070516198</c:v>
                </c:pt>
                <c:pt idx="1580">
                  <c:v>63.155719014918901</c:v>
                </c:pt>
                <c:pt idx="1581">
                  <c:v>63.155930978218002</c:v>
                </c:pt>
                <c:pt idx="1582">
                  <c:v>63.156142941516997</c:v>
                </c:pt>
                <c:pt idx="1583">
                  <c:v>63.156354904816098</c:v>
                </c:pt>
                <c:pt idx="1584">
                  <c:v>63.156566868115199</c:v>
                </c:pt>
                <c:pt idx="1585">
                  <c:v>63.156778831414201</c:v>
                </c:pt>
                <c:pt idx="1586">
                  <c:v>63.156990794713302</c:v>
                </c:pt>
                <c:pt idx="1587">
                  <c:v>63.157202758012403</c:v>
                </c:pt>
                <c:pt idx="1588">
                  <c:v>63.157414721311397</c:v>
                </c:pt>
                <c:pt idx="1589">
                  <c:v>63.157626684610499</c:v>
                </c:pt>
                <c:pt idx="1590">
                  <c:v>63.1578386479095</c:v>
                </c:pt>
                <c:pt idx="1591">
                  <c:v>63.158050611208601</c:v>
                </c:pt>
                <c:pt idx="1592">
                  <c:v>63.158262574507702</c:v>
                </c:pt>
                <c:pt idx="1593">
                  <c:v>63.158474537806697</c:v>
                </c:pt>
                <c:pt idx="1594">
                  <c:v>63.158686501105798</c:v>
                </c:pt>
                <c:pt idx="1595">
                  <c:v>63.158898464404899</c:v>
                </c:pt>
                <c:pt idx="1596">
                  <c:v>63.159110427703901</c:v>
                </c:pt>
                <c:pt idx="1597">
                  <c:v>63.159322391003002</c:v>
                </c:pt>
                <c:pt idx="1598">
                  <c:v>63.159534354302103</c:v>
                </c:pt>
                <c:pt idx="1599">
                  <c:v>63.159746317601098</c:v>
                </c:pt>
                <c:pt idx="1600">
                  <c:v>63.159958280900199</c:v>
                </c:pt>
                <c:pt idx="1601">
                  <c:v>63.1601702441992</c:v>
                </c:pt>
                <c:pt idx="1602">
                  <c:v>63.160382207498301</c:v>
                </c:pt>
                <c:pt idx="1603">
                  <c:v>63.160594170797403</c:v>
                </c:pt>
                <c:pt idx="1604">
                  <c:v>63.160806134096397</c:v>
                </c:pt>
                <c:pt idx="1605">
                  <c:v>63.161018097395498</c:v>
                </c:pt>
                <c:pt idx="1606">
                  <c:v>63.161230060694599</c:v>
                </c:pt>
                <c:pt idx="1607">
                  <c:v>63.161442023993601</c:v>
                </c:pt>
                <c:pt idx="1608">
                  <c:v>63.161653987292702</c:v>
                </c:pt>
                <c:pt idx="1609">
                  <c:v>63.161865950591803</c:v>
                </c:pt>
                <c:pt idx="1610">
                  <c:v>63.162077913890798</c:v>
                </c:pt>
                <c:pt idx="1611">
                  <c:v>63.162289877189899</c:v>
                </c:pt>
                <c:pt idx="1612">
                  <c:v>63.1625018404889</c:v>
                </c:pt>
                <c:pt idx="1613">
                  <c:v>63.162713803788002</c:v>
                </c:pt>
                <c:pt idx="1614">
                  <c:v>63.162925767087103</c:v>
                </c:pt>
                <c:pt idx="1615">
                  <c:v>63.163137730386097</c:v>
                </c:pt>
                <c:pt idx="1616">
                  <c:v>63.163349693685198</c:v>
                </c:pt>
                <c:pt idx="1617">
                  <c:v>63.163561656984299</c:v>
                </c:pt>
                <c:pt idx="1618">
                  <c:v>63.163773620283301</c:v>
                </c:pt>
                <c:pt idx="1619">
                  <c:v>63.163985583582402</c:v>
                </c:pt>
                <c:pt idx="1620">
                  <c:v>63.164197546881503</c:v>
                </c:pt>
                <c:pt idx="1621">
                  <c:v>63.164409510180498</c:v>
                </c:pt>
                <c:pt idx="1622">
                  <c:v>63.164621473479599</c:v>
                </c:pt>
              </c:numCache>
            </c:numRef>
          </c:yVal>
          <c:smooth val="1"/>
          <c:extLst xmlns:c16r2="http://schemas.microsoft.com/office/drawing/2015/06/chart">
            <c:ext xmlns:c16="http://schemas.microsoft.com/office/drawing/2014/chart" uri="{C3380CC4-5D6E-409C-BE32-E72D297353CC}">
              <c16:uniqueId val="{00000008-6B44-405C-AF8B-8B8120FD1EF9}"/>
            </c:ext>
          </c:extLst>
        </c:ser>
        <c:ser>
          <c:idx val="9"/>
          <c:order val="9"/>
          <c:tx>
            <c:v>RT5 num with ME</c:v>
          </c:tx>
          <c:spPr>
            <a:ln w="31750" cap="rnd">
              <a:solidFill>
                <a:srgbClr val="7030A0"/>
              </a:solidFill>
              <a:round/>
            </a:ln>
            <a:effectLst/>
          </c:spPr>
          <c:marker>
            <c:symbol val="none"/>
          </c:marker>
          <c:xVal>
            <c:numRef>
              <c:f>Feuil3!$I$3:$I$1625</c:f>
              <c:numCache>
                <c:formatCode>0.00E+00</c:formatCode>
                <c:ptCount val="1623"/>
                <c:pt idx="0">
                  <c:v>0.85714285714285698</c:v>
                </c:pt>
                <c:pt idx="1">
                  <c:v>1.71428571428571</c:v>
                </c:pt>
                <c:pt idx="2">
                  <c:v>2.5714285714285698</c:v>
                </c:pt>
                <c:pt idx="3">
                  <c:v>3.4285714285714199</c:v>
                </c:pt>
                <c:pt idx="4">
                  <c:v>4.2857142857142803</c:v>
                </c:pt>
                <c:pt idx="5">
                  <c:v>5.1428571428571397</c:v>
                </c:pt>
                <c:pt idx="6">
                  <c:v>6</c:v>
                </c:pt>
                <c:pt idx="7">
                  <c:v>6.8571428571428497</c:v>
                </c:pt>
                <c:pt idx="8">
                  <c:v>7.71428571428571</c:v>
                </c:pt>
                <c:pt idx="9">
                  <c:v>8.5714285714285694</c:v>
                </c:pt>
                <c:pt idx="10">
                  <c:v>9.4285714285714306</c:v>
                </c:pt>
                <c:pt idx="11">
                  <c:v>10.285714285714199</c:v>
                </c:pt>
                <c:pt idx="12">
                  <c:v>11.1428571428571</c:v>
                </c:pt>
                <c:pt idx="13">
                  <c:v>12</c:v>
                </c:pt>
                <c:pt idx="14">
                  <c:v>12.857142857142801</c:v>
                </c:pt>
                <c:pt idx="15">
                  <c:v>13.714285714285699</c:v>
                </c:pt>
                <c:pt idx="16">
                  <c:v>14.5714285714285</c:v>
                </c:pt>
                <c:pt idx="17">
                  <c:v>15.4285714285714</c:v>
                </c:pt>
                <c:pt idx="18">
                  <c:v>16.285714285714199</c:v>
                </c:pt>
                <c:pt idx="19">
                  <c:v>17.1428571428571</c:v>
                </c:pt>
                <c:pt idx="20">
                  <c:v>18</c:v>
                </c:pt>
                <c:pt idx="21">
                  <c:v>18.857142857142801</c:v>
                </c:pt>
                <c:pt idx="22">
                  <c:v>19.714285714285701</c:v>
                </c:pt>
                <c:pt idx="23">
                  <c:v>20.571428571428498</c:v>
                </c:pt>
                <c:pt idx="24">
                  <c:v>21.428571428571399</c:v>
                </c:pt>
                <c:pt idx="25">
                  <c:v>22.285714285714199</c:v>
                </c:pt>
                <c:pt idx="26">
                  <c:v>23.1428571428571</c:v>
                </c:pt>
                <c:pt idx="27">
                  <c:v>24</c:v>
                </c:pt>
                <c:pt idx="28">
                  <c:v>24.857142857142801</c:v>
                </c:pt>
                <c:pt idx="29">
                  <c:v>25.714285714285701</c:v>
                </c:pt>
                <c:pt idx="30">
                  <c:v>26.571428571428498</c:v>
                </c:pt>
                <c:pt idx="31">
                  <c:v>27.428571428571399</c:v>
                </c:pt>
                <c:pt idx="32">
                  <c:v>28.285714285714199</c:v>
                </c:pt>
                <c:pt idx="33">
                  <c:v>29.1428571428571</c:v>
                </c:pt>
                <c:pt idx="34">
                  <c:v>30</c:v>
                </c:pt>
                <c:pt idx="35">
                  <c:v>30.857142857142801</c:v>
                </c:pt>
                <c:pt idx="36">
                  <c:v>31.714285714285701</c:v>
                </c:pt>
                <c:pt idx="37">
                  <c:v>32.571428571428498</c:v>
                </c:pt>
                <c:pt idx="38">
                  <c:v>33.428571428571402</c:v>
                </c:pt>
                <c:pt idx="39">
                  <c:v>34.285714285714199</c:v>
                </c:pt>
                <c:pt idx="40">
                  <c:v>35.142857142857103</c:v>
                </c:pt>
                <c:pt idx="41">
                  <c:v>36</c:v>
                </c:pt>
                <c:pt idx="42">
                  <c:v>36.857142857142797</c:v>
                </c:pt>
                <c:pt idx="43">
                  <c:v>37.714285714285701</c:v>
                </c:pt>
                <c:pt idx="44">
                  <c:v>38.571428571428498</c:v>
                </c:pt>
                <c:pt idx="45">
                  <c:v>39.428571428571402</c:v>
                </c:pt>
                <c:pt idx="46">
                  <c:v>40.285714285714199</c:v>
                </c:pt>
                <c:pt idx="47">
                  <c:v>41.142857142857103</c:v>
                </c:pt>
                <c:pt idx="48">
                  <c:v>42</c:v>
                </c:pt>
                <c:pt idx="49">
                  <c:v>42.857142857142797</c:v>
                </c:pt>
                <c:pt idx="50">
                  <c:v>43.714285714285701</c:v>
                </c:pt>
                <c:pt idx="51">
                  <c:v>44.571428571428498</c:v>
                </c:pt>
                <c:pt idx="52">
                  <c:v>45.428571428571402</c:v>
                </c:pt>
                <c:pt idx="53">
                  <c:v>46.285714285714199</c:v>
                </c:pt>
                <c:pt idx="54">
                  <c:v>47.142857142857103</c:v>
                </c:pt>
                <c:pt idx="55">
                  <c:v>48</c:v>
                </c:pt>
                <c:pt idx="56">
                  <c:v>48.857142857142797</c:v>
                </c:pt>
                <c:pt idx="57">
                  <c:v>49.714285714285701</c:v>
                </c:pt>
                <c:pt idx="58">
                  <c:v>50.571428571428498</c:v>
                </c:pt>
                <c:pt idx="59">
                  <c:v>51.428571428571402</c:v>
                </c:pt>
                <c:pt idx="60">
                  <c:v>52.285714285714199</c:v>
                </c:pt>
                <c:pt idx="61">
                  <c:v>53.142857142857103</c:v>
                </c:pt>
                <c:pt idx="62">
                  <c:v>54</c:v>
                </c:pt>
                <c:pt idx="63">
                  <c:v>54.857142857142797</c:v>
                </c:pt>
                <c:pt idx="64">
                  <c:v>55.714285714285701</c:v>
                </c:pt>
                <c:pt idx="65">
                  <c:v>56.571428571428498</c:v>
                </c:pt>
                <c:pt idx="66">
                  <c:v>57.428571428571402</c:v>
                </c:pt>
                <c:pt idx="67">
                  <c:v>58.285714285714199</c:v>
                </c:pt>
                <c:pt idx="68">
                  <c:v>59.142857142857103</c:v>
                </c:pt>
                <c:pt idx="69">
                  <c:v>60</c:v>
                </c:pt>
                <c:pt idx="70">
                  <c:v>60.857142857142797</c:v>
                </c:pt>
                <c:pt idx="71">
                  <c:v>61.714285714285701</c:v>
                </c:pt>
                <c:pt idx="72">
                  <c:v>62.571428571428498</c:v>
                </c:pt>
                <c:pt idx="73">
                  <c:v>63.428571428571402</c:v>
                </c:pt>
                <c:pt idx="74">
                  <c:v>64.285714285714207</c:v>
                </c:pt>
                <c:pt idx="75">
                  <c:v>65.142857142857096</c:v>
                </c:pt>
                <c:pt idx="76">
                  <c:v>66</c:v>
                </c:pt>
                <c:pt idx="77">
                  <c:v>66.857142857142804</c:v>
                </c:pt>
                <c:pt idx="78">
                  <c:v>67.714285714285694</c:v>
                </c:pt>
                <c:pt idx="79">
                  <c:v>68.571428571428498</c:v>
                </c:pt>
                <c:pt idx="80">
                  <c:v>69.428571428571402</c:v>
                </c:pt>
                <c:pt idx="81">
                  <c:v>70.285714285714207</c:v>
                </c:pt>
                <c:pt idx="82">
                  <c:v>71.142857142857096</c:v>
                </c:pt>
                <c:pt idx="83">
                  <c:v>72</c:v>
                </c:pt>
                <c:pt idx="84">
                  <c:v>72.857142857142804</c:v>
                </c:pt>
                <c:pt idx="85">
                  <c:v>73.714285714285694</c:v>
                </c:pt>
                <c:pt idx="86">
                  <c:v>74.571428571428498</c:v>
                </c:pt>
                <c:pt idx="87">
                  <c:v>75.428571428571402</c:v>
                </c:pt>
                <c:pt idx="88">
                  <c:v>76.285714285714207</c:v>
                </c:pt>
                <c:pt idx="89">
                  <c:v>77.142857142857096</c:v>
                </c:pt>
                <c:pt idx="90">
                  <c:v>78</c:v>
                </c:pt>
                <c:pt idx="91">
                  <c:v>78.857142857142804</c:v>
                </c:pt>
                <c:pt idx="92">
                  <c:v>79.714285714285694</c:v>
                </c:pt>
                <c:pt idx="93">
                  <c:v>80.571428571428498</c:v>
                </c:pt>
                <c:pt idx="94">
                  <c:v>81.428571428571402</c:v>
                </c:pt>
                <c:pt idx="95">
                  <c:v>82.285714285714207</c:v>
                </c:pt>
                <c:pt idx="96">
                  <c:v>83.142857142857096</c:v>
                </c:pt>
                <c:pt idx="97">
                  <c:v>84</c:v>
                </c:pt>
                <c:pt idx="98">
                  <c:v>84.857142857142804</c:v>
                </c:pt>
                <c:pt idx="99">
                  <c:v>85.714285714285694</c:v>
                </c:pt>
                <c:pt idx="100">
                  <c:v>86.571428571428498</c:v>
                </c:pt>
                <c:pt idx="101">
                  <c:v>87.428571428571402</c:v>
                </c:pt>
                <c:pt idx="102">
                  <c:v>88.285714285714207</c:v>
                </c:pt>
                <c:pt idx="103">
                  <c:v>89.142857142857096</c:v>
                </c:pt>
                <c:pt idx="104">
                  <c:v>90</c:v>
                </c:pt>
                <c:pt idx="105">
                  <c:v>90.857142857142804</c:v>
                </c:pt>
                <c:pt idx="106">
                  <c:v>91.714285714285694</c:v>
                </c:pt>
                <c:pt idx="107">
                  <c:v>92.571428571428498</c:v>
                </c:pt>
                <c:pt idx="108">
                  <c:v>93.428571428571402</c:v>
                </c:pt>
                <c:pt idx="109">
                  <c:v>94.285714285714207</c:v>
                </c:pt>
                <c:pt idx="110">
                  <c:v>95.142857142857096</c:v>
                </c:pt>
                <c:pt idx="111">
                  <c:v>96</c:v>
                </c:pt>
                <c:pt idx="112">
                  <c:v>96.857142857142804</c:v>
                </c:pt>
                <c:pt idx="113">
                  <c:v>97.714285714285694</c:v>
                </c:pt>
                <c:pt idx="114">
                  <c:v>98.571428571428498</c:v>
                </c:pt>
                <c:pt idx="115">
                  <c:v>99.428571428571402</c:v>
                </c:pt>
                <c:pt idx="116">
                  <c:v>100.28571428571399</c:v>
                </c:pt>
                <c:pt idx="117">
                  <c:v>101.142857142857</c:v>
                </c:pt>
                <c:pt idx="118">
                  <c:v>102</c:v>
                </c:pt>
                <c:pt idx="119">
                  <c:v>102.85714285714199</c:v>
                </c:pt>
                <c:pt idx="120">
                  <c:v>103.714285714285</c:v>
                </c:pt>
                <c:pt idx="121">
                  <c:v>104.571428571428</c:v>
                </c:pt>
                <c:pt idx="122">
                  <c:v>105.428571428571</c:v>
                </c:pt>
                <c:pt idx="123">
                  <c:v>106.28571428571399</c:v>
                </c:pt>
                <c:pt idx="124">
                  <c:v>107.142857142857</c:v>
                </c:pt>
                <c:pt idx="125">
                  <c:v>108</c:v>
                </c:pt>
                <c:pt idx="126">
                  <c:v>108.85714285714199</c:v>
                </c:pt>
                <c:pt idx="127">
                  <c:v>109.714285714285</c:v>
                </c:pt>
                <c:pt idx="128">
                  <c:v>110.571428571428</c:v>
                </c:pt>
                <c:pt idx="129">
                  <c:v>111.428571428571</c:v>
                </c:pt>
                <c:pt idx="130">
                  <c:v>112.28571428571399</c:v>
                </c:pt>
                <c:pt idx="131">
                  <c:v>113.142857142857</c:v>
                </c:pt>
                <c:pt idx="132">
                  <c:v>114</c:v>
                </c:pt>
                <c:pt idx="133">
                  <c:v>114.85714285714199</c:v>
                </c:pt>
                <c:pt idx="134">
                  <c:v>115.714285714285</c:v>
                </c:pt>
                <c:pt idx="135">
                  <c:v>116.571428571428</c:v>
                </c:pt>
                <c:pt idx="136">
                  <c:v>117.428571428571</c:v>
                </c:pt>
                <c:pt idx="137">
                  <c:v>118.28571428571399</c:v>
                </c:pt>
                <c:pt idx="138">
                  <c:v>119.142857142857</c:v>
                </c:pt>
                <c:pt idx="139">
                  <c:v>120</c:v>
                </c:pt>
                <c:pt idx="140">
                  <c:v>120.85714285714199</c:v>
                </c:pt>
                <c:pt idx="141">
                  <c:v>121.714285714285</c:v>
                </c:pt>
                <c:pt idx="142">
                  <c:v>122.571428571428</c:v>
                </c:pt>
                <c:pt idx="143">
                  <c:v>123.428571428571</c:v>
                </c:pt>
                <c:pt idx="144">
                  <c:v>124.28571428571399</c:v>
                </c:pt>
                <c:pt idx="145">
                  <c:v>125.142857142857</c:v>
                </c:pt>
                <c:pt idx="146">
                  <c:v>126</c:v>
                </c:pt>
                <c:pt idx="147">
                  <c:v>126.85714285714199</c:v>
                </c:pt>
                <c:pt idx="148">
                  <c:v>127.714285714285</c:v>
                </c:pt>
                <c:pt idx="149">
                  <c:v>128.57142857142799</c:v>
                </c:pt>
                <c:pt idx="150">
                  <c:v>129.42857142857099</c:v>
                </c:pt>
                <c:pt idx="151">
                  <c:v>130.28571428571399</c:v>
                </c:pt>
                <c:pt idx="152">
                  <c:v>131.142857142857</c:v>
                </c:pt>
                <c:pt idx="153">
                  <c:v>132</c:v>
                </c:pt>
                <c:pt idx="154">
                  <c:v>132.85714285714201</c:v>
                </c:pt>
                <c:pt idx="155">
                  <c:v>133.71428571428501</c:v>
                </c:pt>
                <c:pt idx="156">
                  <c:v>134.57142857142799</c:v>
                </c:pt>
                <c:pt idx="157">
                  <c:v>135.42857142857099</c:v>
                </c:pt>
                <c:pt idx="158">
                  <c:v>136.28571428571399</c:v>
                </c:pt>
                <c:pt idx="159">
                  <c:v>137.142857142857</c:v>
                </c:pt>
                <c:pt idx="160">
                  <c:v>138</c:v>
                </c:pt>
                <c:pt idx="161">
                  <c:v>138.85714285714201</c:v>
                </c:pt>
                <c:pt idx="162">
                  <c:v>139.71428571428501</c:v>
                </c:pt>
                <c:pt idx="163">
                  <c:v>140.57142857142799</c:v>
                </c:pt>
                <c:pt idx="164">
                  <c:v>141.42857142857099</c:v>
                </c:pt>
                <c:pt idx="165">
                  <c:v>142.28571428571399</c:v>
                </c:pt>
                <c:pt idx="166">
                  <c:v>143.142857142857</c:v>
                </c:pt>
                <c:pt idx="167">
                  <c:v>144</c:v>
                </c:pt>
                <c:pt idx="168">
                  <c:v>144.85714285714201</c:v>
                </c:pt>
                <c:pt idx="169">
                  <c:v>145.71428571428501</c:v>
                </c:pt>
                <c:pt idx="170">
                  <c:v>146.57142857142799</c:v>
                </c:pt>
                <c:pt idx="171">
                  <c:v>147.42857142857099</c:v>
                </c:pt>
                <c:pt idx="172">
                  <c:v>148.28571428571399</c:v>
                </c:pt>
                <c:pt idx="173">
                  <c:v>149.142857142857</c:v>
                </c:pt>
                <c:pt idx="174">
                  <c:v>150</c:v>
                </c:pt>
                <c:pt idx="175">
                  <c:v>150.85714285714201</c:v>
                </c:pt>
                <c:pt idx="176">
                  <c:v>151.71428571428501</c:v>
                </c:pt>
                <c:pt idx="177">
                  <c:v>152.57142857142799</c:v>
                </c:pt>
                <c:pt idx="178">
                  <c:v>153.42857142857099</c:v>
                </c:pt>
                <c:pt idx="179">
                  <c:v>154.28571428571399</c:v>
                </c:pt>
                <c:pt idx="180">
                  <c:v>155.142857142857</c:v>
                </c:pt>
                <c:pt idx="181">
                  <c:v>156</c:v>
                </c:pt>
                <c:pt idx="182">
                  <c:v>156.85714285714201</c:v>
                </c:pt>
                <c:pt idx="183">
                  <c:v>157.71428571428501</c:v>
                </c:pt>
                <c:pt idx="184">
                  <c:v>158.57142857142799</c:v>
                </c:pt>
                <c:pt idx="185">
                  <c:v>159.42857142857099</c:v>
                </c:pt>
                <c:pt idx="186">
                  <c:v>160.28571428571399</c:v>
                </c:pt>
                <c:pt idx="187">
                  <c:v>161.142857142857</c:v>
                </c:pt>
                <c:pt idx="188">
                  <c:v>162</c:v>
                </c:pt>
                <c:pt idx="189">
                  <c:v>162.85714285714201</c:v>
                </c:pt>
                <c:pt idx="190">
                  <c:v>163.71428571428501</c:v>
                </c:pt>
                <c:pt idx="191">
                  <c:v>164.57142857142799</c:v>
                </c:pt>
                <c:pt idx="192">
                  <c:v>165.42857142857099</c:v>
                </c:pt>
                <c:pt idx="193">
                  <c:v>166.28571428571399</c:v>
                </c:pt>
                <c:pt idx="194">
                  <c:v>167.142857142857</c:v>
                </c:pt>
                <c:pt idx="195">
                  <c:v>168</c:v>
                </c:pt>
                <c:pt idx="196">
                  <c:v>168.85714285714201</c:v>
                </c:pt>
                <c:pt idx="197">
                  <c:v>169.71428571428501</c:v>
                </c:pt>
                <c:pt idx="198">
                  <c:v>170.57142857142799</c:v>
                </c:pt>
                <c:pt idx="199">
                  <c:v>171.42857142857099</c:v>
                </c:pt>
                <c:pt idx="200">
                  <c:v>172.28571428571399</c:v>
                </c:pt>
                <c:pt idx="201">
                  <c:v>173.142857142857</c:v>
                </c:pt>
                <c:pt idx="202">
                  <c:v>174</c:v>
                </c:pt>
                <c:pt idx="203">
                  <c:v>174.85714285714201</c:v>
                </c:pt>
                <c:pt idx="204">
                  <c:v>175.71428571428501</c:v>
                </c:pt>
                <c:pt idx="205">
                  <c:v>176.57142857142799</c:v>
                </c:pt>
                <c:pt idx="206">
                  <c:v>177.42857142857099</c:v>
                </c:pt>
                <c:pt idx="207">
                  <c:v>178.28571428571399</c:v>
                </c:pt>
                <c:pt idx="208">
                  <c:v>179.142857142857</c:v>
                </c:pt>
                <c:pt idx="209">
                  <c:v>180</c:v>
                </c:pt>
                <c:pt idx="210">
                  <c:v>180.85714285714201</c:v>
                </c:pt>
                <c:pt idx="211">
                  <c:v>181.71428571428501</c:v>
                </c:pt>
                <c:pt idx="212">
                  <c:v>182.57142857142799</c:v>
                </c:pt>
                <c:pt idx="213">
                  <c:v>183.42857142857099</c:v>
                </c:pt>
                <c:pt idx="214">
                  <c:v>184.28571428571399</c:v>
                </c:pt>
                <c:pt idx="215">
                  <c:v>185.142857142857</c:v>
                </c:pt>
                <c:pt idx="216">
                  <c:v>186</c:v>
                </c:pt>
                <c:pt idx="217">
                  <c:v>186.85714285714201</c:v>
                </c:pt>
                <c:pt idx="218">
                  <c:v>187.71428571428501</c:v>
                </c:pt>
                <c:pt idx="219">
                  <c:v>188.57142857142799</c:v>
                </c:pt>
                <c:pt idx="220">
                  <c:v>189.42857142857099</c:v>
                </c:pt>
                <c:pt idx="221">
                  <c:v>190.28571428571399</c:v>
                </c:pt>
                <c:pt idx="222">
                  <c:v>191.142857142857</c:v>
                </c:pt>
                <c:pt idx="223">
                  <c:v>192</c:v>
                </c:pt>
                <c:pt idx="224">
                  <c:v>192.85714285714201</c:v>
                </c:pt>
                <c:pt idx="225">
                  <c:v>193.71428571428501</c:v>
                </c:pt>
                <c:pt idx="226">
                  <c:v>194.57142857142799</c:v>
                </c:pt>
                <c:pt idx="227">
                  <c:v>195.42857142857099</c:v>
                </c:pt>
                <c:pt idx="228">
                  <c:v>196.28571428571399</c:v>
                </c:pt>
                <c:pt idx="229">
                  <c:v>197.142857142857</c:v>
                </c:pt>
                <c:pt idx="230">
                  <c:v>198</c:v>
                </c:pt>
                <c:pt idx="231">
                  <c:v>198.85714285714201</c:v>
                </c:pt>
                <c:pt idx="232">
                  <c:v>199.71428571428501</c:v>
                </c:pt>
                <c:pt idx="233">
                  <c:v>200.57142857142799</c:v>
                </c:pt>
                <c:pt idx="234">
                  <c:v>201.42857142857099</c:v>
                </c:pt>
                <c:pt idx="235">
                  <c:v>202.28571428571399</c:v>
                </c:pt>
                <c:pt idx="236">
                  <c:v>203.142857142857</c:v>
                </c:pt>
                <c:pt idx="237">
                  <c:v>204</c:v>
                </c:pt>
                <c:pt idx="238">
                  <c:v>204.85714285714201</c:v>
                </c:pt>
                <c:pt idx="239">
                  <c:v>205.71428571428501</c:v>
                </c:pt>
                <c:pt idx="240">
                  <c:v>206.57142857142799</c:v>
                </c:pt>
                <c:pt idx="241">
                  <c:v>207.42857142857099</c:v>
                </c:pt>
                <c:pt idx="242">
                  <c:v>208.28571428571399</c:v>
                </c:pt>
                <c:pt idx="243">
                  <c:v>209.142857142857</c:v>
                </c:pt>
                <c:pt idx="244">
                  <c:v>210</c:v>
                </c:pt>
                <c:pt idx="245">
                  <c:v>210.85714285714201</c:v>
                </c:pt>
                <c:pt idx="246">
                  <c:v>211.71428571428501</c:v>
                </c:pt>
                <c:pt idx="247">
                  <c:v>212.57142857142799</c:v>
                </c:pt>
                <c:pt idx="248">
                  <c:v>213.42857142857099</c:v>
                </c:pt>
                <c:pt idx="249">
                  <c:v>214.28571428571399</c:v>
                </c:pt>
                <c:pt idx="250">
                  <c:v>215.142857142857</c:v>
                </c:pt>
                <c:pt idx="251">
                  <c:v>216</c:v>
                </c:pt>
                <c:pt idx="252">
                  <c:v>216.85714285714201</c:v>
                </c:pt>
                <c:pt idx="253">
                  <c:v>217.71428571428501</c:v>
                </c:pt>
                <c:pt idx="254">
                  <c:v>218.57142857142799</c:v>
                </c:pt>
                <c:pt idx="255">
                  <c:v>219.42857142857099</c:v>
                </c:pt>
                <c:pt idx="256">
                  <c:v>220.28571428571399</c:v>
                </c:pt>
                <c:pt idx="257">
                  <c:v>221.142857142857</c:v>
                </c:pt>
                <c:pt idx="258">
                  <c:v>222</c:v>
                </c:pt>
                <c:pt idx="259">
                  <c:v>222.85714285714201</c:v>
                </c:pt>
                <c:pt idx="260">
                  <c:v>223.71428571428501</c:v>
                </c:pt>
                <c:pt idx="261">
                  <c:v>224.57142857142799</c:v>
                </c:pt>
                <c:pt idx="262">
                  <c:v>225.42857142857099</c:v>
                </c:pt>
                <c:pt idx="263">
                  <c:v>226.28571428571399</c:v>
                </c:pt>
                <c:pt idx="264">
                  <c:v>227.142857142857</c:v>
                </c:pt>
                <c:pt idx="265">
                  <c:v>228</c:v>
                </c:pt>
                <c:pt idx="266">
                  <c:v>228.85714285714201</c:v>
                </c:pt>
                <c:pt idx="267">
                  <c:v>229.71428571428501</c:v>
                </c:pt>
                <c:pt idx="268">
                  <c:v>230.57142857142799</c:v>
                </c:pt>
                <c:pt idx="269">
                  <c:v>231.42857142857099</c:v>
                </c:pt>
                <c:pt idx="270">
                  <c:v>232.28571428571399</c:v>
                </c:pt>
                <c:pt idx="271">
                  <c:v>233.142857142857</c:v>
                </c:pt>
                <c:pt idx="272">
                  <c:v>234</c:v>
                </c:pt>
                <c:pt idx="273">
                  <c:v>234.85714285714201</c:v>
                </c:pt>
                <c:pt idx="274">
                  <c:v>235.71428571428501</c:v>
                </c:pt>
                <c:pt idx="275">
                  <c:v>236.57142857142799</c:v>
                </c:pt>
                <c:pt idx="276">
                  <c:v>237.42857142857099</c:v>
                </c:pt>
                <c:pt idx="277">
                  <c:v>238.28571428571399</c:v>
                </c:pt>
                <c:pt idx="278">
                  <c:v>239.142857142857</c:v>
                </c:pt>
                <c:pt idx="279">
                  <c:v>240</c:v>
                </c:pt>
                <c:pt idx="280">
                  <c:v>240.85714285714201</c:v>
                </c:pt>
                <c:pt idx="281">
                  <c:v>241.71428571428501</c:v>
                </c:pt>
                <c:pt idx="282">
                  <c:v>242.57142857142799</c:v>
                </c:pt>
                <c:pt idx="283">
                  <c:v>243.42857142857099</c:v>
                </c:pt>
                <c:pt idx="284">
                  <c:v>244.28571428571399</c:v>
                </c:pt>
                <c:pt idx="285">
                  <c:v>245.142857142857</c:v>
                </c:pt>
                <c:pt idx="286">
                  <c:v>246</c:v>
                </c:pt>
                <c:pt idx="287">
                  <c:v>246.85714285714201</c:v>
                </c:pt>
                <c:pt idx="288">
                  <c:v>247.71428571428501</c:v>
                </c:pt>
                <c:pt idx="289">
                  <c:v>248.57142857142799</c:v>
                </c:pt>
                <c:pt idx="290">
                  <c:v>249.42857142857099</c:v>
                </c:pt>
                <c:pt idx="291">
                  <c:v>250.28571428571399</c:v>
                </c:pt>
                <c:pt idx="292">
                  <c:v>251.142857142857</c:v>
                </c:pt>
                <c:pt idx="293">
                  <c:v>252</c:v>
                </c:pt>
                <c:pt idx="294">
                  <c:v>252.85714285714201</c:v>
                </c:pt>
                <c:pt idx="295">
                  <c:v>253.71428571428501</c:v>
                </c:pt>
                <c:pt idx="296">
                  <c:v>254.57142857142799</c:v>
                </c:pt>
                <c:pt idx="297">
                  <c:v>255.42857142857099</c:v>
                </c:pt>
                <c:pt idx="298">
                  <c:v>256.28571428571399</c:v>
                </c:pt>
                <c:pt idx="299">
                  <c:v>257.142857142857</c:v>
                </c:pt>
                <c:pt idx="300">
                  <c:v>258</c:v>
                </c:pt>
                <c:pt idx="301">
                  <c:v>258.85714285714198</c:v>
                </c:pt>
                <c:pt idx="302">
                  <c:v>259.71428571428498</c:v>
                </c:pt>
                <c:pt idx="303">
                  <c:v>260.57142857142799</c:v>
                </c:pt>
                <c:pt idx="304">
                  <c:v>261.42857142857099</c:v>
                </c:pt>
                <c:pt idx="305">
                  <c:v>262.28571428571399</c:v>
                </c:pt>
                <c:pt idx="306">
                  <c:v>263.142857142857</c:v>
                </c:pt>
                <c:pt idx="307">
                  <c:v>264</c:v>
                </c:pt>
                <c:pt idx="308">
                  <c:v>264.85714285714198</c:v>
                </c:pt>
                <c:pt idx="309">
                  <c:v>265.71428571428498</c:v>
                </c:pt>
                <c:pt idx="310">
                  <c:v>266.57142857142799</c:v>
                </c:pt>
                <c:pt idx="311">
                  <c:v>267.42857142857099</c:v>
                </c:pt>
                <c:pt idx="312">
                  <c:v>268.28571428571399</c:v>
                </c:pt>
                <c:pt idx="313">
                  <c:v>269.142857142857</c:v>
                </c:pt>
                <c:pt idx="314">
                  <c:v>270</c:v>
                </c:pt>
                <c:pt idx="315">
                  <c:v>270.85714285714198</c:v>
                </c:pt>
                <c:pt idx="316">
                  <c:v>271.71428571428498</c:v>
                </c:pt>
                <c:pt idx="317">
                  <c:v>272.57142857142799</c:v>
                </c:pt>
                <c:pt idx="318">
                  <c:v>273.42857142857099</c:v>
                </c:pt>
                <c:pt idx="319">
                  <c:v>274.28571428571399</c:v>
                </c:pt>
                <c:pt idx="320">
                  <c:v>275.142857142857</c:v>
                </c:pt>
                <c:pt idx="321">
                  <c:v>276</c:v>
                </c:pt>
                <c:pt idx="322">
                  <c:v>276.85714285714198</c:v>
                </c:pt>
                <c:pt idx="323">
                  <c:v>277.71428571428498</c:v>
                </c:pt>
                <c:pt idx="324">
                  <c:v>278.57142857142799</c:v>
                </c:pt>
                <c:pt idx="325">
                  <c:v>279.42857142857099</c:v>
                </c:pt>
                <c:pt idx="326">
                  <c:v>280.28571428571399</c:v>
                </c:pt>
                <c:pt idx="327">
                  <c:v>281.142857142857</c:v>
                </c:pt>
                <c:pt idx="328">
                  <c:v>282</c:v>
                </c:pt>
                <c:pt idx="329">
                  <c:v>282.85714285714198</c:v>
                </c:pt>
                <c:pt idx="330">
                  <c:v>283.71428571428498</c:v>
                </c:pt>
                <c:pt idx="331">
                  <c:v>284.57142857142799</c:v>
                </c:pt>
                <c:pt idx="332">
                  <c:v>285.42857142857099</c:v>
                </c:pt>
                <c:pt idx="333">
                  <c:v>286.28571428571399</c:v>
                </c:pt>
                <c:pt idx="334">
                  <c:v>287.142857142857</c:v>
                </c:pt>
                <c:pt idx="335">
                  <c:v>288</c:v>
                </c:pt>
                <c:pt idx="336">
                  <c:v>288.85714285714198</c:v>
                </c:pt>
                <c:pt idx="337">
                  <c:v>289.71428571428498</c:v>
                </c:pt>
                <c:pt idx="338">
                  <c:v>290.57142857142799</c:v>
                </c:pt>
                <c:pt idx="339">
                  <c:v>291.42857142857099</c:v>
                </c:pt>
                <c:pt idx="340">
                  <c:v>292.28571428571399</c:v>
                </c:pt>
                <c:pt idx="341">
                  <c:v>293.142857142857</c:v>
                </c:pt>
                <c:pt idx="342">
                  <c:v>294</c:v>
                </c:pt>
                <c:pt idx="343">
                  <c:v>294.85714285714198</c:v>
                </c:pt>
                <c:pt idx="344">
                  <c:v>295.71428571428498</c:v>
                </c:pt>
                <c:pt idx="345">
                  <c:v>296.57142857142799</c:v>
                </c:pt>
                <c:pt idx="346">
                  <c:v>297.42857142857099</c:v>
                </c:pt>
                <c:pt idx="347">
                  <c:v>298.28571428571399</c:v>
                </c:pt>
                <c:pt idx="348">
                  <c:v>299.142857142857</c:v>
                </c:pt>
                <c:pt idx="349">
                  <c:v>300</c:v>
                </c:pt>
                <c:pt idx="350">
                  <c:v>300.85714285714198</c:v>
                </c:pt>
                <c:pt idx="351">
                  <c:v>301.71428571428498</c:v>
                </c:pt>
                <c:pt idx="352">
                  <c:v>302.57142857142799</c:v>
                </c:pt>
                <c:pt idx="353">
                  <c:v>303.42857142857099</c:v>
                </c:pt>
                <c:pt idx="354">
                  <c:v>304.28571428571399</c:v>
                </c:pt>
                <c:pt idx="355">
                  <c:v>305.142857142857</c:v>
                </c:pt>
                <c:pt idx="356">
                  <c:v>306</c:v>
                </c:pt>
                <c:pt idx="357">
                  <c:v>306.85714285714198</c:v>
                </c:pt>
                <c:pt idx="358">
                  <c:v>307.71428571428498</c:v>
                </c:pt>
                <c:pt idx="359">
                  <c:v>308.57142857142799</c:v>
                </c:pt>
                <c:pt idx="360">
                  <c:v>309.42857142857099</c:v>
                </c:pt>
                <c:pt idx="361">
                  <c:v>310.28571428571399</c:v>
                </c:pt>
                <c:pt idx="362">
                  <c:v>311.142857142857</c:v>
                </c:pt>
                <c:pt idx="363">
                  <c:v>312</c:v>
                </c:pt>
                <c:pt idx="364">
                  <c:v>312.85714285714198</c:v>
                </c:pt>
                <c:pt idx="365">
                  <c:v>313.71428571428498</c:v>
                </c:pt>
                <c:pt idx="366">
                  <c:v>314.57142857142799</c:v>
                </c:pt>
                <c:pt idx="367">
                  <c:v>315.42857142857099</c:v>
                </c:pt>
                <c:pt idx="368">
                  <c:v>316.28571428571399</c:v>
                </c:pt>
                <c:pt idx="369">
                  <c:v>317.142857142857</c:v>
                </c:pt>
                <c:pt idx="370">
                  <c:v>318</c:v>
                </c:pt>
                <c:pt idx="371">
                  <c:v>318.85714285714198</c:v>
                </c:pt>
                <c:pt idx="372">
                  <c:v>319.71428571428498</c:v>
                </c:pt>
                <c:pt idx="373">
                  <c:v>320.57142857142799</c:v>
                </c:pt>
                <c:pt idx="374">
                  <c:v>321.42857142857099</c:v>
                </c:pt>
                <c:pt idx="375">
                  <c:v>322.28571428571399</c:v>
                </c:pt>
                <c:pt idx="376">
                  <c:v>323.142857142857</c:v>
                </c:pt>
                <c:pt idx="377">
                  <c:v>324</c:v>
                </c:pt>
                <c:pt idx="378">
                  <c:v>324.85714285714198</c:v>
                </c:pt>
                <c:pt idx="379">
                  <c:v>325.71428571428498</c:v>
                </c:pt>
                <c:pt idx="380">
                  <c:v>326.57142857142799</c:v>
                </c:pt>
                <c:pt idx="381">
                  <c:v>327.42857142857099</c:v>
                </c:pt>
                <c:pt idx="382">
                  <c:v>328.28571428571399</c:v>
                </c:pt>
                <c:pt idx="383">
                  <c:v>329.142857142857</c:v>
                </c:pt>
                <c:pt idx="384">
                  <c:v>330</c:v>
                </c:pt>
                <c:pt idx="385">
                  <c:v>330.85714285714198</c:v>
                </c:pt>
                <c:pt idx="386">
                  <c:v>331.71428571428498</c:v>
                </c:pt>
                <c:pt idx="387">
                  <c:v>332.57142857142799</c:v>
                </c:pt>
                <c:pt idx="388">
                  <c:v>333.42857142857099</c:v>
                </c:pt>
                <c:pt idx="389">
                  <c:v>334.28571428571399</c:v>
                </c:pt>
                <c:pt idx="390">
                  <c:v>335.142857142857</c:v>
                </c:pt>
                <c:pt idx="391">
                  <c:v>336</c:v>
                </c:pt>
                <c:pt idx="392">
                  <c:v>336.85714285714198</c:v>
                </c:pt>
                <c:pt idx="393">
                  <c:v>337.71428571428498</c:v>
                </c:pt>
                <c:pt idx="394">
                  <c:v>338.57142857142799</c:v>
                </c:pt>
                <c:pt idx="395">
                  <c:v>339.42857142857099</c:v>
                </c:pt>
                <c:pt idx="396">
                  <c:v>340.28571428571399</c:v>
                </c:pt>
                <c:pt idx="397">
                  <c:v>341.142857142857</c:v>
                </c:pt>
                <c:pt idx="398">
                  <c:v>342</c:v>
                </c:pt>
                <c:pt idx="399">
                  <c:v>342.85714285714198</c:v>
                </c:pt>
                <c:pt idx="400">
                  <c:v>343.71428571428498</c:v>
                </c:pt>
                <c:pt idx="401">
                  <c:v>344.57142857142799</c:v>
                </c:pt>
                <c:pt idx="402">
                  <c:v>345.42857142857099</c:v>
                </c:pt>
                <c:pt idx="403">
                  <c:v>346.28571428571399</c:v>
                </c:pt>
                <c:pt idx="404">
                  <c:v>347.142857142857</c:v>
                </c:pt>
                <c:pt idx="405">
                  <c:v>348</c:v>
                </c:pt>
                <c:pt idx="406">
                  <c:v>348.85714285714198</c:v>
                </c:pt>
                <c:pt idx="407">
                  <c:v>349.71428571428498</c:v>
                </c:pt>
                <c:pt idx="408">
                  <c:v>350.57142857142799</c:v>
                </c:pt>
                <c:pt idx="409">
                  <c:v>351.42857142857099</c:v>
                </c:pt>
                <c:pt idx="410">
                  <c:v>352.28571428571399</c:v>
                </c:pt>
                <c:pt idx="411">
                  <c:v>353.142857142857</c:v>
                </c:pt>
                <c:pt idx="412">
                  <c:v>354</c:v>
                </c:pt>
                <c:pt idx="413">
                  <c:v>354.85714285714198</c:v>
                </c:pt>
                <c:pt idx="414">
                  <c:v>355.71428571428498</c:v>
                </c:pt>
                <c:pt idx="415">
                  <c:v>356.57142857142799</c:v>
                </c:pt>
                <c:pt idx="416">
                  <c:v>357.42857142857099</c:v>
                </c:pt>
                <c:pt idx="417">
                  <c:v>358.28571428571399</c:v>
                </c:pt>
                <c:pt idx="418">
                  <c:v>359.142857142857</c:v>
                </c:pt>
                <c:pt idx="419">
                  <c:v>360</c:v>
                </c:pt>
                <c:pt idx="420">
                  <c:v>360.85714285714198</c:v>
                </c:pt>
                <c:pt idx="421">
                  <c:v>361.71428571428498</c:v>
                </c:pt>
                <c:pt idx="422">
                  <c:v>362.57142857142799</c:v>
                </c:pt>
                <c:pt idx="423">
                  <c:v>363.42857142857099</c:v>
                </c:pt>
                <c:pt idx="424">
                  <c:v>364.28571428571399</c:v>
                </c:pt>
                <c:pt idx="425">
                  <c:v>365.142857142857</c:v>
                </c:pt>
                <c:pt idx="426">
                  <c:v>366</c:v>
                </c:pt>
                <c:pt idx="427">
                  <c:v>366.85714285714198</c:v>
                </c:pt>
                <c:pt idx="428">
                  <c:v>367.71428571428498</c:v>
                </c:pt>
                <c:pt idx="429">
                  <c:v>368.57142857142799</c:v>
                </c:pt>
                <c:pt idx="430">
                  <c:v>369.42857142857099</c:v>
                </c:pt>
                <c:pt idx="431">
                  <c:v>370.28571428571399</c:v>
                </c:pt>
                <c:pt idx="432">
                  <c:v>371.142857142857</c:v>
                </c:pt>
                <c:pt idx="433">
                  <c:v>372</c:v>
                </c:pt>
                <c:pt idx="434">
                  <c:v>372.85714285714198</c:v>
                </c:pt>
                <c:pt idx="435">
                  <c:v>373.71428571428498</c:v>
                </c:pt>
                <c:pt idx="436">
                  <c:v>374.57142857142799</c:v>
                </c:pt>
                <c:pt idx="437">
                  <c:v>375.42857142857099</c:v>
                </c:pt>
                <c:pt idx="438">
                  <c:v>376.28571428571399</c:v>
                </c:pt>
                <c:pt idx="439">
                  <c:v>377.142857142857</c:v>
                </c:pt>
                <c:pt idx="440">
                  <c:v>378</c:v>
                </c:pt>
                <c:pt idx="441">
                  <c:v>378.85714285714198</c:v>
                </c:pt>
                <c:pt idx="442">
                  <c:v>379.71428571428498</c:v>
                </c:pt>
                <c:pt idx="443">
                  <c:v>380.57142857142799</c:v>
                </c:pt>
                <c:pt idx="444">
                  <c:v>381.42857142857099</c:v>
                </c:pt>
                <c:pt idx="445">
                  <c:v>382.28571428571399</c:v>
                </c:pt>
                <c:pt idx="446">
                  <c:v>383.142857142857</c:v>
                </c:pt>
                <c:pt idx="447">
                  <c:v>384</c:v>
                </c:pt>
                <c:pt idx="448">
                  <c:v>384.85714285714198</c:v>
                </c:pt>
                <c:pt idx="449">
                  <c:v>385.71428571428498</c:v>
                </c:pt>
                <c:pt idx="450">
                  <c:v>386.57142857142799</c:v>
                </c:pt>
                <c:pt idx="451">
                  <c:v>387.42857142857099</c:v>
                </c:pt>
                <c:pt idx="452">
                  <c:v>388.28571428571399</c:v>
                </c:pt>
                <c:pt idx="453">
                  <c:v>389.142857142857</c:v>
                </c:pt>
                <c:pt idx="454">
                  <c:v>390</c:v>
                </c:pt>
                <c:pt idx="455">
                  <c:v>390.85714285714198</c:v>
                </c:pt>
                <c:pt idx="456">
                  <c:v>391.71428571428498</c:v>
                </c:pt>
                <c:pt idx="457">
                  <c:v>392.57142857142799</c:v>
                </c:pt>
                <c:pt idx="458">
                  <c:v>393.42857142857099</c:v>
                </c:pt>
                <c:pt idx="459">
                  <c:v>394.28571428571399</c:v>
                </c:pt>
                <c:pt idx="460">
                  <c:v>395.142857142857</c:v>
                </c:pt>
                <c:pt idx="461">
                  <c:v>396</c:v>
                </c:pt>
                <c:pt idx="462">
                  <c:v>396.85714285714198</c:v>
                </c:pt>
                <c:pt idx="463">
                  <c:v>397.71428571428498</c:v>
                </c:pt>
                <c:pt idx="464">
                  <c:v>398.57142857142799</c:v>
                </c:pt>
                <c:pt idx="465">
                  <c:v>399.42857142857099</c:v>
                </c:pt>
                <c:pt idx="466">
                  <c:v>400.28571428571399</c:v>
                </c:pt>
                <c:pt idx="467">
                  <c:v>401.142857142857</c:v>
                </c:pt>
                <c:pt idx="468">
                  <c:v>402</c:v>
                </c:pt>
                <c:pt idx="469">
                  <c:v>402.85714285714198</c:v>
                </c:pt>
                <c:pt idx="470">
                  <c:v>403.71428571428498</c:v>
                </c:pt>
                <c:pt idx="471">
                  <c:v>404.57142857142799</c:v>
                </c:pt>
                <c:pt idx="472">
                  <c:v>405.42857142857099</c:v>
                </c:pt>
                <c:pt idx="473">
                  <c:v>406.28571428571399</c:v>
                </c:pt>
                <c:pt idx="474">
                  <c:v>407.142857142857</c:v>
                </c:pt>
                <c:pt idx="475">
                  <c:v>408</c:v>
                </c:pt>
                <c:pt idx="476">
                  <c:v>408.85714285714198</c:v>
                </c:pt>
                <c:pt idx="477">
                  <c:v>409.71428571428498</c:v>
                </c:pt>
                <c:pt idx="478">
                  <c:v>410.57142857142799</c:v>
                </c:pt>
                <c:pt idx="479">
                  <c:v>411.42857142857099</c:v>
                </c:pt>
                <c:pt idx="480">
                  <c:v>412.28571428571399</c:v>
                </c:pt>
                <c:pt idx="481">
                  <c:v>413.142857142857</c:v>
                </c:pt>
                <c:pt idx="482">
                  <c:v>414</c:v>
                </c:pt>
                <c:pt idx="483">
                  <c:v>414.85714285714198</c:v>
                </c:pt>
                <c:pt idx="484">
                  <c:v>415.71428571428498</c:v>
                </c:pt>
                <c:pt idx="485">
                  <c:v>416.57142857142799</c:v>
                </c:pt>
                <c:pt idx="486">
                  <c:v>417.42857142857099</c:v>
                </c:pt>
                <c:pt idx="487">
                  <c:v>418.28571428571399</c:v>
                </c:pt>
                <c:pt idx="488">
                  <c:v>419.142857142857</c:v>
                </c:pt>
                <c:pt idx="489">
                  <c:v>420</c:v>
                </c:pt>
                <c:pt idx="490">
                  <c:v>420.85714285714198</c:v>
                </c:pt>
                <c:pt idx="491">
                  <c:v>421.71428571428498</c:v>
                </c:pt>
                <c:pt idx="492">
                  <c:v>422.57142857142799</c:v>
                </c:pt>
                <c:pt idx="493">
                  <c:v>423.42857142857099</c:v>
                </c:pt>
                <c:pt idx="494">
                  <c:v>424.28571428571399</c:v>
                </c:pt>
                <c:pt idx="495">
                  <c:v>425.142857142857</c:v>
                </c:pt>
                <c:pt idx="496">
                  <c:v>426</c:v>
                </c:pt>
                <c:pt idx="497">
                  <c:v>426.85714285714198</c:v>
                </c:pt>
                <c:pt idx="498">
                  <c:v>427.71428571428498</c:v>
                </c:pt>
                <c:pt idx="499">
                  <c:v>428.57142857142799</c:v>
                </c:pt>
                <c:pt idx="500">
                  <c:v>429.42857142857099</c:v>
                </c:pt>
                <c:pt idx="501">
                  <c:v>430.28571428571399</c:v>
                </c:pt>
                <c:pt idx="502">
                  <c:v>431.142857142857</c:v>
                </c:pt>
                <c:pt idx="503">
                  <c:v>432</c:v>
                </c:pt>
                <c:pt idx="504">
                  <c:v>432.85714285714198</c:v>
                </c:pt>
                <c:pt idx="505">
                  <c:v>433.71428571428498</c:v>
                </c:pt>
                <c:pt idx="506">
                  <c:v>434.57142857142799</c:v>
                </c:pt>
                <c:pt idx="507">
                  <c:v>435.42857142857099</c:v>
                </c:pt>
                <c:pt idx="508">
                  <c:v>436.28571428571399</c:v>
                </c:pt>
                <c:pt idx="509">
                  <c:v>437.142857142857</c:v>
                </c:pt>
                <c:pt idx="510">
                  <c:v>438</c:v>
                </c:pt>
                <c:pt idx="511">
                  <c:v>438.85714285714198</c:v>
                </c:pt>
                <c:pt idx="512">
                  <c:v>439.71428571428498</c:v>
                </c:pt>
                <c:pt idx="513">
                  <c:v>440.57142857142799</c:v>
                </c:pt>
                <c:pt idx="514">
                  <c:v>441.42857142857099</c:v>
                </c:pt>
                <c:pt idx="515">
                  <c:v>442.28571428571399</c:v>
                </c:pt>
                <c:pt idx="516">
                  <c:v>443.142857142857</c:v>
                </c:pt>
                <c:pt idx="517">
                  <c:v>444</c:v>
                </c:pt>
                <c:pt idx="518">
                  <c:v>444.85714285714198</c:v>
                </c:pt>
                <c:pt idx="519">
                  <c:v>445.71428571428498</c:v>
                </c:pt>
                <c:pt idx="520">
                  <c:v>446.57142857142799</c:v>
                </c:pt>
                <c:pt idx="521">
                  <c:v>447.42857142857099</c:v>
                </c:pt>
                <c:pt idx="522">
                  <c:v>448.28571428571399</c:v>
                </c:pt>
                <c:pt idx="523">
                  <c:v>449.142857142857</c:v>
                </c:pt>
                <c:pt idx="524">
                  <c:v>450</c:v>
                </c:pt>
                <c:pt idx="525">
                  <c:v>450.85714285714198</c:v>
                </c:pt>
                <c:pt idx="526">
                  <c:v>451.71428571428498</c:v>
                </c:pt>
                <c:pt idx="527">
                  <c:v>452.57142857142799</c:v>
                </c:pt>
                <c:pt idx="528">
                  <c:v>453.42857142857099</c:v>
                </c:pt>
                <c:pt idx="529">
                  <c:v>454.28571428571399</c:v>
                </c:pt>
                <c:pt idx="530">
                  <c:v>455.142857142857</c:v>
                </c:pt>
                <c:pt idx="531">
                  <c:v>456</c:v>
                </c:pt>
                <c:pt idx="532">
                  <c:v>456.85714285714198</c:v>
                </c:pt>
                <c:pt idx="533">
                  <c:v>457.71428571428498</c:v>
                </c:pt>
                <c:pt idx="534">
                  <c:v>458.57142857142799</c:v>
                </c:pt>
                <c:pt idx="535">
                  <c:v>459.42857142857099</c:v>
                </c:pt>
                <c:pt idx="536">
                  <c:v>460.28571428571399</c:v>
                </c:pt>
                <c:pt idx="537">
                  <c:v>461.142857142857</c:v>
                </c:pt>
                <c:pt idx="538">
                  <c:v>462</c:v>
                </c:pt>
                <c:pt idx="539">
                  <c:v>462.85714285714198</c:v>
                </c:pt>
                <c:pt idx="540">
                  <c:v>463.71428571428498</c:v>
                </c:pt>
                <c:pt idx="541">
                  <c:v>464.57142857142799</c:v>
                </c:pt>
                <c:pt idx="542">
                  <c:v>465.42857142857099</c:v>
                </c:pt>
                <c:pt idx="543">
                  <c:v>466.28571428571399</c:v>
                </c:pt>
                <c:pt idx="544">
                  <c:v>467.142857142857</c:v>
                </c:pt>
                <c:pt idx="545">
                  <c:v>468</c:v>
                </c:pt>
                <c:pt idx="546">
                  <c:v>468.85714285714198</c:v>
                </c:pt>
                <c:pt idx="547">
                  <c:v>469.71428571428498</c:v>
                </c:pt>
                <c:pt idx="548">
                  <c:v>470.57142857142799</c:v>
                </c:pt>
                <c:pt idx="549">
                  <c:v>471.42857142857099</c:v>
                </c:pt>
                <c:pt idx="550">
                  <c:v>472.28571428571399</c:v>
                </c:pt>
                <c:pt idx="551">
                  <c:v>473.142857142857</c:v>
                </c:pt>
                <c:pt idx="552">
                  <c:v>474</c:v>
                </c:pt>
                <c:pt idx="553">
                  <c:v>474.85714285714198</c:v>
                </c:pt>
                <c:pt idx="554">
                  <c:v>475.71428571428498</c:v>
                </c:pt>
                <c:pt idx="555">
                  <c:v>476.57142857142799</c:v>
                </c:pt>
                <c:pt idx="556">
                  <c:v>477.42857142857099</c:v>
                </c:pt>
                <c:pt idx="557">
                  <c:v>478.28571428571399</c:v>
                </c:pt>
                <c:pt idx="558">
                  <c:v>479.142857142857</c:v>
                </c:pt>
                <c:pt idx="559">
                  <c:v>480</c:v>
                </c:pt>
                <c:pt idx="560">
                  <c:v>480.85714285714198</c:v>
                </c:pt>
                <c:pt idx="561">
                  <c:v>481.71428571428498</c:v>
                </c:pt>
                <c:pt idx="562">
                  <c:v>482.57142857142799</c:v>
                </c:pt>
                <c:pt idx="563">
                  <c:v>483.42857142857099</c:v>
                </c:pt>
                <c:pt idx="564">
                  <c:v>484.28571428571399</c:v>
                </c:pt>
                <c:pt idx="565">
                  <c:v>485.142857142857</c:v>
                </c:pt>
                <c:pt idx="566">
                  <c:v>486</c:v>
                </c:pt>
                <c:pt idx="567">
                  <c:v>486.85714285714198</c:v>
                </c:pt>
                <c:pt idx="568">
                  <c:v>487.71428571428498</c:v>
                </c:pt>
                <c:pt idx="569">
                  <c:v>488.57142857142799</c:v>
                </c:pt>
                <c:pt idx="570">
                  <c:v>489.42857142857099</c:v>
                </c:pt>
                <c:pt idx="571">
                  <c:v>490.28571428571399</c:v>
                </c:pt>
                <c:pt idx="572">
                  <c:v>491.142857142857</c:v>
                </c:pt>
                <c:pt idx="573">
                  <c:v>492</c:v>
                </c:pt>
                <c:pt idx="574">
                  <c:v>492.85714285714198</c:v>
                </c:pt>
                <c:pt idx="575">
                  <c:v>493.71428571428498</c:v>
                </c:pt>
                <c:pt idx="576">
                  <c:v>494.57142857142799</c:v>
                </c:pt>
                <c:pt idx="577">
                  <c:v>495.42857142857099</c:v>
                </c:pt>
                <c:pt idx="578">
                  <c:v>496.28571428571399</c:v>
                </c:pt>
                <c:pt idx="579">
                  <c:v>497.142857142857</c:v>
                </c:pt>
                <c:pt idx="580">
                  <c:v>498</c:v>
                </c:pt>
                <c:pt idx="581">
                  <c:v>498.85714285714198</c:v>
                </c:pt>
                <c:pt idx="582">
                  <c:v>499.71428571428498</c:v>
                </c:pt>
                <c:pt idx="583">
                  <c:v>500.57142857142799</c:v>
                </c:pt>
                <c:pt idx="584">
                  <c:v>501.42857142857099</c:v>
                </c:pt>
                <c:pt idx="585">
                  <c:v>502.28571428571399</c:v>
                </c:pt>
                <c:pt idx="586">
                  <c:v>503.142857142857</c:v>
                </c:pt>
                <c:pt idx="587">
                  <c:v>504</c:v>
                </c:pt>
                <c:pt idx="588">
                  <c:v>504.85714285714198</c:v>
                </c:pt>
                <c:pt idx="589">
                  <c:v>505.71428571428498</c:v>
                </c:pt>
                <c:pt idx="590">
                  <c:v>506.57142857142799</c:v>
                </c:pt>
                <c:pt idx="591">
                  <c:v>507.42857142857099</c:v>
                </c:pt>
                <c:pt idx="592">
                  <c:v>508.28571428571399</c:v>
                </c:pt>
                <c:pt idx="593">
                  <c:v>509.142857142857</c:v>
                </c:pt>
                <c:pt idx="594">
                  <c:v>510</c:v>
                </c:pt>
                <c:pt idx="595">
                  <c:v>510.85714285714198</c:v>
                </c:pt>
                <c:pt idx="596">
                  <c:v>511.71428571428498</c:v>
                </c:pt>
                <c:pt idx="597">
                  <c:v>512.57142857142799</c:v>
                </c:pt>
                <c:pt idx="598">
                  <c:v>513.42857142857099</c:v>
                </c:pt>
                <c:pt idx="599">
                  <c:v>514.28571428571399</c:v>
                </c:pt>
                <c:pt idx="600">
                  <c:v>515.142857142857</c:v>
                </c:pt>
                <c:pt idx="601">
                  <c:v>516</c:v>
                </c:pt>
                <c:pt idx="602">
                  <c:v>516.85714285714198</c:v>
                </c:pt>
                <c:pt idx="603">
                  <c:v>517.71428571428498</c:v>
                </c:pt>
                <c:pt idx="604">
                  <c:v>518.57142857142799</c:v>
                </c:pt>
                <c:pt idx="605">
                  <c:v>519.42857142857099</c:v>
                </c:pt>
                <c:pt idx="606">
                  <c:v>520.28571428571399</c:v>
                </c:pt>
                <c:pt idx="607">
                  <c:v>521.142857142857</c:v>
                </c:pt>
                <c:pt idx="608">
                  <c:v>522</c:v>
                </c:pt>
                <c:pt idx="609">
                  <c:v>522.85714285714198</c:v>
                </c:pt>
                <c:pt idx="610">
                  <c:v>523.71428571428498</c:v>
                </c:pt>
                <c:pt idx="611">
                  <c:v>524.57142857142799</c:v>
                </c:pt>
                <c:pt idx="612">
                  <c:v>525.42857142857099</c:v>
                </c:pt>
                <c:pt idx="613">
                  <c:v>526.28571428571399</c:v>
                </c:pt>
                <c:pt idx="614">
                  <c:v>527.142857142857</c:v>
                </c:pt>
                <c:pt idx="615">
                  <c:v>528</c:v>
                </c:pt>
                <c:pt idx="616">
                  <c:v>528.85714285714198</c:v>
                </c:pt>
                <c:pt idx="617">
                  <c:v>529.71428571428498</c:v>
                </c:pt>
                <c:pt idx="618">
                  <c:v>530.57142857142799</c:v>
                </c:pt>
                <c:pt idx="619">
                  <c:v>531.42857142857099</c:v>
                </c:pt>
                <c:pt idx="620">
                  <c:v>532.28571428571399</c:v>
                </c:pt>
                <c:pt idx="621">
                  <c:v>533.142857142857</c:v>
                </c:pt>
                <c:pt idx="622">
                  <c:v>534</c:v>
                </c:pt>
                <c:pt idx="623">
                  <c:v>534.85714285714198</c:v>
                </c:pt>
                <c:pt idx="624">
                  <c:v>535.71428571428498</c:v>
                </c:pt>
                <c:pt idx="625">
                  <c:v>536.57142857142799</c:v>
                </c:pt>
                <c:pt idx="626">
                  <c:v>537.42857142857099</c:v>
                </c:pt>
                <c:pt idx="627">
                  <c:v>538.28571428571399</c:v>
                </c:pt>
                <c:pt idx="628">
                  <c:v>539.142857142857</c:v>
                </c:pt>
                <c:pt idx="629">
                  <c:v>540</c:v>
                </c:pt>
                <c:pt idx="630">
                  <c:v>540.85714285714198</c:v>
                </c:pt>
                <c:pt idx="631">
                  <c:v>541.71428571428498</c:v>
                </c:pt>
                <c:pt idx="632">
                  <c:v>542.57142857142799</c:v>
                </c:pt>
                <c:pt idx="633">
                  <c:v>543.42857142857099</c:v>
                </c:pt>
                <c:pt idx="634">
                  <c:v>544.28571428571399</c:v>
                </c:pt>
                <c:pt idx="635">
                  <c:v>545.142857142857</c:v>
                </c:pt>
                <c:pt idx="636">
                  <c:v>546</c:v>
                </c:pt>
                <c:pt idx="637">
                  <c:v>546.85714285714198</c:v>
                </c:pt>
                <c:pt idx="638">
                  <c:v>547.71428571428498</c:v>
                </c:pt>
                <c:pt idx="639">
                  <c:v>548.57142857142799</c:v>
                </c:pt>
                <c:pt idx="640">
                  <c:v>549.42857142857099</c:v>
                </c:pt>
                <c:pt idx="641">
                  <c:v>550.28571428571399</c:v>
                </c:pt>
                <c:pt idx="642">
                  <c:v>551.142857142857</c:v>
                </c:pt>
                <c:pt idx="643">
                  <c:v>552</c:v>
                </c:pt>
                <c:pt idx="644">
                  <c:v>552.85714285714198</c:v>
                </c:pt>
                <c:pt idx="645">
                  <c:v>553.71428571428498</c:v>
                </c:pt>
                <c:pt idx="646">
                  <c:v>554.57142857142799</c:v>
                </c:pt>
                <c:pt idx="647">
                  <c:v>555.42857142857099</c:v>
                </c:pt>
                <c:pt idx="648">
                  <c:v>556.28571428571399</c:v>
                </c:pt>
                <c:pt idx="649">
                  <c:v>557.142857142857</c:v>
                </c:pt>
                <c:pt idx="650">
                  <c:v>558</c:v>
                </c:pt>
                <c:pt idx="651">
                  <c:v>558.85714285714198</c:v>
                </c:pt>
                <c:pt idx="652">
                  <c:v>559.71428571428498</c:v>
                </c:pt>
                <c:pt idx="653">
                  <c:v>560.57142857142799</c:v>
                </c:pt>
                <c:pt idx="654">
                  <c:v>561.42857142857099</c:v>
                </c:pt>
                <c:pt idx="655">
                  <c:v>562.28571428571399</c:v>
                </c:pt>
                <c:pt idx="656">
                  <c:v>563.142857142857</c:v>
                </c:pt>
                <c:pt idx="657">
                  <c:v>564</c:v>
                </c:pt>
                <c:pt idx="658">
                  <c:v>564.85714285714198</c:v>
                </c:pt>
                <c:pt idx="659">
                  <c:v>565.71428571428498</c:v>
                </c:pt>
                <c:pt idx="660">
                  <c:v>566.57142857142799</c:v>
                </c:pt>
                <c:pt idx="661">
                  <c:v>567.42857142857099</c:v>
                </c:pt>
                <c:pt idx="662">
                  <c:v>568.28571428571399</c:v>
                </c:pt>
                <c:pt idx="663">
                  <c:v>569.142857142857</c:v>
                </c:pt>
                <c:pt idx="664">
                  <c:v>570</c:v>
                </c:pt>
                <c:pt idx="665">
                  <c:v>570.85714285714198</c:v>
                </c:pt>
                <c:pt idx="666">
                  <c:v>571.71428571428498</c:v>
                </c:pt>
                <c:pt idx="667">
                  <c:v>572.57142857142799</c:v>
                </c:pt>
                <c:pt idx="668">
                  <c:v>573.42857142857099</c:v>
                </c:pt>
                <c:pt idx="669">
                  <c:v>574.28571428571399</c:v>
                </c:pt>
                <c:pt idx="670">
                  <c:v>575.142857142857</c:v>
                </c:pt>
                <c:pt idx="671">
                  <c:v>576</c:v>
                </c:pt>
                <c:pt idx="672">
                  <c:v>576.85714285714198</c:v>
                </c:pt>
                <c:pt idx="673">
                  <c:v>577.71428571428498</c:v>
                </c:pt>
                <c:pt idx="674">
                  <c:v>578.57142857142799</c:v>
                </c:pt>
                <c:pt idx="675">
                  <c:v>579.42857142857099</c:v>
                </c:pt>
                <c:pt idx="676">
                  <c:v>580.28571428571399</c:v>
                </c:pt>
                <c:pt idx="677">
                  <c:v>581.142857142857</c:v>
                </c:pt>
                <c:pt idx="678">
                  <c:v>582</c:v>
                </c:pt>
                <c:pt idx="679">
                  <c:v>582.85714285714198</c:v>
                </c:pt>
                <c:pt idx="680">
                  <c:v>583.71428571428498</c:v>
                </c:pt>
                <c:pt idx="681">
                  <c:v>584.57142857142799</c:v>
                </c:pt>
                <c:pt idx="682">
                  <c:v>585.42857142857099</c:v>
                </c:pt>
                <c:pt idx="683">
                  <c:v>586.28571428571399</c:v>
                </c:pt>
                <c:pt idx="684">
                  <c:v>587.142857142857</c:v>
                </c:pt>
                <c:pt idx="685">
                  <c:v>588</c:v>
                </c:pt>
                <c:pt idx="686">
                  <c:v>588.85714285714198</c:v>
                </c:pt>
                <c:pt idx="687">
                  <c:v>589.71428571428498</c:v>
                </c:pt>
                <c:pt idx="688">
                  <c:v>590.57142857142799</c:v>
                </c:pt>
                <c:pt idx="689">
                  <c:v>591.42857142857099</c:v>
                </c:pt>
                <c:pt idx="690">
                  <c:v>592.28571428571399</c:v>
                </c:pt>
                <c:pt idx="691">
                  <c:v>593.142857142857</c:v>
                </c:pt>
                <c:pt idx="692">
                  <c:v>594</c:v>
                </c:pt>
                <c:pt idx="693">
                  <c:v>594.85714285714198</c:v>
                </c:pt>
                <c:pt idx="694">
                  <c:v>595.71428571428498</c:v>
                </c:pt>
                <c:pt idx="695">
                  <c:v>596.57142857142799</c:v>
                </c:pt>
                <c:pt idx="696">
                  <c:v>597.42857142857099</c:v>
                </c:pt>
                <c:pt idx="697">
                  <c:v>598.28571428571399</c:v>
                </c:pt>
                <c:pt idx="698">
                  <c:v>599.142857142857</c:v>
                </c:pt>
                <c:pt idx="699">
                  <c:v>600</c:v>
                </c:pt>
                <c:pt idx="700">
                  <c:v>600.85714285714198</c:v>
                </c:pt>
                <c:pt idx="701">
                  <c:v>601.71428571428498</c:v>
                </c:pt>
                <c:pt idx="702">
                  <c:v>602.57142857142799</c:v>
                </c:pt>
                <c:pt idx="703">
                  <c:v>603.42857142857099</c:v>
                </c:pt>
                <c:pt idx="704">
                  <c:v>604.28571428571399</c:v>
                </c:pt>
                <c:pt idx="705">
                  <c:v>605.142857142857</c:v>
                </c:pt>
                <c:pt idx="706">
                  <c:v>606</c:v>
                </c:pt>
                <c:pt idx="707">
                  <c:v>606.85714285714198</c:v>
                </c:pt>
                <c:pt idx="708">
                  <c:v>607.71428571428498</c:v>
                </c:pt>
                <c:pt idx="709">
                  <c:v>608.57142857142799</c:v>
                </c:pt>
                <c:pt idx="710">
                  <c:v>609.42857142857099</c:v>
                </c:pt>
                <c:pt idx="711">
                  <c:v>610.28571428571399</c:v>
                </c:pt>
                <c:pt idx="712">
                  <c:v>611.142857142857</c:v>
                </c:pt>
                <c:pt idx="713">
                  <c:v>612</c:v>
                </c:pt>
                <c:pt idx="714">
                  <c:v>612.85714285714198</c:v>
                </c:pt>
                <c:pt idx="715">
                  <c:v>613.71428571428498</c:v>
                </c:pt>
                <c:pt idx="716">
                  <c:v>614.57142857142799</c:v>
                </c:pt>
                <c:pt idx="717">
                  <c:v>615.42857142857099</c:v>
                </c:pt>
                <c:pt idx="718">
                  <c:v>616.28571428571399</c:v>
                </c:pt>
                <c:pt idx="719">
                  <c:v>617.142857142857</c:v>
                </c:pt>
                <c:pt idx="720">
                  <c:v>618</c:v>
                </c:pt>
                <c:pt idx="721">
                  <c:v>618.85714285714198</c:v>
                </c:pt>
                <c:pt idx="722">
                  <c:v>619.71428571428498</c:v>
                </c:pt>
                <c:pt idx="723">
                  <c:v>620.57142857142799</c:v>
                </c:pt>
                <c:pt idx="724">
                  <c:v>621.42857142857099</c:v>
                </c:pt>
                <c:pt idx="725">
                  <c:v>622.28571428571399</c:v>
                </c:pt>
                <c:pt idx="726">
                  <c:v>623.142857142857</c:v>
                </c:pt>
                <c:pt idx="727">
                  <c:v>624</c:v>
                </c:pt>
                <c:pt idx="728">
                  <c:v>624.85714285714198</c:v>
                </c:pt>
                <c:pt idx="729">
                  <c:v>625.71428571428498</c:v>
                </c:pt>
                <c:pt idx="730">
                  <c:v>626.57142857142799</c:v>
                </c:pt>
                <c:pt idx="731">
                  <c:v>627.42857142857099</c:v>
                </c:pt>
                <c:pt idx="732">
                  <c:v>628.28571428571399</c:v>
                </c:pt>
                <c:pt idx="733">
                  <c:v>629.142857142857</c:v>
                </c:pt>
                <c:pt idx="734">
                  <c:v>630</c:v>
                </c:pt>
                <c:pt idx="735">
                  <c:v>630.85714285714198</c:v>
                </c:pt>
                <c:pt idx="736">
                  <c:v>631.71428571428498</c:v>
                </c:pt>
                <c:pt idx="737">
                  <c:v>632.57142857142799</c:v>
                </c:pt>
                <c:pt idx="738">
                  <c:v>633.42857142857099</c:v>
                </c:pt>
                <c:pt idx="739">
                  <c:v>634.28571428571399</c:v>
                </c:pt>
                <c:pt idx="740">
                  <c:v>635.142857142857</c:v>
                </c:pt>
                <c:pt idx="741">
                  <c:v>636</c:v>
                </c:pt>
                <c:pt idx="742">
                  <c:v>636.85714285714198</c:v>
                </c:pt>
                <c:pt idx="743">
                  <c:v>637.71428571428498</c:v>
                </c:pt>
                <c:pt idx="744">
                  <c:v>638.57142857142799</c:v>
                </c:pt>
                <c:pt idx="745">
                  <c:v>639.42857142857099</c:v>
                </c:pt>
                <c:pt idx="746">
                  <c:v>640.28571428571399</c:v>
                </c:pt>
                <c:pt idx="747">
                  <c:v>641.142857142857</c:v>
                </c:pt>
                <c:pt idx="748">
                  <c:v>642</c:v>
                </c:pt>
                <c:pt idx="749">
                  <c:v>642.85714285714198</c:v>
                </c:pt>
                <c:pt idx="750">
                  <c:v>643.71428571428498</c:v>
                </c:pt>
                <c:pt idx="751">
                  <c:v>644.57142857142799</c:v>
                </c:pt>
                <c:pt idx="752">
                  <c:v>645.42857142857099</c:v>
                </c:pt>
                <c:pt idx="753">
                  <c:v>646.28571428571399</c:v>
                </c:pt>
                <c:pt idx="754">
                  <c:v>647.142857142857</c:v>
                </c:pt>
                <c:pt idx="755">
                  <c:v>648</c:v>
                </c:pt>
                <c:pt idx="756">
                  <c:v>648.85714285714198</c:v>
                </c:pt>
                <c:pt idx="757">
                  <c:v>649.71428571428498</c:v>
                </c:pt>
                <c:pt idx="758">
                  <c:v>650.57142857142799</c:v>
                </c:pt>
                <c:pt idx="759">
                  <c:v>651.42857142857099</c:v>
                </c:pt>
                <c:pt idx="760">
                  <c:v>652.28571428571399</c:v>
                </c:pt>
                <c:pt idx="761">
                  <c:v>653.142857142857</c:v>
                </c:pt>
                <c:pt idx="762">
                  <c:v>654</c:v>
                </c:pt>
                <c:pt idx="763">
                  <c:v>654.85714285714198</c:v>
                </c:pt>
                <c:pt idx="764">
                  <c:v>655.71428571428498</c:v>
                </c:pt>
                <c:pt idx="765">
                  <c:v>656.57142857142799</c:v>
                </c:pt>
                <c:pt idx="766">
                  <c:v>657.42857142857099</c:v>
                </c:pt>
                <c:pt idx="767">
                  <c:v>658.28571428571399</c:v>
                </c:pt>
                <c:pt idx="768">
                  <c:v>659.142857142857</c:v>
                </c:pt>
                <c:pt idx="769">
                  <c:v>660</c:v>
                </c:pt>
                <c:pt idx="770">
                  <c:v>660.85714285714198</c:v>
                </c:pt>
                <c:pt idx="771">
                  <c:v>661.71428571428498</c:v>
                </c:pt>
                <c:pt idx="772">
                  <c:v>662.57142857142799</c:v>
                </c:pt>
                <c:pt idx="773">
                  <c:v>663.42857142857099</c:v>
                </c:pt>
                <c:pt idx="774">
                  <c:v>664.28571428571399</c:v>
                </c:pt>
                <c:pt idx="775">
                  <c:v>665.142857142857</c:v>
                </c:pt>
                <c:pt idx="776">
                  <c:v>666</c:v>
                </c:pt>
                <c:pt idx="777">
                  <c:v>666.85714285714198</c:v>
                </c:pt>
                <c:pt idx="778">
                  <c:v>667.71428571428498</c:v>
                </c:pt>
                <c:pt idx="779">
                  <c:v>668.57142857142799</c:v>
                </c:pt>
                <c:pt idx="780">
                  <c:v>669.42857142857099</c:v>
                </c:pt>
                <c:pt idx="781">
                  <c:v>670.28571428571399</c:v>
                </c:pt>
                <c:pt idx="782">
                  <c:v>671.142857142857</c:v>
                </c:pt>
                <c:pt idx="783">
                  <c:v>672</c:v>
                </c:pt>
                <c:pt idx="784">
                  <c:v>672.85714285714198</c:v>
                </c:pt>
                <c:pt idx="785">
                  <c:v>673.71428571428498</c:v>
                </c:pt>
                <c:pt idx="786">
                  <c:v>674.57142857142799</c:v>
                </c:pt>
                <c:pt idx="787">
                  <c:v>675.42857142857099</c:v>
                </c:pt>
                <c:pt idx="788">
                  <c:v>676.28571428571399</c:v>
                </c:pt>
                <c:pt idx="789">
                  <c:v>677.142857142857</c:v>
                </c:pt>
                <c:pt idx="790">
                  <c:v>678</c:v>
                </c:pt>
                <c:pt idx="791">
                  <c:v>678.85714285714198</c:v>
                </c:pt>
                <c:pt idx="792">
                  <c:v>679.71428571428498</c:v>
                </c:pt>
                <c:pt idx="793">
                  <c:v>680.57142857142799</c:v>
                </c:pt>
                <c:pt idx="794">
                  <c:v>681.42857142857099</c:v>
                </c:pt>
                <c:pt idx="795">
                  <c:v>682.28571428571399</c:v>
                </c:pt>
                <c:pt idx="796">
                  <c:v>683.142857142857</c:v>
                </c:pt>
                <c:pt idx="797">
                  <c:v>684</c:v>
                </c:pt>
                <c:pt idx="798">
                  <c:v>684.85714285714198</c:v>
                </c:pt>
                <c:pt idx="799">
                  <c:v>685.71428571428498</c:v>
                </c:pt>
                <c:pt idx="800">
                  <c:v>686.57142857142799</c:v>
                </c:pt>
                <c:pt idx="801">
                  <c:v>687.42857142857099</c:v>
                </c:pt>
                <c:pt idx="802">
                  <c:v>688.28571428571399</c:v>
                </c:pt>
                <c:pt idx="803">
                  <c:v>689.142857142857</c:v>
                </c:pt>
                <c:pt idx="804">
                  <c:v>690</c:v>
                </c:pt>
                <c:pt idx="805">
                  <c:v>690.85714285714198</c:v>
                </c:pt>
                <c:pt idx="806">
                  <c:v>691.71428571428498</c:v>
                </c:pt>
                <c:pt idx="807">
                  <c:v>692.57142857142799</c:v>
                </c:pt>
                <c:pt idx="808">
                  <c:v>693.42857142857099</c:v>
                </c:pt>
                <c:pt idx="809">
                  <c:v>694.28571428571399</c:v>
                </c:pt>
                <c:pt idx="810">
                  <c:v>695.142857142857</c:v>
                </c:pt>
                <c:pt idx="811">
                  <c:v>696</c:v>
                </c:pt>
                <c:pt idx="812">
                  <c:v>696.85714285714198</c:v>
                </c:pt>
                <c:pt idx="813">
                  <c:v>697.71428571428498</c:v>
                </c:pt>
                <c:pt idx="814">
                  <c:v>698.57142857142799</c:v>
                </c:pt>
                <c:pt idx="815">
                  <c:v>699.42857142857099</c:v>
                </c:pt>
                <c:pt idx="816">
                  <c:v>700.28571428571399</c:v>
                </c:pt>
                <c:pt idx="817">
                  <c:v>701.142857142857</c:v>
                </c:pt>
                <c:pt idx="818">
                  <c:v>702</c:v>
                </c:pt>
                <c:pt idx="819">
                  <c:v>702.85714285714198</c:v>
                </c:pt>
                <c:pt idx="820">
                  <c:v>703.71428571428498</c:v>
                </c:pt>
                <c:pt idx="821">
                  <c:v>704.57142857142799</c:v>
                </c:pt>
                <c:pt idx="822">
                  <c:v>705.42857142857099</c:v>
                </c:pt>
                <c:pt idx="823">
                  <c:v>706.28571428571399</c:v>
                </c:pt>
                <c:pt idx="824">
                  <c:v>707.142857142857</c:v>
                </c:pt>
                <c:pt idx="825">
                  <c:v>708</c:v>
                </c:pt>
                <c:pt idx="826">
                  <c:v>708.85714285714198</c:v>
                </c:pt>
                <c:pt idx="827">
                  <c:v>709.71428571428498</c:v>
                </c:pt>
                <c:pt idx="828">
                  <c:v>710.57142857142799</c:v>
                </c:pt>
                <c:pt idx="829">
                  <c:v>711.42857142857099</c:v>
                </c:pt>
                <c:pt idx="830">
                  <c:v>712.28571428571399</c:v>
                </c:pt>
                <c:pt idx="831">
                  <c:v>713.142857142857</c:v>
                </c:pt>
                <c:pt idx="832">
                  <c:v>714</c:v>
                </c:pt>
                <c:pt idx="833">
                  <c:v>714.85714285714198</c:v>
                </c:pt>
                <c:pt idx="834">
                  <c:v>715.71428571428498</c:v>
                </c:pt>
                <c:pt idx="835">
                  <c:v>716.57142857142799</c:v>
                </c:pt>
                <c:pt idx="836">
                  <c:v>717.42857142857099</c:v>
                </c:pt>
                <c:pt idx="837">
                  <c:v>718.28571428571399</c:v>
                </c:pt>
                <c:pt idx="838">
                  <c:v>719.142857142857</c:v>
                </c:pt>
                <c:pt idx="839">
                  <c:v>720</c:v>
                </c:pt>
                <c:pt idx="840">
                  <c:v>720.85714285714198</c:v>
                </c:pt>
                <c:pt idx="841">
                  <c:v>721.71428571428498</c:v>
                </c:pt>
                <c:pt idx="842">
                  <c:v>722.57142857142799</c:v>
                </c:pt>
                <c:pt idx="843">
                  <c:v>723.42857142857099</c:v>
                </c:pt>
                <c:pt idx="844">
                  <c:v>724.28571428571399</c:v>
                </c:pt>
                <c:pt idx="845">
                  <c:v>725.142857142857</c:v>
                </c:pt>
                <c:pt idx="846">
                  <c:v>726</c:v>
                </c:pt>
                <c:pt idx="847">
                  <c:v>726.85714285714198</c:v>
                </c:pt>
                <c:pt idx="848">
                  <c:v>727.71428571428498</c:v>
                </c:pt>
                <c:pt idx="849">
                  <c:v>728.57142857142799</c:v>
                </c:pt>
                <c:pt idx="850">
                  <c:v>729.42857142857099</c:v>
                </c:pt>
                <c:pt idx="851">
                  <c:v>730.28571428571399</c:v>
                </c:pt>
                <c:pt idx="852">
                  <c:v>731.142857142857</c:v>
                </c:pt>
                <c:pt idx="853">
                  <c:v>732</c:v>
                </c:pt>
                <c:pt idx="854">
                  <c:v>732.85714285714198</c:v>
                </c:pt>
                <c:pt idx="855">
                  <c:v>733.71428571428498</c:v>
                </c:pt>
                <c:pt idx="856">
                  <c:v>734.57142857142799</c:v>
                </c:pt>
                <c:pt idx="857">
                  <c:v>735.42857142857099</c:v>
                </c:pt>
                <c:pt idx="858">
                  <c:v>736.28571428571399</c:v>
                </c:pt>
                <c:pt idx="859">
                  <c:v>737.142857142857</c:v>
                </c:pt>
                <c:pt idx="860">
                  <c:v>738</c:v>
                </c:pt>
                <c:pt idx="861">
                  <c:v>738.85714285714198</c:v>
                </c:pt>
                <c:pt idx="862">
                  <c:v>739.71428571428498</c:v>
                </c:pt>
                <c:pt idx="863">
                  <c:v>740.57142857142799</c:v>
                </c:pt>
                <c:pt idx="864">
                  <c:v>741.42857142857099</c:v>
                </c:pt>
                <c:pt idx="865">
                  <c:v>742.28571428571399</c:v>
                </c:pt>
                <c:pt idx="866">
                  <c:v>743.142857142857</c:v>
                </c:pt>
                <c:pt idx="867">
                  <c:v>744</c:v>
                </c:pt>
                <c:pt idx="868">
                  <c:v>744.85714285714198</c:v>
                </c:pt>
                <c:pt idx="869">
                  <c:v>745.71428571428498</c:v>
                </c:pt>
                <c:pt idx="870">
                  <c:v>746.57142857142799</c:v>
                </c:pt>
                <c:pt idx="871">
                  <c:v>747.42857142857099</c:v>
                </c:pt>
                <c:pt idx="872">
                  <c:v>748.28571428571399</c:v>
                </c:pt>
                <c:pt idx="873">
                  <c:v>749.142857142857</c:v>
                </c:pt>
                <c:pt idx="874">
                  <c:v>750</c:v>
                </c:pt>
                <c:pt idx="875">
                  <c:v>750.85714285714198</c:v>
                </c:pt>
                <c:pt idx="876">
                  <c:v>751.71428571428498</c:v>
                </c:pt>
                <c:pt idx="877">
                  <c:v>752.57142857142799</c:v>
                </c:pt>
                <c:pt idx="878">
                  <c:v>753.42857142857099</c:v>
                </c:pt>
                <c:pt idx="879">
                  <c:v>754.28571428571399</c:v>
                </c:pt>
                <c:pt idx="880">
                  <c:v>755.142857142857</c:v>
                </c:pt>
                <c:pt idx="881">
                  <c:v>756</c:v>
                </c:pt>
                <c:pt idx="882">
                  <c:v>756.85714285714198</c:v>
                </c:pt>
                <c:pt idx="883">
                  <c:v>757.71428571428498</c:v>
                </c:pt>
                <c:pt idx="884">
                  <c:v>758.57142857142799</c:v>
                </c:pt>
                <c:pt idx="885">
                  <c:v>759.42857142857099</c:v>
                </c:pt>
                <c:pt idx="886">
                  <c:v>760.28571428571399</c:v>
                </c:pt>
                <c:pt idx="887">
                  <c:v>761.142857142857</c:v>
                </c:pt>
                <c:pt idx="888">
                  <c:v>762</c:v>
                </c:pt>
                <c:pt idx="889">
                  <c:v>762.85714285714198</c:v>
                </c:pt>
                <c:pt idx="890">
                  <c:v>763.71428571428498</c:v>
                </c:pt>
                <c:pt idx="891">
                  <c:v>764.57142857142799</c:v>
                </c:pt>
                <c:pt idx="892">
                  <c:v>765.42857142857099</c:v>
                </c:pt>
                <c:pt idx="893">
                  <c:v>766.28571428571399</c:v>
                </c:pt>
                <c:pt idx="894">
                  <c:v>767.142857142857</c:v>
                </c:pt>
                <c:pt idx="895">
                  <c:v>768</c:v>
                </c:pt>
                <c:pt idx="896">
                  <c:v>768.85714285714198</c:v>
                </c:pt>
                <c:pt idx="897">
                  <c:v>769.71428571428498</c:v>
                </c:pt>
                <c:pt idx="898">
                  <c:v>770.57142857142799</c:v>
                </c:pt>
                <c:pt idx="899">
                  <c:v>771.42857142857099</c:v>
                </c:pt>
                <c:pt idx="900">
                  <c:v>772.28571428571399</c:v>
                </c:pt>
                <c:pt idx="901">
                  <c:v>773.142857142857</c:v>
                </c:pt>
                <c:pt idx="902">
                  <c:v>774</c:v>
                </c:pt>
                <c:pt idx="903">
                  <c:v>774.85714285714198</c:v>
                </c:pt>
                <c:pt idx="904">
                  <c:v>775.71428571428498</c:v>
                </c:pt>
                <c:pt idx="905">
                  <c:v>776.57142857142799</c:v>
                </c:pt>
                <c:pt idx="906">
                  <c:v>777.42857142857099</c:v>
                </c:pt>
                <c:pt idx="907">
                  <c:v>778.28571428571399</c:v>
                </c:pt>
                <c:pt idx="908">
                  <c:v>779.142857142857</c:v>
                </c:pt>
                <c:pt idx="909">
                  <c:v>780</c:v>
                </c:pt>
                <c:pt idx="910">
                  <c:v>780.85714285714198</c:v>
                </c:pt>
                <c:pt idx="911">
                  <c:v>781.71428571428498</c:v>
                </c:pt>
                <c:pt idx="912">
                  <c:v>782.57142857142799</c:v>
                </c:pt>
                <c:pt idx="913">
                  <c:v>783.42857142857099</c:v>
                </c:pt>
                <c:pt idx="914">
                  <c:v>784.28571428571399</c:v>
                </c:pt>
                <c:pt idx="915">
                  <c:v>785.142857142857</c:v>
                </c:pt>
                <c:pt idx="916">
                  <c:v>786</c:v>
                </c:pt>
                <c:pt idx="917">
                  <c:v>786.85714285714198</c:v>
                </c:pt>
                <c:pt idx="918">
                  <c:v>787.71428571428498</c:v>
                </c:pt>
                <c:pt idx="919">
                  <c:v>788.57142857142799</c:v>
                </c:pt>
                <c:pt idx="920">
                  <c:v>789.42857142857099</c:v>
                </c:pt>
                <c:pt idx="921">
                  <c:v>790.28571428571399</c:v>
                </c:pt>
                <c:pt idx="922">
                  <c:v>791.142857142857</c:v>
                </c:pt>
                <c:pt idx="923">
                  <c:v>792</c:v>
                </c:pt>
                <c:pt idx="924">
                  <c:v>792.85714285714198</c:v>
                </c:pt>
                <c:pt idx="925">
                  <c:v>793.71428571428498</c:v>
                </c:pt>
                <c:pt idx="926">
                  <c:v>794.57142857142799</c:v>
                </c:pt>
                <c:pt idx="927">
                  <c:v>795.42857142857099</c:v>
                </c:pt>
                <c:pt idx="928">
                  <c:v>796.28571428571399</c:v>
                </c:pt>
                <c:pt idx="929">
                  <c:v>797.142857142857</c:v>
                </c:pt>
                <c:pt idx="930">
                  <c:v>798</c:v>
                </c:pt>
                <c:pt idx="931">
                  <c:v>798.85714285714198</c:v>
                </c:pt>
                <c:pt idx="932">
                  <c:v>799.71428571428498</c:v>
                </c:pt>
                <c:pt idx="933">
                  <c:v>800.57142857142799</c:v>
                </c:pt>
                <c:pt idx="934">
                  <c:v>801.42857142857099</c:v>
                </c:pt>
                <c:pt idx="935">
                  <c:v>802.28571428571399</c:v>
                </c:pt>
                <c:pt idx="936">
                  <c:v>803.142857142857</c:v>
                </c:pt>
                <c:pt idx="937">
                  <c:v>804</c:v>
                </c:pt>
                <c:pt idx="938">
                  <c:v>804.85714285714198</c:v>
                </c:pt>
                <c:pt idx="939">
                  <c:v>805.71428571428498</c:v>
                </c:pt>
                <c:pt idx="940">
                  <c:v>806.57142857142799</c:v>
                </c:pt>
                <c:pt idx="941">
                  <c:v>807.42857142857099</c:v>
                </c:pt>
                <c:pt idx="942">
                  <c:v>808.28571428571399</c:v>
                </c:pt>
                <c:pt idx="943">
                  <c:v>809.142857142857</c:v>
                </c:pt>
                <c:pt idx="944">
                  <c:v>810</c:v>
                </c:pt>
                <c:pt idx="945">
                  <c:v>810.85714285714198</c:v>
                </c:pt>
                <c:pt idx="946">
                  <c:v>811.71428571428498</c:v>
                </c:pt>
                <c:pt idx="947">
                  <c:v>812.57142857142799</c:v>
                </c:pt>
                <c:pt idx="948">
                  <c:v>813.42857142857099</c:v>
                </c:pt>
                <c:pt idx="949">
                  <c:v>814.28571428571399</c:v>
                </c:pt>
                <c:pt idx="950">
                  <c:v>815.142857142857</c:v>
                </c:pt>
                <c:pt idx="951">
                  <c:v>816</c:v>
                </c:pt>
                <c:pt idx="952">
                  <c:v>816.85714285714198</c:v>
                </c:pt>
                <c:pt idx="953">
                  <c:v>817.71428571428498</c:v>
                </c:pt>
                <c:pt idx="954">
                  <c:v>818.57142857142799</c:v>
                </c:pt>
                <c:pt idx="955">
                  <c:v>819.42857142857099</c:v>
                </c:pt>
                <c:pt idx="956">
                  <c:v>820.28571428571399</c:v>
                </c:pt>
                <c:pt idx="957">
                  <c:v>821.142857142857</c:v>
                </c:pt>
                <c:pt idx="958">
                  <c:v>822</c:v>
                </c:pt>
                <c:pt idx="959">
                  <c:v>822.85714285714198</c:v>
                </c:pt>
                <c:pt idx="960">
                  <c:v>823.71428571428498</c:v>
                </c:pt>
                <c:pt idx="961">
                  <c:v>824.57142857142799</c:v>
                </c:pt>
                <c:pt idx="962">
                  <c:v>825.42857142857099</c:v>
                </c:pt>
                <c:pt idx="963">
                  <c:v>826.28571428571399</c:v>
                </c:pt>
                <c:pt idx="964">
                  <c:v>827.142857142857</c:v>
                </c:pt>
                <c:pt idx="965">
                  <c:v>828</c:v>
                </c:pt>
                <c:pt idx="966">
                  <c:v>828.85714285714198</c:v>
                </c:pt>
                <c:pt idx="967">
                  <c:v>829.71428571428498</c:v>
                </c:pt>
                <c:pt idx="968">
                  <c:v>830.57142857142799</c:v>
                </c:pt>
                <c:pt idx="969">
                  <c:v>831.42857142857099</c:v>
                </c:pt>
                <c:pt idx="970">
                  <c:v>832.28571428571399</c:v>
                </c:pt>
                <c:pt idx="971">
                  <c:v>833.142857142857</c:v>
                </c:pt>
                <c:pt idx="972">
                  <c:v>834</c:v>
                </c:pt>
                <c:pt idx="973">
                  <c:v>834.85714285714198</c:v>
                </c:pt>
                <c:pt idx="974">
                  <c:v>835.71428571428498</c:v>
                </c:pt>
                <c:pt idx="975">
                  <c:v>836.57142857142799</c:v>
                </c:pt>
                <c:pt idx="976">
                  <c:v>837.42857142857099</c:v>
                </c:pt>
                <c:pt idx="977">
                  <c:v>838.28571428571399</c:v>
                </c:pt>
                <c:pt idx="978">
                  <c:v>839.142857142857</c:v>
                </c:pt>
                <c:pt idx="979">
                  <c:v>840</c:v>
                </c:pt>
                <c:pt idx="980">
                  <c:v>840.85714285714198</c:v>
                </c:pt>
                <c:pt idx="981">
                  <c:v>841.71428571428498</c:v>
                </c:pt>
                <c:pt idx="982">
                  <c:v>842.57142857142799</c:v>
                </c:pt>
                <c:pt idx="983">
                  <c:v>843.42857142857099</c:v>
                </c:pt>
                <c:pt idx="984">
                  <c:v>844.28571428571399</c:v>
                </c:pt>
                <c:pt idx="985">
                  <c:v>845.142857142857</c:v>
                </c:pt>
                <c:pt idx="986">
                  <c:v>846</c:v>
                </c:pt>
                <c:pt idx="987">
                  <c:v>846.85714285714198</c:v>
                </c:pt>
                <c:pt idx="988">
                  <c:v>847.71428571428498</c:v>
                </c:pt>
                <c:pt idx="989">
                  <c:v>848.57142857142799</c:v>
                </c:pt>
                <c:pt idx="990">
                  <c:v>849.42857142857099</c:v>
                </c:pt>
                <c:pt idx="991">
                  <c:v>850.28571428571399</c:v>
                </c:pt>
                <c:pt idx="992">
                  <c:v>851.142857142857</c:v>
                </c:pt>
                <c:pt idx="993">
                  <c:v>852</c:v>
                </c:pt>
                <c:pt idx="994">
                  <c:v>852.85714285714198</c:v>
                </c:pt>
                <c:pt idx="995">
                  <c:v>853.71428571428498</c:v>
                </c:pt>
                <c:pt idx="996">
                  <c:v>854.57142857142799</c:v>
                </c:pt>
                <c:pt idx="997">
                  <c:v>855.42857142857099</c:v>
                </c:pt>
                <c:pt idx="998">
                  <c:v>856.28571428571399</c:v>
                </c:pt>
                <c:pt idx="999">
                  <c:v>857.142857142857</c:v>
                </c:pt>
                <c:pt idx="1000">
                  <c:v>858</c:v>
                </c:pt>
                <c:pt idx="1001">
                  <c:v>858.85714285714198</c:v>
                </c:pt>
                <c:pt idx="1002">
                  <c:v>859.71428571428498</c:v>
                </c:pt>
                <c:pt idx="1003">
                  <c:v>860.57142857142799</c:v>
                </c:pt>
                <c:pt idx="1004">
                  <c:v>861.42857142857099</c:v>
                </c:pt>
                <c:pt idx="1005">
                  <c:v>862.28571428571399</c:v>
                </c:pt>
                <c:pt idx="1006">
                  <c:v>863.142857142857</c:v>
                </c:pt>
                <c:pt idx="1007">
                  <c:v>864</c:v>
                </c:pt>
                <c:pt idx="1008">
                  <c:v>864.85714285714198</c:v>
                </c:pt>
                <c:pt idx="1009">
                  <c:v>865.71428571428498</c:v>
                </c:pt>
                <c:pt idx="1010">
                  <c:v>866.57142857142799</c:v>
                </c:pt>
                <c:pt idx="1011">
                  <c:v>867.42857142857099</c:v>
                </c:pt>
                <c:pt idx="1012">
                  <c:v>868.28571428571399</c:v>
                </c:pt>
                <c:pt idx="1013">
                  <c:v>869.142857142857</c:v>
                </c:pt>
                <c:pt idx="1014">
                  <c:v>870</c:v>
                </c:pt>
                <c:pt idx="1015">
                  <c:v>870.85714285714198</c:v>
                </c:pt>
                <c:pt idx="1016">
                  <c:v>871.71428571428498</c:v>
                </c:pt>
                <c:pt idx="1017">
                  <c:v>872.57142857142799</c:v>
                </c:pt>
                <c:pt idx="1018">
                  <c:v>873.42857142857099</c:v>
                </c:pt>
                <c:pt idx="1019">
                  <c:v>874.28571428571399</c:v>
                </c:pt>
                <c:pt idx="1020">
                  <c:v>875.142857142857</c:v>
                </c:pt>
                <c:pt idx="1021">
                  <c:v>876</c:v>
                </c:pt>
                <c:pt idx="1022">
                  <c:v>876.85714285714198</c:v>
                </c:pt>
                <c:pt idx="1023">
                  <c:v>877.71428571428498</c:v>
                </c:pt>
                <c:pt idx="1024">
                  <c:v>878.57142857142799</c:v>
                </c:pt>
                <c:pt idx="1025">
                  <c:v>879.42857142857099</c:v>
                </c:pt>
                <c:pt idx="1026">
                  <c:v>880.28571428571399</c:v>
                </c:pt>
                <c:pt idx="1027">
                  <c:v>881.142857142857</c:v>
                </c:pt>
                <c:pt idx="1028">
                  <c:v>882</c:v>
                </c:pt>
                <c:pt idx="1029">
                  <c:v>882.85714285714198</c:v>
                </c:pt>
                <c:pt idx="1030">
                  <c:v>883.71428571428498</c:v>
                </c:pt>
                <c:pt idx="1031">
                  <c:v>884.57142857142799</c:v>
                </c:pt>
                <c:pt idx="1032">
                  <c:v>885.42857142857099</c:v>
                </c:pt>
                <c:pt idx="1033">
                  <c:v>886.28571428571399</c:v>
                </c:pt>
                <c:pt idx="1034">
                  <c:v>887.142857142857</c:v>
                </c:pt>
                <c:pt idx="1035">
                  <c:v>888</c:v>
                </c:pt>
                <c:pt idx="1036">
                  <c:v>888.85714285714198</c:v>
                </c:pt>
                <c:pt idx="1037">
                  <c:v>889.71428571428498</c:v>
                </c:pt>
                <c:pt idx="1038">
                  <c:v>890.57142857142799</c:v>
                </c:pt>
                <c:pt idx="1039">
                  <c:v>891.42857142857099</c:v>
                </c:pt>
                <c:pt idx="1040">
                  <c:v>892.28571428571399</c:v>
                </c:pt>
                <c:pt idx="1041">
                  <c:v>893.142857142857</c:v>
                </c:pt>
                <c:pt idx="1042">
                  <c:v>894</c:v>
                </c:pt>
                <c:pt idx="1043">
                  <c:v>894.85714285714198</c:v>
                </c:pt>
                <c:pt idx="1044">
                  <c:v>895.71428571428498</c:v>
                </c:pt>
                <c:pt idx="1045">
                  <c:v>896.57142857142799</c:v>
                </c:pt>
                <c:pt idx="1046">
                  <c:v>897.42857142857099</c:v>
                </c:pt>
                <c:pt idx="1047">
                  <c:v>898.28571428571399</c:v>
                </c:pt>
                <c:pt idx="1048">
                  <c:v>899.142857142857</c:v>
                </c:pt>
                <c:pt idx="1049">
                  <c:v>900</c:v>
                </c:pt>
                <c:pt idx="1050">
                  <c:v>900.85714285714198</c:v>
                </c:pt>
                <c:pt idx="1051">
                  <c:v>901.71428571428498</c:v>
                </c:pt>
                <c:pt idx="1052">
                  <c:v>902.57142857142799</c:v>
                </c:pt>
                <c:pt idx="1053">
                  <c:v>903.42857142857099</c:v>
                </c:pt>
                <c:pt idx="1054">
                  <c:v>904.28571428571399</c:v>
                </c:pt>
                <c:pt idx="1055">
                  <c:v>905.142857142857</c:v>
                </c:pt>
                <c:pt idx="1056">
                  <c:v>906</c:v>
                </c:pt>
                <c:pt idx="1057">
                  <c:v>906.85714285714198</c:v>
                </c:pt>
                <c:pt idx="1058">
                  <c:v>907.71428571428498</c:v>
                </c:pt>
                <c:pt idx="1059">
                  <c:v>908.57142857142799</c:v>
                </c:pt>
                <c:pt idx="1060">
                  <c:v>909.42857142857099</c:v>
                </c:pt>
                <c:pt idx="1061">
                  <c:v>910.28571428571399</c:v>
                </c:pt>
                <c:pt idx="1062">
                  <c:v>911.142857142857</c:v>
                </c:pt>
                <c:pt idx="1063">
                  <c:v>912</c:v>
                </c:pt>
                <c:pt idx="1064">
                  <c:v>912.85714285714198</c:v>
                </c:pt>
                <c:pt idx="1065">
                  <c:v>913.71428571428498</c:v>
                </c:pt>
                <c:pt idx="1066">
                  <c:v>914.57142857142799</c:v>
                </c:pt>
                <c:pt idx="1067">
                  <c:v>915.42857142857099</c:v>
                </c:pt>
                <c:pt idx="1068">
                  <c:v>916.28571428571399</c:v>
                </c:pt>
                <c:pt idx="1069">
                  <c:v>917.142857142857</c:v>
                </c:pt>
                <c:pt idx="1070">
                  <c:v>918</c:v>
                </c:pt>
                <c:pt idx="1071">
                  <c:v>918.85714285714198</c:v>
                </c:pt>
                <c:pt idx="1072">
                  <c:v>919.71428571428498</c:v>
                </c:pt>
                <c:pt idx="1073">
                  <c:v>920.57142857142799</c:v>
                </c:pt>
                <c:pt idx="1074">
                  <c:v>921.42857142857099</c:v>
                </c:pt>
                <c:pt idx="1075">
                  <c:v>922.28571428571399</c:v>
                </c:pt>
                <c:pt idx="1076">
                  <c:v>923.142857142857</c:v>
                </c:pt>
                <c:pt idx="1077">
                  <c:v>924</c:v>
                </c:pt>
                <c:pt idx="1078">
                  <c:v>924.85714285714198</c:v>
                </c:pt>
                <c:pt idx="1079">
                  <c:v>925.71428571428498</c:v>
                </c:pt>
                <c:pt idx="1080">
                  <c:v>926.57142857142799</c:v>
                </c:pt>
                <c:pt idx="1081">
                  <c:v>927.42857142857099</c:v>
                </c:pt>
                <c:pt idx="1082">
                  <c:v>928.28571428571399</c:v>
                </c:pt>
                <c:pt idx="1083">
                  <c:v>929.142857142857</c:v>
                </c:pt>
                <c:pt idx="1084">
                  <c:v>930</c:v>
                </c:pt>
                <c:pt idx="1085">
                  <c:v>930.85714285714198</c:v>
                </c:pt>
                <c:pt idx="1086">
                  <c:v>931.71428571428498</c:v>
                </c:pt>
                <c:pt idx="1087">
                  <c:v>932.57142857142799</c:v>
                </c:pt>
                <c:pt idx="1088">
                  <c:v>933.42857142857099</c:v>
                </c:pt>
                <c:pt idx="1089">
                  <c:v>934.28571428571399</c:v>
                </c:pt>
                <c:pt idx="1090">
                  <c:v>935.142857142857</c:v>
                </c:pt>
                <c:pt idx="1091">
                  <c:v>936</c:v>
                </c:pt>
                <c:pt idx="1092">
                  <c:v>936.85714285714198</c:v>
                </c:pt>
                <c:pt idx="1093">
                  <c:v>937.71428571428498</c:v>
                </c:pt>
                <c:pt idx="1094">
                  <c:v>938.57142857142799</c:v>
                </c:pt>
                <c:pt idx="1095">
                  <c:v>939.42857142857099</c:v>
                </c:pt>
                <c:pt idx="1096">
                  <c:v>940.28571428571399</c:v>
                </c:pt>
                <c:pt idx="1097">
                  <c:v>941.142857142857</c:v>
                </c:pt>
                <c:pt idx="1098">
                  <c:v>942</c:v>
                </c:pt>
                <c:pt idx="1099">
                  <c:v>942.85714285714198</c:v>
                </c:pt>
                <c:pt idx="1100">
                  <c:v>943.71428571428498</c:v>
                </c:pt>
                <c:pt idx="1101">
                  <c:v>944.57142857142799</c:v>
                </c:pt>
                <c:pt idx="1102">
                  <c:v>945.42857142857099</c:v>
                </c:pt>
                <c:pt idx="1103">
                  <c:v>946.28571428571399</c:v>
                </c:pt>
                <c:pt idx="1104">
                  <c:v>947.142857142857</c:v>
                </c:pt>
                <c:pt idx="1105">
                  <c:v>948</c:v>
                </c:pt>
                <c:pt idx="1106">
                  <c:v>948.85714285714198</c:v>
                </c:pt>
                <c:pt idx="1107">
                  <c:v>949.71428571428498</c:v>
                </c:pt>
                <c:pt idx="1108">
                  <c:v>950.57142857142799</c:v>
                </c:pt>
                <c:pt idx="1109">
                  <c:v>951.42857142857099</c:v>
                </c:pt>
                <c:pt idx="1110">
                  <c:v>952.28571428571399</c:v>
                </c:pt>
                <c:pt idx="1111">
                  <c:v>953.142857142857</c:v>
                </c:pt>
                <c:pt idx="1112">
                  <c:v>954</c:v>
                </c:pt>
                <c:pt idx="1113">
                  <c:v>954.85714285714198</c:v>
                </c:pt>
                <c:pt idx="1114">
                  <c:v>955.71428571428498</c:v>
                </c:pt>
                <c:pt idx="1115">
                  <c:v>956.57142857142799</c:v>
                </c:pt>
                <c:pt idx="1116">
                  <c:v>957.42857142857099</c:v>
                </c:pt>
                <c:pt idx="1117">
                  <c:v>958.28571428571399</c:v>
                </c:pt>
                <c:pt idx="1118">
                  <c:v>959.142857142857</c:v>
                </c:pt>
                <c:pt idx="1119">
                  <c:v>960</c:v>
                </c:pt>
                <c:pt idx="1120">
                  <c:v>960.85714285714198</c:v>
                </c:pt>
                <c:pt idx="1121">
                  <c:v>961.71428571428498</c:v>
                </c:pt>
                <c:pt idx="1122">
                  <c:v>962.57142857142799</c:v>
                </c:pt>
                <c:pt idx="1123">
                  <c:v>963.42857142857099</c:v>
                </c:pt>
                <c:pt idx="1124">
                  <c:v>964.28571428571399</c:v>
                </c:pt>
                <c:pt idx="1125">
                  <c:v>965.142857142857</c:v>
                </c:pt>
                <c:pt idx="1126">
                  <c:v>966</c:v>
                </c:pt>
                <c:pt idx="1127">
                  <c:v>966.85714285714198</c:v>
                </c:pt>
                <c:pt idx="1128">
                  <c:v>967.71428571428498</c:v>
                </c:pt>
                <c:pt idx="1129">
                  <c:v>968.57142857142799</c:v>
                </c:pt>
                <c:pt idx="1130">
                  <c:v>969.42857142857099</c:v>
                </c:pt>
                <c:pt idx="1131">
                  <c:v>970.28571428571399</c:v>
                </c:pt>
                <c:pt idx="1132">
                  <c:v>971.142857142857</c:v>
                </c:pt>
                <c:pt idx="1133">
                  <c:v>972</c:v>
                </c:pt>
                <c:pt idx="1134">
                  <c:v>972.85714285714198</c:v>
                </c:pt>
                <c:pt idx="1135">
                  <c:v>973.71428571428498</c:v>
                </c:pt>
                <c:pt idx="1136">
                  <c:v>974.57142857142799</c:v>
                </c:pt>
                <c:pt idx="1137">
                  <c:v>975.42857142857099</c:v>
                </c:pt>
                <c:pt idx="1138">
                  <c:v>976.28571428571399</c:v>
                </c:pt>
                <c:pt idx="1139">
                  <c:v>977.142857142857</c:v>
                </c:pt>
                <c:pt idx="1140">
                  <c:v>978</c:v>
                </c:pt>
                <c:pt idx="1141">
                  <c:v>978.85714285714198</c:v>
                </c:pt>
                <c:pt idx="1142">
                  <c:v>979.71428571428498</c:v>
                </c:pt>
                <c:pt idx="1143">
                  <c:v>980.57142857142799</c:v>
                </c:pt>
                <c:pt idx="1144">
                  <c:v>981.42857142857099</c:v>
                </c:pt>
                <c:pt idx="1145">
                  <c:v>982.28571428571399</c:v>
                </c:pt>
                <c:pt idx="1146">
                  <c:v>983.142857142857</c:v>
                </c:pt>
                <c:pt idx="1147">
                  <c:v>984</c:v>
                </c:pt>
                <c:pt idx="1148">
                  <c:v>984.85714285714198</c:v>
                </c:pt>
                <c:pt idx="1149">
                  <c:v>985.71428571428498</c:v>
                </c:pt>
                <c:pt idx="1150">
                  <c:v>986.57142857142799</c:v>
                </c:pt>
                <c:pt idx="1151">
                  <c:v>987.42857142857099</c:v>
                </c:pt>
                <c:pt idx="1152">
                  <c:v>988.28571428571399</c:v>
                </c:pt>
                <c:pt idx="1153">
                  <c:v>989.142857142857</c:v>
                </c:pt>
                <c:pt idx="1154">
                  <c:v>990</c:v>
                </c:pt>
                <c:pt idx="1155">
                  <c:v>990.85714285714198</c:v>
                </c:pt>
                <c:pt idx="1156">
                  <c:v>991.71428571428498</c:v>
                </c:pt>
                <c:pt idx="1157">
                  <c:v>992.57142857142799</c:v>
                </c:pt>
                <c:pt idx="1158">
                  <c:v>993.42857142857099</c:v>
                </c:pt>
                <c:pt idx="1159">
                  <c:v>994.28571428571399</c:v>
                </c:pt>
                <c:pt idx="1160">
                  <c:v>995.142857142857</c:v>
                </c:pt>
                <c:pt idx="1161">
                  <c:v>996</c:v>
                </c:pt>
                <c:pt idx="1162">
                  <c:v>996.85714285714198</c:v>
                </c:pt>
                <c:pt idx="1163">
                  <c:v>997.71428571428498</c:v>
                </c:pt>
                <c:pt idx="1164">
                  <c:v>998.57142857142799</c:v>
                </c:pt>
                <c:pt idx="1165">
                  <c:v>999.42857142857099</c:v>
                </c:pt>
                <c:pt idx="1166">
                  <c:v>1000.28571428571</c:v>
                </c:pt>
                <c:pt idx="1167">
                  <c:v>1001.1428571428499</c:v>
                </c:pt>
                <c:pt idx="1168">
                  <c:v>1002</c:v>
                </c:pt>
                <c:pt idx="1169">
                  <c:v>1002.85714285714</c:v>
                </c:pt>
                <c:pt idx="1170">
                  <c:v>1003.71428571428</c:v>
                </c:pt>
                <c:pt idx="1171">
                  <c:v>1004.57142857142</c:v>
                </c:pt>
                <c:pt idx="1172">
                  <c:v>1005.42857142856</c:v>
                </c:pt>
                <c:pt idx="1173">
                  <c:v>1006.2857142857</c:v>
                </c:pt>
                <c:pt idx="1174">
                  <c:v>1007.1428571428399</c:v>
                </c:pt>
                <c:pt idx="1175">
                  <c:v>1007.99999999998</c:v>
                </c:pt>
                <c:pt idx="1176">
                  <c:v>1008.85714285712</c:v>
                </c:pt>
                <c:pt idx="1177">
                  <c:v>1009.71428571426</c:v>
                </c:pt>
                <c:pt idx="1178">
                  <c:v>1010.5714285714</c:v>
                </c:pt>
                <c:pt idx="1179">
                  <c:v>1011.42857142854</c:v>
                </c:pt>
                <c:pt idx="1180">
                  <c:v>1012.28571428568</c:v>
                </c:pt>
                <c:pt idx="1181">
                  <c:v>1013.14285714282</c:v>
                </c:pt>
                <c:pt idx="1182">
                  <c:v>1013.99999999996</c:v>
                </c:pt>
                <c:pt idx="1183">
                  <c:v>1014.8571428571</c:v>
                </c:pt>
                <c:pt idx="1184">
                  <c:v>1015.71428571424</c:v>
                </c:pt>
                <c:pt idx="1185">
                  <c:v>1016.57142857138</c:v>
                </c:pt>
                <c:pt idx="1186">
                  <c:v>1017.4285714285199</c:v>
                </c:pt>
                <c:pt idx="1187">
                  <c:v>1018.28571428566</c:v>
                </c:pt>
                <c:pt idx="1188">
                  <c:v>1019.1428571428</c:v>
                </c:pt>
                <c:pt idx="1189">
                  <c:v>1019.99999999994</c:v>
                </c:pt>
                <c:pt idx="1190">
                  <c:v>1020.85714285708</c:v>
                </c:pt>
                <c:pt idx="1191">
                  <c:v>1021.71428571422</c:v>
                </c:pt>
                <c:pt idx="1192">
                  <c:v>1022.57142857136</c:v>
                </c:pt>
                <c:pt idx="1193">
                  <c:v>1023.4285714285</c:v>
                </c:pt>
                <c:pt idx="1194">
                  <c:v>1024.2857142856401</c:v>
                </c:pt>
                <c:pt idx="1195">
                  <c:v>1025.14285714278</c:v>
                </c:pt>
                <c:pt idx="1196">
                  <c:v>1025.99999999992</c:v>
                </c:pt>
                <c:pt idx="1197">
                  <c:v>1026.8571428570599</c:v>
                </c:pt>
                <c:pt idx="1198">
                  <c:v>1027.7142857142001</c:v>
                </c:pt>
                <c:pt idx="1199">
                  <c:v>1028.57142857134</c:v>
                </c:pt>
                <c:pt idx="1200">
                  <c:v>1029.4285714284799</c:v>
                </c:pt>
                <c:pt idx="1201">
                  <c:v>1030.2857142856201</c:v>
                </c:pt>
                <c:pt idx="1202">
                  <c:v>1031.14285714276</c:v>
                </c:pt>
                <c:pt idx="1203">
                  <c:v>1031.9999999999</c:v>
                </c:pt>
                <c:pt idx="1204">
                  <c:v>1032.8571428570399</c:v>
                </c:pt>
                <c:pt idx="1205">
                  <c:v>1033.7142857141801</c:v>
                </c:pt>
                <c:pt idx="1206">
                  <c:v>1034.57142857132</c:v>
                </c:pt>
                <c:pt idx="1207">
                  <c:v>1035.4285714284599</c:v>
                </c:pt>
                <c:pt idx="1208">
                  <c:v>1036.2857142856001</c:v>
                </c:pt>
                <c:pt idx="1209">
                  <c:v>1037.14285714274</c:v>
                </c:pt>
                <c:pt idx="1210">
                  <c:v>1037.9999999998799</c:v>
                </c:pt>
                <c:pt idx="1211">
                  <c:v>1038.8571428570201</c:v>
                </c:pt>
                <c:pt idx="1212">
                  <c:v>1039.71428571416</c:v>
                </c:pt>
                <c:pt idx="1213">
                  <c:v>1040.5714285713</c:v>
                </c:pt>
                <c:pt idx="1214">
                  <c:v>1041.4285714284399</c:v>
                </c:pt>
                <c:pt idx="1215">
                  <c:v>1042.2857142855801</c:v>
                </c:pt>
                <c:pt idx="1216">
                  <c:v>1043.14285714272</c:v>
                </c:pt>
                <c:pt idx="1217">
                  <c:v>1043.9999999998599</c:v>
                </c:pt>
                <c:pt idx="1218">
                  <c:v>1044.8571428570001</c:v>
                </c:pt>
                <c:pt idx="1219">
                  <c:v>1045.71428571414</c:v>
                </c:pt>
                <c:pt idx="1220">
                  <c:v>1046.57142857128</c:v>
                </c:pt>
                <c:pt idx="1221">
                  <c:v>1047.4285714284199</c:v>
                </c:pt>
                <c:pt idx="1222">
                  <c:v>1048.2857142855601</c:v>
                </c:pt>
                <c:pt idx="1223">
                  <c:v>1049.1428571427</c:v>
                </c:pt>
                <c:pt idx="1224">
                  <c:v>1049.9999999998399</c:v>
                </c:pt>
                <c:pt idx="1225">
                  <c:v>1050.8571428569801</c:v>
                </c:pt>
                <c:pt idx="1226">
                  <c:v>1051.71428571412</c:v>
                </c:pt>
                <c:pt idx="1227">
                  <c:v>1052.57142857126</c:v>
                </c:pt>
                <c:pt idx="1228">
                  <c:v>1053.4285714283999</c:v>
                </c:pt>
                <c:pt idx="1229">
                  <c:v>1054.2857142855401</c:v>
                </c:pt>
                <c:pt idx="1230">
                  <c:v>1055.14285714268</c:v>
                </c:pt>
                <c:pt idx="1231">
                  <c:v>1055.9999999998199</c:v>
                </c:pt>
                <c:pt idx="1232">
                  <c:v>1056.8571428569601</c:v>
                </c:pt>
                <c:pt idx="1233">
                  <c:v>1057.7142857141</c:v>
                </c:pt>
                <c:pt idx="1234">
                  <c:v>1058.5714285712399</c:v>
                </c:pt>
                <c:pt idx="1235">
                  <c:v>1059.4285714283801</c:v>
                </c:pt>
                <c:pt idx="1236">
                  <c:v>1060.28571428552</c:v>
                </c:pt>
                <c:pt idx="1237">
                  <c:v>1061.14285714266</c:v>
                </c:pt>
                <c:pt idx="1238">
                  <c:v>1061.9999999997999</c:v>
                </c:pt>
                <c:pt idx="1239">
                  <c:v>1062.8571428569401</c:v>
                </c:pt>
                <c:pt idx="1240">
                  <c:v>1063.71428571408</c:v>
                </c:pt>
                <c:pt idx="1241">
                  <c:v>1064.5714285712199</c:v>
                </c:pt>
                <c:pt idx="1242">
                  <c:v>1065.4285714283601</c:v>
                </c:pt>
                <c:pt idx="1243">
                  <c:v>1066.2857142855</c:v>
                </c:pt>
                <c:pt idx="1244">
                  <c:v>1067.14285714264</c:v>
                </c:pt>
                <c:pt idx="1245">
                  <c:v>1067.9999999997799</c:v>
                </c:pt>
                <c:pt idx="1246">
                  <c:v>1068.8571428569201</c:v>
                </c:pt>
                <c:pt idx="1247">
                  <c:v>1069.71428571406</c:v>
                </c:pt>
                <c:pt idx="1248">
                  <c:v>1070.5714285711999</c:v>
                </c:pt>
                <c:pt idx="1249">
                  <c:v>1071.4285714283401</c:v>
                </c:pt>
                <c:pt idx="1250">
                  <c:v>1072.28571428548</c:v>
                </c:pt>
                <c:pt idx="1251">
                  <c:v>1073.14285714262</c:v>
                </c:pt>
                <c:pt idx="1252">
                  <c:v>1073.9999999997599</c:v>
                </c:pt>
                <c:pt idx="1253">
                  <c:v>1074.8571428569001</c:v>
                </c:pt>
                <c:pt idx="1254">
                  <c:v>1075.71428571404</c:v>
                </c:pt>
                <c:pt idx="1255">
                  <c:v>1076.5714285711799</c:v>
                </c:pt>
                <c:pt idx="1256">
                  <c:v>1077.4285714283201</c:v>
                </c:pt>
                <c:pt idx="1257">
                  <c:v>1078.28571428546</c:v>
                </c:pt>
                <c:pt idx="1258">
                  <c:v>1079.1428571426</c:v>
                </c:pt>
                <c:pt idx="1259">
                  <c:v>1079.9999999997401</c:v>
                </c:pt>
                <c:pt idx="1260">
                  <c:v>1080.85714285688</c:v>
                </c:pt>
                <c:pt idx="1261">
                  <c:v>1081.71428571402</c:v>
                </c:pt>
                <c:pt idx="1262">
                  <c:v>1082.5714285711599</c:v>
                </c:pt>
                <c:pt idx="1263">
                  <c:v>1083.4285714283001</c:v>
                </c:pt>
                <c:pt idx="1264">
                  <c:v>1084.28571428544</c:v>
                </c:pt>
                <c:pt idx="1265">
                  <c:v>1085.1428571425799</c:v>
                </c:pt>
                <c:pt idx="1266">
                  <c:v>1085.9999999997201</c:v>
                </c:pt>
                <c:pt idx="1267">
                  <c:v>1086.85714285686</c:v>
                </c:pt>
                <c:pt idx="1268">
                  <c:v>1087.714285714</c:v>
                </c:pt>
                <c:pt idx="1269">
                  <c:v>1088.5714285711399</c:v>
                </c:pt>
                <c:pt idx="1270">
                  <c:v>1089.4285714282801</c:v>
                </c:pt>
                <c:pt idx="1271">
                  <c:v>1090.28571428543</c:v>
                </c:pt>
                <c:pt idx="1272">
                  <c:v>1091.1428571425599</c:v>
                </c:pt>
                <c:pt idx="1273">
                  <c:v>1091.9999999997101</c:v>
                </c:pt>
                <c:pt idx="1274">
                  <c:v>1092.85714285685</c:v>
                </c:pt>
                <c:pt idx="1275">
                  <c:v>1093.71428571399</c:v>
                </c:pt>
                <c:pt idx="1276">
                  <c:v>1094.5714285711299</c:v>
                </c:pt>
                <c:pt idx="1277">
                  <c:v>1095.4285714282701</c:v>
                </c:pt>
                <c:pt idx="1278">
                  <c:v>1096.28571428541</c:v>
                </c:pt>
                <c:pt idx="1279">
                  <c:v>1097.1428571425499</c:v>
                </c:pt>
                <c:pt idx="1280">
                  <c:v>1097.9999999996901</c:v>
                </c:pt>
                <c:pt idx="1281">
                  <c:v>1098.85714285683</c:v>
                </c:pt>
                <c:pt idx="1282">
                  <c:v>1099.71428571397</c:v>
                </c:pt>
                <c:pt idx="1283">
                  <c:v>1100.5714285711099</c:v>
                </c:pt>
                <c:pt idx="1284">
                  <c:v>1101.4285714282501</c:v>
                </c:pt>
                <c:pt idx="1285">
                  <c:v>1102.28571428539</c:v>
                </c:pt>
                <c:pt idx="1286">
                  <c:v>1103.1428571425299</c:v>
                </c:pt>
                <c:pt idx="1287">
                  <c:v>1103.9999999996701</c:v>
                </c:pt>
                <c:pt idx="1288">
                  <c:v>1104.85714285681</c:v>
                </c:pt>
                <c:pt idx="1289">
                  <c:v>1105.7142857139499</c:v>
                </c:pt>
                <c:pt idx="1290">
                  <c:v>1106.5714285710901</c:v>
                </c:pt>
                <c:pt idx="1291">
                  <c:v>1107.42857142823</c:v>
                </c:pt>
                <c:pt idx="1292">
                  <c:v>1108.28571428537</c:v>
                </c:pt>
                <c:pt idx="1293">
                  <c:v>1109.1428571425099</c:v>
                </c:pt>
                <c:pt idx="1294">
                  <c:v>1109.9999999996501</c:v>
                </c:pt>
                <c:pt idx="1295">
                  <c:v>1110.85714285679</c:v>
                </c:pt>
                <c:pt idx="1296">
                  <c:v>1111.7142857139299</c:v>
                </c:pt>
                <c:pt idx="1297">
                  <c:v>1112.5714285710701</c:v>
                </c:pt>
                <c:pt idx="1298">
                  <c:v>1113.42857142821</c:v>
                </c:pt>
                <c:pt idx="1299">
                  <c:v>1114.28571428535</c:v>
                </c:pt>
                <c:pt idx="1300">
                  <c:v>1115.1428571424899</c:v>
                </c:pt>
                <c:pt idx="1301">
                  <c:v>1115.9999999996301</c:v>
                </c:pt>
                <c:pt idx="1302">
                  <c:v>1116.85714285677</c:v>
                </c:pt>
                <c:pt idx="1303">
                  <c:v>1117.7142857139099</c:v>
                </c:pt>
                <c:pt idx="1304">
                  <c:v>1118.5714285710501</c:v>
                </c:pt>
                <c:pt idx="1305">
                  <c:v>1119.42857142819</c:v>
                </c:pt>
                <c:pt idx="1306">
                  <c:v>1120.28571428533</c:v>
                </c:pt>
                <c:pt idx="1307">
                  <c:v>1121.1428571424699</c:v>
                </c:pt>
                <c:pt idx="1308">
                  <c:v>1121.9999999996101</c:v>
                </c:pt>
                <c:pt idx="1309">
                  <c:v>1122.85714285675</c:v>
                </c:pt>
                <c:pt idx="1310">
                  <c:v>1123.7142857138899</c:v>
                </c:pt>
                <c:pt idx="1311">
                  <c:v>1124.5714285710301</c:v>
                </c:pt>
                <c:pt idx="1312">
                  <c:v>1125.42857142817</c:v>
                </c:pt>
                <c:pt idx="1313">
                  <c:v>1126.28571428531</c:v>
                </c:pt>
                <c:pt idx="1314">
                  <c:v>1127.1428571424501</c:v>
                </c:pt>
                <c:pt idx="1315">
                  <c:v>1127.99999999959</c:v>
                </c:pt>
                <c:pt idx="1316">
                  <c:v>1128.85714285673</c:v>
                </c:pt>
                <c:pt idx="1317">
                  <c:v>1129.7142857138699</c:v>
                </c:pt>
                <c:pt idx="1318">
                  <c:v>1130.5714285710101</c:v>
                </c:pt>
                <c:pt idx="1319">
                  <c:v>1131.42857142815</c:v>
                </c:pt>
                <c:pt idx="1320">
                  <c:v>1132.2857142852899</c:v>
                </c:pt>
                <c:pt idx="1321">
                  <c:v>1133.1428571424301</c:v>
                </c:pt>
                <c:pt idx="1322">
                  <c:v>1133.99999999957</c:v>
                </c:pt>
                <c:pt idx="1323">
                  <c:v>1134.85714285671</c:v>
                </c:pt>
                <c:pt idx="1324">
                  <c:v>1135.7142857138499</c:v>
                </c:pt>
                <c:pt idx="1325">
                  <c:v>1136.5714285709901</c:v>
                </c:pt>
                <c:pt idx="1326">
                  <c:v>1137.42857142813</c:v>
                </c:pt>
                <c:pt idx="1327">
                  <c:v>1138.2857142852699</c:v>
                </c:pt>
                <c:pt idx="1328">
                  <c:v>1139.1428571424101</c:v>
                </c:pt>
                <c:pt idx="1329">
                  <c:v>1139.99999999955</c:v>
                </c:pt>
                <c:pt idx="1330">
                  <c:v>1140.85714285669</c:v>
                </c:pt>
                <c:pt idx="1331">
                  <c:v>1141.7142857138299</c:v>
                </c:pt>
                <c:pt idx="1332">
                  <c:v>1142.5714285709701</c:v>
                </c:pt>
                <c:pt idx="1333">
                  <c:v>1143.42857142811</c:v>
                </c:pt>
                <c:pt idx="1334">
                  <c:v>1144.2857142852499</c:v>
                </c:pt>
                <c:pt idx="1335">
                  <c:v>1145.1428571423901</c:v>
                </c:pt>
                <c:pt idx="1336">
                  <c:v>1145.99999999953</c:v>
                </c:pt>
                <c:pt idx="1337">
                  <c:v>1146.85714285667</c:v>
                </c:pt>
                <c:pt idx="1338">
                  <c:v>1147.7142857138101</c:v>
                </c:pt>
                <c:pt idx="1339">
                  <c:v>1148.57142857095</c:v>
                </c:pt>
                <c:pt idx="1340">
                  <c:v>1149.42857142809</c:v>
                </c:pt>
                <c:pt idx="1341">
                  <c:v>1150.2857142852299</c:v>
                </c:pt>
                <c:pt idx="1342">
                  <c:v>1151.1428571423701</c:v>
                </c:pt>
                <c:pt idx="1343">
                  <c:v>1151.99999999951</c:v>
                </c:pt>
                <c:pt idx="1344">
                  <c:v>1152.8571428566499</c:v>
                </c:pt>
                <c:pt idx="1345">
                  <c:v>1153.7142857137901</c:v>
                </c:pt>
                <c:pt idx="1346">
                  <c:v>1154.57142857093</c:v>
                </c:pt>
                <c:pt idx="1347">
                  <c:v>1155.42857142807</c:v>
                </c:pt>
                <c:pt idx="1348">
                  <c:v>1156.2857142852099</c:v>
                </c:pt>
                <c:pt idx="1349">
                  <c:v>1157.1428571423501</c:v>
                </c:pt>
                <c:pt idx="1350">
                  <c:v>1157.99999999949</c:v>
                </c:pt>
                <c:pt idx="1351">
                  <c:v>1158.8571428566299</c:v>
                </c:pt>
                <c:pt idx="1352">
                  <c:v>1159.7142857137701</c:v>
                </c:pt>
                <c:pt idx="1353">
                  <c:v>1160.57142857091</c:v>
                </c:pt>
                <c:pt idx="1354">
                  <c:v>1161.42857142805</c:v>
                </c:pt>
                <c:pt idx="1355">
                  <c:v>1162.2857142851899</c:v>
                </c:pt>
                <c:pt idx="1356">
                  <c:v>1163.1428571423301</c:v>
                </c:pt>
                <c:pt idx="1357">
                  <c:v>1163.99999999947</c:v>
                </c:pt>
                <c:pt idx="1358">
                  <c:v>1164.8571428566099</c:v>
                </c:pt>
                <c:pt idx="1359">
                  <c:v>1165.7142857137501</c:v>
                </c:pt>
                <c:pt idx="1360">
                  <c:v>1166.57142857089</c:v>
                </c:pt>
                <c:pt idx="1361">
                  <c:v>1167.42857142803</c:v>
                </c:pt>
                <c:pt idx="1362">
                  <c:v>1168.2857142851699</c:v>
                </c:pt>
                <c:pt idx="1363">
                  <c:v>1169.14285714231</c:v>
                </c:pt>
                <c:pt idx="1364">
                  <c:v>1169.99999999945</c:v>
                </c:pt>
                <c:pt idx="1365">
                  <c:v>1170.8571428565899</c:v>
                </c:pt>
                <c:pt idx="1366">
                  <c:v>1171.7142857137301</c:v>
                </c:pt>
                <c:pt idx="1367">
                  <c:v>1172.57142857087</c:v>
                </c:pt>
                <c:pt idx="1368">
                  <c:v>1173.4285714280099</c:v>
                </c:pt>
                <c:pt idx="1369">
                  <c:v>1174.2857142851501</c:v>
                </c:pt>
                <c:pt idx="1370">
                  <c:v>1175.14285714229</c:v>
                </c:pt>
                <c:pt idx="1371">
                  <c:v>1175.99999999943</c:v>
                </c:pt>
                <c:pt idx="1372">
                  <c:v>1176.8571428565699</c:v>
                </c:pt>
                <c:pt idx="1373">
                  <c:v>1177.7142857137101</c:v>
                </c:pt>
                <c:pt idx="1374">
                  <c:v>1178.57142857085</c:v>
                </c:pt>
                <c:pt idx="1375">
                  <c:v>1179.4285714279899</c:v>
                </c:pt>
                <c:pt idx="1376">
                  <c:v>1180.2857142851301</c:v>
                </c:pt>
                <c:pt idx="1377">
                  <c:v>1181.14285714227</c:v>
                </c:pt>
                <c:pt idx="1378">
                  <c:v>1181.99999999941</c:v>
                </c:pt>
                <c:pt idx="1379">
                  <c:v>1182.8571428565499</c:v>
                </c:pt>
                <c:pt idx="1380">
                  <c:v>1183.7142857136901</c:v>
                </c:pt>
                <c:pt idx="1381">
                  <c:v>1184.57142857083</c:v>
                </c:pt>
                <c:pt idx="1382">
                  <c:v>1185.4285714279699</c:v>
                </c:pt>
                <c:pt idx="1383">
                  <c:v>1186.2857142851101</c:v>
                </c:pt>
                <c:pt idx="1384">
                  <c:v>1187.14285714225</c:v>
                </c:pt>
                <c:pt idx="1385">
                  <c:v>1187.99999999939</c:v>
                </c:pt>
                <c:pt idx="1386">
                  <c:v>1188.8571428565299</c:v>
                </c:pt>
                <c:pt idx="1387">
                  <c:v>1189.7142857136701</c:v>
                </c:pt>
                <c:pt idx="1388">
                  <c:v>1190.57142857081</c:v>
                </c:pt>
                <c:pt idx="1389">
                  <c:v>1191.4285714279499</c:v>
                </c:pt>
                <c:pt idx="1390">
                  <c:v>1192.2857142850901</c:v>
                </c:pt>
                <c:pt idx="1391">
                  <c:v>1193.14285714223</c:v>
                </c:pt>
                <c:pt idx="1392">
                  <c:v>1193.9999999993699</c:v>
                </c:pt>
                <c:pt idx="1393">
                  <c:v>1194.8571428565101</c:v>
                </c:pt>
                <c:pt idx="1394">
                  <c:v>1195.71428571365</c:v>
                </c:pt>
                <c:pt idx="1395">
                  <c:v>1196.57142857079</c:v>
                </c:pt>
                <c:pt idx="1396">
                  <c:v>1197.4285714279299</c:v>
                </c:pt>
                <c:pt idx="1397">
                  <c:v>1198.2857142850701</c:v>
                </c:pt>
                <c:pt idx="1398">
                  <c:v>1199.14285714221</c:v>
                </c:pt>
                <c:pt idx="1399">
                  <c:v>1199.9999999993499</c:v>
                </c:pt>
                <c:pt idx="1400">
                  <c:v>1200.8571428564901</c:v>
                </c:pt>
                <c:pt idx="1401">
                  <c:v>1201.71428571363</c:v>
                </c:pt>
                <c:pt idx="1402">
                  <c:v>1202.57142857077</c:v>
                </c:pt>
                <c:pt idx="1403">
                  <c:v>1203.4285714279099</c:v>
                </c:pt>
                <c:pt idx="1404">
                  <c:v>1204.2857142850501</c:v>
                </c:pt>
                <c:pt idx="1405">
                  <c:v>1205.14285714219</c:v>
                </c:pt>
                <c:pt idx="1406">
                  <c:v>1205.9999999993299</c:v>
                </c:pt>
                <c:pt idx="1407">
                  <c:v>1206.8571428564701</c:v>
                </c:pt>
                <c:pt idx="1408">
                  <c:v>1207.71428571361</c:v>
                </c:pt>
                <c:pt idx="1409">
                  <c:v>1208.57142857075</c:v>
                </c:pt>
                <c:pt idx="1410">
                  <c:v>1209.4285714278899</c:v>
                </c:pt>
                <c:pt idx="1411">
                  <c:v>1210.2857142850301</c:v>
                </c:pt>
                <c:pt idx="1412">
                  <c:v>1211.14285714217</c:v>
                </c:pt>
                <c:pt idx="1413">
                  <c:v>1211.9999999993099</c:v>
                </c:pt>
                <c:pt idx="1414">
                  <c:v>1212.8571428564501</c:v>
                </c:pt>
                <c:pt idx="1415">
                  <c:v>1213.71428571359</c:v>
                </c:pt>
                <c:pt idx="1416">
                  <c:v>1214.5714285707299</c:v>
                </c:pt>
                <c:pt idx="1417">
                  <c:v>1215.4285714278701</c:v>
                </c:pt>
                <c:pt idx="1418">
                  <c:v>1216.28571428501</c:v>
                </c:pt>
                <c:pt idx="1419">
                  <c:v>1217.14285714215</c:v>
                </c:pt>
                <c:pt idx="1420">
                  <c:v>1217.9999999992899</c:v>
                </c:pt>
                <c:pt idx="1421">
                  <c:v>1218.8571428564301</c:v>
                </c:pt>
                <c:pt idx="1422">
                  <c:v>1219.71428571357</c:v>
                </c:pt>
                <c:pt idx="1423">
                  <c:v>1220.5714285707099</c:v>
                </c:pt>
                <c:pt idx="1424">
                  <c:v>1221.4285714278501</c:v>
                </c:pt>
                <c:pt idx="1425">
                  <c:v>1222.28571428499</c:v>
                </c:pt>
                <c:pt idx="1426">
                  <c:v>1223.14285714213</c:v>
                </c:pt>
                <c:pt idx="1427">
                  <c:v>1223.9999999992699</c:v>
                </c:pt>
                <c:pt idx="1428">
                  <c:v>1224.8571428564101</c:v>
                </c:pt>
                <c:pt idx="1429">
                  <c:v>1225.71428571355</c:v>
                </c:pt>
                <c:pt idx="1430">
                  <c:v>1226.5714285706899</c:v>
                </c:pt>
                <c:pt idx="1431">
                  <c:v>1227.4285714278301</c:v>
                </c:pt>
                <c:pt idx="1432">
                  <c:v>1228.28571428497</c:v>
                </c:pt>
                <c:pt idx="1433">
                  <c:v>1229.14285714211</c:v>
                </c:pt>
                <c:pt idx="1434">
                  <c:v>1229.9999999992499</c:v>
                </c:pt>
                <c:pt idx="1435">
                  <c:v>1230.8571428563901</c:v>
                </c:pt>
                <c:pt idx="1436">
                  <c:v>1231.71428571353</c:v>
                </c:pt>
                <c:pt idx="1437">
                  <c:v>1232.5714285706699</c:v>
                </c:pt>
                <c:pt idx="1438">
                  <c:v>1233.4285714278101</c:v>
                </c:pt>
                <c:pt idx="1439">
                  <c:v>1234.28571428495</c:v>
                </c:pt>
                <c:pt idx="1440">
                  <c:v>1235.14285714209</c:v>
                </c:pt>
                <c:pt idx="1441">
                  <c:v>1235.9999999992301</c:v>
                </c:pt>
                <c:pt idx="1442">
                  <c:v>1236.85714285637</c:v>
                </c:pt>
                <c:pt idx="1443">
                  <c:v>1237.71428571351</c:v>
                </c:pt>
                <c:pt idx="1444">
                  <c:v>1238.5714285706499</c:v>
                </c:pt>
                <c:pt idx="1445">
                  <c:v>1239.4285714277901</c:v>
                </c:pt>
                <c:pt idx="1446">
                  <c:v>1240.28571428493</c:v>
                </c:pt>
                <c:pt idx="1447">
                  <c:v>1241.1428571420699</c:v>
                </c:pt>
                <c:pt idx="1448">
                  <c:v>1241.9999999992101</c:v>
                </c:pt>
                <c:pt idx="1449">
                  <c:v>1242.85714285635</c:v>
                </c:pt>
                <c:pt idx="1450">
                  <c:v>1243.71428571349</c:v>
                </c:pt>
                <c:pt idx="1451">
                  <c:v>1244.5714285706299</c:v>
                </c:pt>
                <c:pt idx="1452">
                  <c:v>1245.4285714277701</c:v>
                </c:pt>
                <c:pt idx="1453">
                  <c:v>1246.28571428491</c:v>
                </c:pt>
                <c:pt idx="1454">
                  <c:v>1247.1428571420499</c:v>
                </c:pt>
                <c:pt idx="1455">
                  <c:v>1247.9999999991901</c:v>
                </c:pt>
                <c:pt idx="1456">
                  <c:v>1248.85714285633</c:v>
                </c:pt>
                <c:pt idx="1457">
                  <c:v>1249.71428571347</c:v>
                </c:pt>
                <c:pt idx="1458">
                  <c:v>1250.5714285706099</c:v>
                </c:pt>
                <c:pt idx="1459">
                  <c:v>1251.4285714277501</c:v>
                </c:pt>
                <c:pt idx="1460">
                  <c:v>1252.28571428489</c:v>
                </c:pt>
                <c:pt idx="1461">
                  <c:v>1253.1428571420299</c:v>
                </c:pt>
                <c:pt idx="1462">
                  <c:v>1253.9999999991701</c:v>
                </c:pt>
                <c:pt idx="1463">
                  <c:v>1254.85714285631</c:v>
                </c:pt>
                <c:pt idx="1464">
                  <c:v>1255.71428571345</c:v>
                </c:pt>
                <c:pt idx="1465">
                  <c:v>1256.5714285705899</c:v>
                </c:pt>
                <c:pt idx="1466">
                  <c:v>1257.42857142773</c:v>
                </c:pt>
                <c:pt idx="1467">
                  <c:v>1258.28571428487</c:v>
                </c:pt>
                <c:pt idx="1468">
                  <c:v>1259.1428571420099</c:v>
                </c:pt>
                <c:pt idx="1469">
                  <c:v>1259.9999999991501</c:v>
                </c:pt>
                <c:pt idx="1470">
                  <c:v>1260.85714285629</c:v>
                </c:pt>
                <c:pt idx="1471">
                  <c:v>1261.7142857134299</c:v>
                </c:pt>
                <c:pt idx="1472">
                  <c:v>1262.5714285705701</c:v>
                </c:pt>
                <c:pt idx="1473">
                  <c:v>1263.42857142771</c:v>
                </c:pt>
                <c:pt idx="1474">
                  <c:v>1264.28571428485</c:v>
                </c:pt>
                <c:pt idx="1475">
                  <c:v>1265.1428571419999</c:v>
                </c:pt>
                <c:pt idx="1476">
                  <c:v>1265.9999999991401</c:v>
                </c:pt>
                <c:pt idx="1477">
                  <c:v>1266.85714285628</c:v>
                </c:pt>
                <c:pt idx="1478">
                  <c:v>1267.7142857134099</c:v>
                </c:pt>
                <c:pt idx="1479">
                  <c:v>1268.5714285705501</c:v>
                </c:pt>
                <c:pt idx="1480">
                  <c:v>1269.4285714277</c:v>
                </c:pt>
                <c:pt idx="1481">
                  <c:v>1270.28571428483</c:v>
                </c:pt>
                <c:pt idx="1482">
                  <c:v>1271.1428571419799</c:v>
                </c:pt>
                <c:pt idx="1483">
                  <c:v>1271.9999999991201</c:v>
                </c:pt>
                <c:pt idx="1484">
                  <c:v>1272.85714285625</c:v>
                </c:pt>
                <c:pt idx="1485">
                  <c:v>1273.7142857133899</c:v>
                </c:pt>
                <c:pt idx="1486">
                  <c:v>1274.7142857133899</c:v>
                </c:pt>
                <c:pt idx="1487">
                  <c:v>1275.7142857133899</c:v>
                </c:pt>
                <c:pt idx="1488">
                  <c:v>1276.7142857133899</c:v>
                </c:pt>
                <c:pt idx="1489">
                  <c:v>1277.7142857133899</c:v>
                </c:pt>
                <c:pt idx="1490">
                  <c:v>1278.7142857133899</c:v>
                </c:pt>
                <c:pt idx="1491">
                  <c:v>1279.7142857133899</c:v>
                </c:pt>
                <c:pt idx="1492">
                  <c:v>1280.7142857133899</c:v>
                </c:pt>
                <c:pt idx="1493">
                  <c:v>1281.7142857133899</c:v>
                </c:pt>
                <c:pt idx="1494">
                  <c:v>1282.7142857133899</c:v>
                </c:pt>
                <c:pt idx="1495">
                  <c:v>1283.7142857133899</c:v>
                </c:pt>
                <c:pt idx="1496">
                  <c:v>1284.7142857133899</c:v>
                </c:pt>
                <c:pt idx="1497">
                  <c:v>1285.7142857133899</c:v>
                </c:pt>
                <c:pt idx="1498">
                  <c:v>1286.7142857133899</c:v>
                </c:pt>
                <c:pt idx="1499">
                  <c:v>1287.7142857133899</c:v>
                </c:pt>
                <c:pt idx="1500">
                  <c:v>1288.7142857133899</c:v>
                </c:pt>
                <c:pt idx="1501">
                  <c:v>1289.7142857133899</c:v>
                </c:pt>
                <c:pt idx="1502">
                  <c:v>1290.7142857133899</c:v>
                </c:pt>
                <c:pt idx="1503">
                  <c:v>1291.7142857133899</c:v>
                </c:pt>
                <c:pt idx="1504">
                  <c:v>1292.7142857133899</c:v>
                </c:pt>
                <c:pt idx="1505">
                  <c:v>1293.7142857133899</c:v>
                </c:pt>
                <c:pt idx="1506">
                  <c:v>1294.7142857133899</c:v>
                </c:pt>
                <c:pt idx="1507">
                  <c:v>1295.7142857133899</c:v>
                </c:pt>
                <c:pt idx="1508">
                  <c:v>1296.7142857133899</c:v>
                </c:pt>
                <c:pt idx="1509">
                  <c:v>1297.7142857133899</c:v>
                </c:pt>
                <c:pt idx="1510">
                  <c:v>1298.7142857133899</c:v>
                </c:pt>
                <c:pt idx="1511">
                  <c:v>1299.7142857133899</c:v>
                </c:pt>
                <c:pt idx="1512">
                  <c:v>1300.7142857133899</c:v>
                </c:pt>
                <c:pt idx="1513">
                  <c:v>1301.7142857133899</c:v>
                </c:pt>
                <c:pt idx="1514">
                  <c:v>1302.7142857133899</c:v>
                </c:pt>
                <c:pt idx="1515">
                  <c:v>1303.7142857133899</c:v>
                </c:pt>
                <c:pt idx="1516">
                  <c:v>1304.7142857133899</c:v>
                </c:pt>
                <c:pt idx="1517">
                  <c:v>1305.7142857133899</c:v>
                </c:pt>
                <c:pt idx="1518">
                  <c:v>1306.7142857133899</c:v>
                </c:pt>
                <c:pt idx="1519">
                  <c:v>1307.7142857133899</c:v>
                </c:pt>
                <c:pt idx="1520">
                  <c:v>1308.7142857133899</c:v>
                </c:pt>
                <c:pt idx="1521">
                  <c:v>1309.7142857133899</c:v>
                </c:pt>
                <c:pt idx="1522">
                  <c:v>1310.7142857133899</c:v>
                </c:pt>
                <c:pt idx="1523">
                  <c:v>1311.7142857133899</c:v>
                </c:pt>
                <c:pt idx="1524">
                  <c:v>1312.7142857133899</c:v>
                </c:pt>
                <c:pt idx="1525">
                  <c:v>1313.7142857133899</c:v>
                </c:pt>
                <c:pt idx="1526">
                  <c:v>1314.7142857133899</c:v>
                </c:pt>
                <c:pt idx="1527">
                  <c:v>1315.7142857133899</c:v>
                </c:pt>
                <c:pt idx="1528">
                  <c:v>1316.7142857133899</c:v>
                </c:pt>
                <c:pt idx="1529">
                  <c:v>1317.7142857133899</c:v>
                </c:pt>
                <c:pt idx="1530">
                  <c:v>1318.7142857133899</c:v>
                </c:pt>
                <c:pt idx="1531">
                  <c:v>1319.7142857133899</c:v>
                </c:pt>
                <c:pt idx="1532">
                  <c:v>1320.7142857133899</c:v>
                </c:pt>
                <c:pt idx="1533">
                  <c:v>1321.7142857133899</c:v>
                </c:pt>
                <c:pt idx="1534">
                  <c:v>1322.7142857133899</c:v>
                </c:pt>
                <c:pt idx="1535">
                  <c:v>1323.7142857133899</c:v>
                </c:pt>
                <c:pt idx="1536">
                  <c:v>1324.7142857133899</c:v>
                </c:pt>
                <c:pt idx="1537">
                  <c:v>1325.7142857133899</c:v>
                </c:pt>
                <c:pt idx="1538">
                  <c:v>1326.7142857133899</c:v>
                </c:pt>
                <c:pt idx="1539">
                  <c:v>1327.7142857133899</c:v>
                </c:pt>
                <c:pt idx="1540">
                  <c:v>1328.7142857133899</c:v>
                </c:pt>
                <c:pt idx="1541">
                  <c:v>1329.7142857133899</c:v>
                </c:pt>
                <c:pt idx="1542">
                  <c:v>1330.7142857133899</c:v>
                </c:pt>
                <c:pt idx="1543">
                  <c:v>1331.7142857133899</c:v>
                </c:pt>
                <c:pt idx="1544">
                  <c:v>1332.7142857133899</c:v>
                </c:pt>
                <c:pt idx="1545">
                  <c:v>1333.7142857133899</c:v>
                </c:pt>
                <c:pt idx="1546">
                  <c:v>1334.7142857133899</c:v>
                </c:pt>
                <c:pt idx="1547">
                  <c:v>1335.7142857133899</c:v>
                </c:pt>
                <c:pt idx="1548">
                  <c:v>1336.7142857133899</c:v>
                </c:pt>
                <c:pt idx="1549">
                  <c:v>1337.7142857133899</c:v>
                </c:pt>
                <c:pt idx="1550">
                  <c:v>1338.7142857133899</c:v>
                </c:pt>
                <c:pt idx="1551">
                  <c:v>1339.7142857133899</c:v>
                </c:pt>
                <c:pt idx="1552">
                  <c:v>1340.7142857133899</c:v>
                </c:pt>
                <c:pt idx="1553">
                  <c:v>1341.7142857133899</c:v>
                </c:pt>
                <c:pt idx="1554">
                  <c:v>1342.7142857133899</c:v>
                </c:pt>
                <c:pt idx="1555">
                  <c:v>1343.7142857133899</c:v>
                </c:pt>
                <c:pt idx="1556">
                  <c:v>1344.7142857133899</c:v>
                </c:pt>
                <c:pt idx="1557">
                  <c:v>1345.7142857133899</c:v>
                </c:pt>
                <c:pt idx="1558">
                  <c:v>1346.7142857133899</c:v>
                </c:pt>
                <c:pt idx="1559">
                  <c:v>1347.7142857133899</c:v>
                </c:pt>
                <c:pt idx="1560">
                  <c:v>1348.7142857133899</c:v>
                </c:pt>
                <c:pt idx="1561">
                  <c:v>1349.7142857133899</c:v>
                </c:pt>
                <c:pt idx="1562">
                  <c:v>1350.7142857133899</c:v>
                </c:pt>
                <c:pt idx="1563">
                  <c:v>1351.7142857133899</c:v>
                </c:pt>
                <c:pt idx="1564">
                  <c:v>1352.7142857133899</c:v>
                </c:pt>
                <c:pt idx="1565">
                  <c:v>1353.7142857133899</c:v>
                </c:pt>
                <c:pt idx="1566">
                  <c:v>1354.7142857133899</c:v>
                </c:pt>
                <c:pt idx="1567">
                  <c:v>1355.7142857133899</c:v>
                </c:pt>
                <c:pt idx="1568">
                  <c:v>1356.7142857133899</c:v>
                </c:pt>
                <c:pt idx="1569">
                  <c:v>1357.7142857133899</c:v>
                </c:pt>
                <c:pt idx="1570">
                  <c:v>1358.7142857133899</c:v>
                </c:pt>
                <c:pt idx="1571">
                  <c:v>1359.7142857133899</c:v>
                </c:pt>
                <c:pt idx="1572">
                  <c:v>1360.7142857133899</c:v>
                </c:pt>
                <c:pt idx="1573">
                  <c:v>1361.7142857133899</c:v>
                </c:pt>
                <c:pt idx="1574">
                  <c:v>1362.7142857133899</c:v>
                </c:pt>
                <c:pt idx="1575">
                  <c:v>1363.7142857133899</c:v>
                </c:pt>
                <c:pt idx="1576">
                  <c:v>1364.7142857133899</c:v>
                </c:pt>
                <c:pt idx="1577">
                  <c:v>1365.7142857133899</c:v>
                </c:pt>
                <c:pt idx="1578">
                  <c:v>1366.7142857133899</c:v>
                </c:pt>
                <c:pt idx="1579">
                  <c:v>1367.7142857133899</c:v>
                </c:pt>
                <c:pt idx="1580">
                  <c:v>1368.7142857133899</c:v>
                </c:pt>
                <c:pt idx="1581">
                  <c:v>1369.7142857133899</c:v>
                </c:pt>
                <c:pt idx="1582">
                  <c:v>1370.7142857133899</c:v>
                </c:pt>
                <c:pt idx="1583">
                  <c:v>1371.7142857133899</c:v>
                </c:pt>
                <c:pt idx="1584">
                  <c:v>1372.7142857133899</c:v>
                </c:pt>
                <c:pt idx="1585">
                  <c:v>1373.7142857133899</c:v>
                </c:pt>
                <c:pt idx="1586">
                  <c:v>1374.7142857133899</c:v>
                </c:pt>
                <c:pt idx="1587">
                  <c:v>1375.7142857133899</c:v>
                </c:pt>
                <c:pt idx="1588">
                  <c:v>1376.7142857133899</c:v>
                </c:pt>
                <c:pt idx="1589">
                  <c:v>1377.7142857133899</c:v>
                </c:pt>
                <c:pt idx="1590">
                  <c:v>1378.7142857133899</c:v>
                </c:pt>
                <c:pt idx="1591">
                  <c:v>1379.7142857133899</c:v>
                </c:pt>
                <c:pt idx="1592">
                  <c:v>1380.7142857133899</c:v>
                </c:pt>
                <c:pt idx="1593">
                  <c:v>1381.7142857133899</c:v>
                </c:pt>
                <c:pt idx="1594">
                  <c:v>1382.7142857133899</c:v>
                </c:pt>
                <c:pt idx="1595">
                  <c:v>1383.7142857133899</c:v>
                </c:pt>
                <c:pt idx="1596">
                  <c:v>1384.7142857133899</c:v>
                </c:pt>
                <c:pt idx="1597">
                  <c:v>1385.7142857133899</c:v>
                </c:pt>
                <c:pt idx="1598">
                  <c:v>1386.7142857133899</c:v>
                </c:pt>
                <c:pt idx="1599">
                  <c:v>1387.7142857133899</c:v>
                </c:pt>
                <c:pt idx="1600">
                  <c:v>1388.7142857133899</c:v>
                </c:pt>
                <c:pt idx="1601">
                  <c:v>1389.7142857133899</c:v>
                </c:pt>
                <c:pt idx="1602">
                  <c:v>1390.7142857133899</c:v>
                </c:pt>
                <c:pt idx="1603">
                  <c:v>1391.7142857133899</c:v>
                </c:pt>
                <c:pt idx="1604">
                  <c:v>1392.7142857133899</c:v>
                </c:pt>
                <c:pt idx="1605">
                  <c:v>1393.7142857133899</c:v>
                </c:pt>
                <c:pt idx="1606">
                  <c:v>1394.7142857133899</c:v>
                </c:pt>
                <c:pt idx="1607">
                  <c:v>1395.7142857133899</c:v>
                </c:pt>
                <c:pt idx="1608">
                  <c:v>1396.7142857133899</c:v>
                </c:pt>
                <c:pt idx="1609">
                  <c:v>1397.7142857133899</c:v>
                </c:pt>
                <c:pt idx="1610">
                  <c:v>1398.7142857133899</c:v>
                </c:pt>
                <c:pt idx="1611">
                  <c:v>1399.7142857133899</c:v>
                </c:pt>
                <c:pt idx="1612">
                  <c:v>1400.7142857133899</c:v>
                </c:pt>
                <c:pt idx="1613">
                  <c:v>1401.7142857133899</c:v>
                </c:pt>
                <c:pt idx="1614">
                  <c:v>1402.7142857133899</c:v>
                </c:pt>
                <c:pt idx="1615">
                  <c:v>1403.7142857133899</c:v>
                </c:pt>
                <c:pt idx="1616">
                  <c:v>1404.7142857133899</c:v>
                </c:pt>
                <c:pt idx="1617">
                  <c:v>1405.7142857133899</c:v>
                </c:pt>
                <c:pt idx="1618">
                  <c:v>1406.7142857133899</c:v>
                </c:pt>
                <c:pt idx="1619">
                  <c:v>1407.7142857133899</c:v>
                </c:pt>
                <c:pt idx="1620">
                  <c:v>1408.7142857133899</c:v>
                </c:pt>
                <c:pt idx="1621">
                  <c:v>1409.7142857133899</c:v>
                </c:pt>
                <c:pt idx="1622">
                  <c:v>1410.7142857133899</c:v>
                </c:pt>
              </c:numCache>
            </c:numRef>
          </c:xVal>
          <c:yVal>
            <c:numRef>
              <c:f>Feuil3!$N$3:$N$1625</c:f>
              <c:numCache>
                <c:formatCode>0.00E+00</c:formatCode>
                <c:ptCount val="1623"/>
                <c:pt idx="0">
                  <c:v>29.092815814016198</c:v>
                </c:pt>
                <c:pt idx="1">
                  <c:v>30.763356000782199</c:v>
                </c:pt>
                <c:pt idx="2">
                  <c:v>32.557451812158099</c:v>
                </c:pt>
                <c:pt idx="3">
                  <c:v>33.9153481623662</c:v>
                </c:pt>
                <c:pt idx="4">
                  <c:v>35.010166033158598</c:v>
                </c:pt>
                <c:pt idx="5">
                  <c:v>35.914349613633597</c:v>
                </c:pt>
                <c:pt idx="6">
                  <c:v>36.673020520279302</c:v>
                </c:pt>
                <c:pt idx="7">
                  <c:v>37.321671434225401</c:v>
                </c:pt>
                <c:pt idx="8">
                  <c:v>37.886885005875598</c:v>
                </c:pt>
                <c:pt idx="9">
                  <c:v>38.385495209435199</c:v>
                </c:pt>
                <c:pt idx="10">
                  <c:v>38.833904629722902</c:v>
                </c:pt>
                <c:pt idx="11">
                  <c:v>39.2417550725064</c:v>
                </c:pt>
                <c:pt idx="12">
                  <c:v>39.616851624570899</c:v>
                </c:pt>
                <c:pt idx="13">
                  <c:v>39.9641839718062</c:v>
                </c:pt>
                <c:pt idx="14">
                  <c:v>40.2892518900208</c:v>
                </c:pt>
                <c:pt idx="15">
                  <c:v>40.594800033182999</c:v>
                </c:pt>
                <c:pt idx="16">
                  <c:v>40.885712763063403</c:v>
                </c:pt>
                <c:pt idx="17">
                  <c:v>41.162499866820802</c:v>
                </c:pt>
                <c:pt idx="18">
                  <c:v>41.428028720619103</c:v>
                </c:pt>
                <c:pt idx="19">
                  <c:v>41.68346818733</c:v>
                </c:pt>
                <c:pt idx="20">
                  <c:v>41.931271407696798</c:v>
                </c:pt>
                <c:pt idx="21">
                  <c:v>42.172364715855501</c:v>
                </c:pt>
                <c:pt idx="22">
                  <c:v>42.406936346811499</c:v>
                </c:pt>
                <c:pt idx="23">
                  <c:v>42.635996224642497</c:v>
                </c:pt>
                <c:pt idx="24">
                  <c:v>42.860330584081701</c:v>
                </c:pt>
                <c:pt idx="25">
                  <c:v>43.080544533831002</c:v>
                </c:pt>
                <c:pt idx="26">
                  <c:v>43.296934129724299</c:v>
                </c:pt>
                <c:pt idx="27">
                  <c:v>43.509467826129899</c:v>
                </c:pt>
                <c:pt idx="28">
                  <c:v>43.718756430195597</c:v>
                </c:pt>
                <c:pt idx="29">
                  <c:v>43.924417081920502</c:v>
                </c:pt>
                <c:pt idx="30">
                  <c:v>44.127090471172501</c:v>
                </c:pt>
                <c:pt idx="31">
                  <c:v>44.326755258056103</c:v>
                </c:pt>
                <c:pt idx="32">
                  <c:v>44.523719659214301</c:v>
                </c:pt>
                <c:pt idx="33">
                  <c:v>44.717674142462201</c:v>
                </c:pt>
                <c:pt idx="34">
                  <c:v>44.908392441816197</c:v>
                </c:pt>
                <c:pt idx="35">
                  <c:v>45.096473379741298</c:v>
                </c:pt>
                <c:pt idx="36">
                  <c:v>45.282366185693</c:v>
                </c:pt>
                <c:pt idx="37">
                  <c:v>45.3865079951849</c:v>
                </c:pt>
                <c:pt idx="38">
                  <c:v>45.574917692569301</c:v>
                </c:pt>
                <c:pt idx="39">
                  <c:v>45.7163364377896</c:v>
                </c:pt>
                <c:pt idx="40">
                  <c:v>45.895544314096099</c:v>
                </c:pt>
                <c:pt idx="41">
                  <c:v>46.050155547290601</c:v>
                </c:pt>
                <c:pt idx="42">
                  <c:v>46.221643898748297</c:v>
                </c:pt>
                <c:pt idx="43">
                  <c:v>46.381063945170197</c:v>
                </c:pt>
                <c:pt idx="44">
                  <c:v>46.547203317581499</c:v>
                </c:pt>
                <c:pt idx="45">
                  <c:v>46.707592736212398</c:v>
                </c:pt>
                <c:pt idx="46">
                  <c:v>46.870344831033002</c:v>
                </c:pt>
                <c:pt idx="47">
                  <c:v>47.029994884683497</c:v>
                </c:pt>
                <c:pt idx="48">
                  <c:v>47.189732492225403</c:v>
                </c:pt>
                <c:pt idx="49">
                  <c:v>47.347549135352303</c:v>
                </c:pt>
                <c:pt idx="50">
                  <c:v>47.504337517408899</c:v>
                </c:pt>
                <c:pt idx="51">
                  <c:v>47.659605911212303</c:v>
                </c:pt>
                <c:pt idx="52">
                  <c:v>47.813865261310497</c:v>
                </c:pt>
                <c:pt idx="53">
                  <c:v>47.967409469420801</c:v>
                </c:pt>
                <c:pt idx="54">
                  <c:v>48.119341067764402</c:v>
                </c:pt>
                <c:pt idx="55">
                  <c:v>48.269599014314601</c:v>
                </c:pt>
                <c:pt idx="56">
                  <c:v>48.418104327863396</c:v>
                </c:pt>
                <c:pt idx="57">
                  <c:v>48.565332908044098</c:v>
                </c:pt>
                <c:pt idx="58">
                  <c:v>48.710789948710101</c:v>
                </c:pt>
                <c:pt idx="59">
                  <c:v>48.855252127863601</c:v>
                </c:pt>
                <c:pt idx="60">
                  <c:v>48.997825347523403</c:v>
                </c:pt>
                <c:pt idx="61">
                  <c:v>49.139249009563002</c:v>
                </c:pt>
                <c:pt idx="62">
                  <c:v>49.279017556928601</c:v>
                </c:pt>
                <c:pt idx="63">
                  <c:v>49.417590902564797</c:v>
                </c:pt>
                <c:pt idx="64">
                  <c:v>49.554777209458898</c:v>
                </c:pt>
                <c:pt idx="65">
                  <c:v>49.690725192374202</c:v>
                </c:pt>
                <c:pt idx="66">
                  <c:v>49.825214484665999</c:v>
                </c:pt>
                <c:pt idx="67">
                  <c:v>49.9585867710759</c:v>
                </c:pt>
                <c:pt idx="68">
                  <c:v>50.090583500433397</c:v>
                </c:pt>
                <c:pt idx="69">
                  <c:v>50.221126350825401</c:v>
                </c:pt>
                <c:pt idx="70">
                  <c:v>50.350377262269497</c:v>
                </c:pt>
                <c:pt idx="71">
                  <c:v>50.478362866807799</c:v>
                </c:pt>
                <c:pt idx="72">
                  <c:v>50.605082905469303</c:v>
                </c:pt>
                <c:pt idx="73">
                  <c:v>50.730670207905902</c:v>
                </c:pt>
                <c:pt idx="74">
                  <c:v>50.854949730542899</c:v>
                </c:pt>
                <c:pt idx="75">
                  <c:v>50.977997721228</c:v>
                </c:pt>
                <c:pt idx="76">
                  <c:v>51.099941072329699</c:v>
                </c:pt>
                <c:pt idx="77">
                  <c:v>51.220554193641597</c:v>
                </c:pt>
                <c:pt idx="78">
                  <c:v>51.339998700051297</c:v>
                </c:pt>
                <c:pt idx="79">
                  <c:v>51.458404706981099</c:v>
                </c:pt>
                <c:pt idx="80">
                  <c:v>51.575882924575197</c:v>
                </c:pt>
                <c:pt idx="81">
                  <c:v>51.692183156616103</c:v>
                </c:pt>
                <c:pt idx="82">
                  <c:v>51.807317504307299</c:v>
                </c:pt>
                <c:pt idx="83">
                  <c:v>51.921334629980102</c:v>
                </c:pt>
                <c:pt idx="84">
                  <c:v>52.033737385156201</c:v>
                </c:pt>
                <c:pt idx="85">
                  <c:v>52.145318312984699</c:v>
                </c:pt>
                <c:pt idx="86">
                  <c:v>52.2556115530125</c:v>
                </c:pt>
                <c:pt idx="87">
                  <c:v>52.364800385396002</c:v>
                </c:pt>
                <c:pt idx="88">
                  <c:v>52.472788311251001</c:v>
                </c:pt>
                <c:pt idx="89">
                  <c:v>52.579589873144599</c:v>
                </c:pt>
                <c:pt idx="90">
                  <c:v>52.685156592275803</c:v>
                </c:pt>
                <c:pt idx="91">
                  <c:v>52.7895943919088</c:v>
                </c:pt>
                <c:pt idx="92">
                  <c:v>52.892823170427</c:v>
                </c:pt>
                <c:pt idx="93">
                  <c:v>52.994966230690402</c:v>
                </c:pt>
                <c:pt idx="94">
                  <c:v>53.096029101230698</c:v>
                </c:pt>
                <c:pt idx="95">
                  <c:v>53.1961383594534</c:v>
                </c:pt>
                <c:pt idx="96">
                  <c:v>53.295177822774797</c:v>
                </c:pt>
                <c:pt idx="97">
                  <c:v>53.393236904457702</c:v>
                </c:pt>
                <c:pt idx="98">
                  <c:v>53.490211954373898</c:v>
                </c:pt>
                <c:pt idx="99">
                  <c:v>53.586377107648197</c:v>
                </c:pt>
                <c:pt idx="100">
                  <c:v>53.681482468280201</c:v>
                </c:pt>
                <c:pt idx="101">
                  <c:v>53.775773551881997</c:v>
                </c:pt>
                <c:pt idx="102">
                  <c:v>53.869246796319402</c:v>
                </c:pt>
                <c:pt idx="103">
                  <c:v>53.961764535662397</c:v>
                </c:pt>
                <c:pt idx="104">
                  <c:v>54.053806534360099</c:v>
                </c:pt>
                <c:pt idx="105">
                  <c:v>54.144673211534403</c:v>
                </c:pt>
                <c:pt idx="106">
                  <c:v>54.234908336400899</c:v>
                </c:pt>
                <c:pt idx="107">
                  <c:v>54.324093837799097</c:v>
                </c:pt>
                <c:pt idx="108">
                  <c:v>54.412680512913198</c:v>
                </c:pt>
                <c:pt idx="109">
                  <c:v>54.500328021953102</c:v>
                </c:pt>
                <c:pt idx="110">
                  <c:v>54.586859070753199</c:v>
                </c:pt>
                <c:pt idx="111">
                  <c:v>54.672630132351401</c:v>
                </c:pt>
                <c:pt idx="112">
                  <c:v>54.757603284688599</c:v>
                </c:pt>
                <c:pt idx="113">
                  <c:v>54.841807425490103</c:v>
                </c:pt>
                <c:pt idx="114">
                  <c:v>54.925295354448899</c:v>
                </c:pt>
                <c:pt idx="115">
                  <c:v>55.007755755609097</c:v>
                </c:pt>
                <c:pt idx="116">
                  <c:v>55.089680107618797</c:v>
                </c:pt>
                <c:pt idx="117">
                  <c:v>55.170498097876099</c:v>
                </c:pt>
                <c:pt idx="118">
                  <c:v>55.250984887591301</c:v>
                </c:pt>
                <c:pt idx="119">
                  <c:v>55.330501852369203</c:v>
                </c:pt>
                <c:pt idx="120">
                  <c:v>55.409447306347602</c:v>
                </c:pt>
                <c:pt idx="121">
                  <c:v>55.487415871626602</c:v>
                </c:pt>
                <c:pt idx="122">
                  <c:v>55.564782024552898</c:v>
                </c:pt>
                <c:pt idx="123">
                  <c:v>55.641312927350398</c:v>
                </c:pt>
                <c:pt idx="124">
                  <c:v>55.717396847801297</c:v>
                </c:pt>
                <c:pt idx="125">
                  <c:v>55.792464362625601</c:v>
                </c:pt>
                <c:pt idx="126">
                  <c:v>55.8668940810728</c:v>
                </c:pt>
                <c:pt idx="127">
                  <c:v>55.940300114363602</c:v>
                </c:pt>
                <c:pt idx="128">
                  <c:v>56.013343199090201</c:v>
                </c:pt>
                <c:pt idx="129">
                  <c:v>56.085201900754498</c:v>
                </c:pt>
                <c:pt idx="130">
                  <c:v>56.1565588303284</c:v>
                </c:pt>
                <c:pt idx="131">
                  <c:v>56.227183906698102</c:v>
                </c:pt>
                <c:pt idx="132">
                  <c:v>56.296993788833603</c:v>
                </c:pt>
                <c:pt idx="133">
                  <c:v>56.366316503320398</c:v>
                </c:pt>
                <c:pt idx="134">
                  <c:v>56.434569100375398</c:v>
                </c:pt>
                <c:pt idx="135">
                  <c:v>56.502492545987103</c:v>
                </c:pt>
                <c:pt idx="136">
                  <c:v>56.569314813812902</c:v>
                </c:pt>
                <c:pt idx="137">
                  <c:v>56.635781293313599</c:v>
                </c:pt>
                <c:pt idx="138">
                  <c:v>56.701350247117503</c:v>
                </c:pt>
                <c:pt idx="139">
                  <c:v>56.766468557122501</c:v>
                </c:pt>
                <c:pt idx="140">
                  <c:v>56.830879927713603</c:v>
                </c:pt>
                <c:pt idx="141">
                  <c:v>56.894832990123298</c:v>
                </c:pt>
                <c:pt idx="142">
                  <c:v>56.957980654429299</c:v>
                </c:pt>
                <c:pt idx="143">
                  <c:v>57.020828975515101</c:v>
                </c:pt>
                <c:pt idx="144">
                  <c:v>57.082798294000497</c:v>
                </c:pt>
                <c:pt idx="145">
                  <c:v>57.144672082043698</c:v>
                </c:pt>
                <c:pt idx="146">
                  <c:v>57.206016699130203</c:v>
                </c:pt>
                <c:pt idx="147">
                  <c:v>57.266949506015202</c:v>
                </c:pt>
                <c:pt idx="148">
                  <c:v>57.327334640253497</c:v>
                </c:pt>
                <c:pt idx="149">
                  <c:v>57.386924480761799</c:v>
                </c:pt>
                <c:pt idx="150">
                  <c:v>57.446111956081197</c:v>
                </c:pt>
                <c:pt idx="151">
                  <c:v>57.504566611656799</c:v>
                </c:pt>
                <c:pt idx="152">
                  <c:v>57.562594395400097</c:v>
                </c:pt>
                <c:pt idx="153">
                  <c:v>57.619923878867198</c:v>
                </c:pt>
                <c:pt idx="154">
                  <c:v>57.676783414629597</c:v>
                </c:pt>
                <c:pt idx="155">
                  <c:v>57.733003660765903</c:v>
                </c:pt>
                <c:pt idx="156">
                  <c:v>57.788833035769301</c:v>
                </c:pt>
                <c:pt idx="157">
                  <c:v>57.8440863115217</c:v>
                </c:pt>
                <c:pt idx="158">
                  <c:v>57.898919353276099</c:v>
                </c:pt>
                <c:pt idx="159">
                  <c:v>57.9531753192881</c:v>
                </c:pt>
                <c:pt idx="160">
                  <c:v>58.007079103761598</c:v>
                </c:pt>
                <c:pt idx="161">
                  <c:v>58.060432301828698</c:v>
                </c:pt>
                <c:pt idx="162">
                  <c:v>58.113306647712697</c:v>
                </c:pt>
                <c:pt idx="163">
                  <c:v>58.165654931622299</c:v>
                </c:pt>
                <c:pt idx="164">
                  <c:v>58.217515466150203</c:v>
                </c:pt>
                <c:pt idx="165">
                  <c:v>58.2689801422964</c:v>
                </c:pt>
                <c:pt idx="166">
                  <c:v>58.319994670540801</c:v>
                </c:pt>
                <c:pt idx="167">
                  <c:v>58.3706176512651</c:v>
                </c:pt>
                <c:pt idx="168">
                  <c:v>58.420789075214103</c:v>
                </c:pt>
                <c:pt idx="169">
                  <c:v>58.470532938046802</c:v>
                </c:pt>
                <c:pt idx="170">
                  <c:v>58.5199511722642</c:v>
                </c:pt>
                <c:pt idx="171">
                  <c:v>58.5690954738239</c:v>
                </c:pt>
                <c:pt idx="172">
                  <c:v>58.617635644755197</c:v>
                </c:pt>
                <c:pt idx="173">
                  <c:v>58.666016579355002</c:v>
                </c:pt>
                <c:pt idx="174">
                  <c:v>58.713640447451198</c:v>
                </c:pt>
                <c:pt idx="175">
                  <c:v>58.7610584110625</c:v>
                </c:pt>
                <c:pt idx="176">
                  <c:v>58.807870506023299</c:v>
                </c:pt>
                <c:pt idx="177">
                  <c:v>58.854441698774203</c:v>
                </c:pt>
                <c:pt idx="178">
                  <c:v>58.900491026597798</c:v>
                </c:pt>
                <c:pt idx="179">
                  <c:v>58.946270920524697</c:v>
                </c:pt>
                <c:pt idx="180">
                  <c:v>58.9915735133807</c:v>
                </c:pt>
                <c:pt idx="181">
                  <c:v>59.036688995530298</c:v>
                </c:pt>
                <c:pt idx="182">
                  <c:v>59.081278054392101</c:v>
                </c:pt>
                <c:pt idx="183">
                  <c:v>59.125635086112403</c:v>
                </c:pt>
                <c:pt idx="184">
                  <c:v>59.169352418097098</c:v>
                </c:pt>
                <c:pt idx="185">
                  <c:v>59.212829691052598</c:v>
                </c:pt>
                <c:pt idx="186">
                  <c:v>59.2557595599907</c:v>
                </c:pt>
                <c:pt idx="187">
                  <c:v>59.2983699782936</c:v>
                </c:pt>
                <c:pt idx="188">
                  <c:v>59.340427138954503</c:v>
                </c:pt>
                <c:pt idx="189">
                  <c:v>59.3823113833364</c:v>
                </c:pt>
                <c:pt idx="190">
                  <c:v>59.423715292923902</c:v>
                </c:pt>
                <c:pt idx="191">
                  <c:v>59.464859623387902</c:v>
                </c:pt>
                <c:pt idx="192">
                  <c:v>59.505585857876397</c:v>
                </c:pt>
                <c:pt idx="193">
                  <c:v>59.545971326018197</c:v>
                </c:pt>
                <c:pt idx="194">
                  <c:v>59.5861388961765</c:v>
                </c:pt>
                <c:pt idx="195">
                  <c:v>59.625751191633597</c:v>
                </c:pt>
                <c:pt idx="196">
                  <c:v>59.665211220678401</c:v>
                </c:pt>
                <c:pt idx="197">
                  <c:v>59.7042781859735</c:v>
                </c:pt>
                <c:pt idx="198">
                  <c:v>59.742873714816497</c:v>
                </c:pt>
                <c:pt idx="199">
                  <c:v>59.780995693700199</c:v>
                </c:pt>
                <c:pt idx="200">
                  <c:v>59.818967139368603</c:v>
                </c:pt>
                <c:pt idx="201">
                  <c:v>59.856518432377399</c:v>
                </c:pt>
                <c:pt idx="202">
                  <c:v>59.893711185392903</c:v>
                </c:pt>
                <c:pt idx="203">
                  <c:v>59.9306414489036</c:v>
                </c:pt>
                <c:pt idx="204">
                  <c:v>59.967816888239803</c:v>
                </c:pt>
                <c:pt idx="205">
                  <c:v>60.0047400875658</c:v>
                </c:pt>
                <c:pt idx="206">
                  <c:v>60.041424058370701</c:v>
                </c:pt>
                <c:pt idx="207">
                  <c:v>60.077849296210999</c:v>
                </c:pt>
                <c:pt idx="208">
                  <c:v>60.1133256815314</c:v>
                </c:pt>
                <c:pt idx="209">
                  <c:v>60.1485088646074</c:v>
                </c:pt>
                <c:pt idx="210">
                  <c:v>60.183994045118297</c:v>
                </c:pt>
                <c:pt idx="211">
                  <c:v>60.218510021841603</c:v>
                </c:pt>
                <c:pt idx="212">
                  <c:v>60.252780092334703</c:v>
                </c:pt>
                <c:pt idx="213">
                  <c:v>60.286679326993202</c:v>
                </c:pt>
                <c:pt idx="214">
                  <c:v>60.3202775244105</c:v>
                </c:pt>
                <c:pt idx="215">
                  <c:v>60.353562011664899</c:v>
                </c:pt>
                <c:pt idx="216">
                  <c:v>60.386565539539603</c:v>
                </c:pt>
                <c:pt idx="217">
                  <c:v>60.419867939905998</c:v>
                </c:pt>
                <c:pt idx="218">
                  <c:v>60.452153768965701</c:v>
                </c:pt>
                <c:pt idx="219">
                  <c:v>60.484494558301698</c:v>
                </c:pt>
                <c:pt idx="220">
                  <c:v>60.516291479523602</c:v>
                </c:pt>
                <c:pt idx="221">
                  <c:v>60.547903284864198</c:v>
                </c:pt>
                <c:pt idx="222">
                  <c:v>60.579140791747399</c:v>
                </c:pt>
                <c:pt idx="223">
                  <c:v>60.6106488232817</c:v>
                </c:pt>
                <c:pt idx="224">
                  <c:v>60.641403964629298</c:v>
                </c:pt>
                <c:pt idx="225">
                  <c:v>60.671953673113002</c:v>
                </c:pt>
                <c:pt idx="226">
                  <c:v>60.702182864773697</c:v>
                </c:pt>
                <c:pt idx="227">
                  <c:v>60.732175900035799</c:v>
                </c:pt>
                <c:pt idx="228">
                  <c:v>60.761963647044297</c:v>
                </c:pt>
                <c:pt idx="229">
                  <c:v>60.7919864176705</c:v>
                </c:pt>
                <c:pt idx="230">
                  <c:v>60.821347071809399</c:v>
                </c:pt>
                <c:pt idx="231">
                  <c:v>60.8505627959889</c:v>
                </c:pt>
                <c:pt idx="232">
                  <c:v>60.879420476306301</c:v>
                </c:pt>
                <c:pt idx="233">
                  <c:v>60.908120814095703</c:v>
                </c:pt>
                <c:pt idx="234">
                  <c:v>60.9365073540732</c:v>
                </c:pt>
                <c:pt idx="235">
                  <c:v>60.9647014828926</c:v>
                </c:pt>
                <c:pt idx="236">
                  <c:v>60.993052927728201</c:v>
                </c:pt>
                <c:pt idx="237">
                  <c:v>61.020816346264098</c:v>
                </c:pt>
                <c:pt idx="238">
                  <c:v>61.048441737599198</c:v>
                </c:pt>
                <c:pt idx="239">
                  <c:v>61.075721512495498</c:v>
                </c:pt>
                <c:pt idx="240">
                  <c:v>61.102868335035701</c:v>
                </c:pt>
                <c:pt idx="241">
                  <c:v>61.129711386264098</c:v>
                </c:pt>
                <c:pt idx="242">
                  <c:v>61.156394690497002</c:v>
                </c:pt>
                <c:pt idx="243">
                  <c:v>61.182831128309999</c:v>
                </c:pt>
                <c:pt idx="244">
                  <c:v>61.209176999709697</c:v>
                </c:pt>
                <c:pt idx="245">
                  <c:v>61.235544674670201</c:v>
                </c:pt>
                <c:pt idx="246">
                  <c:v>61.261510306383101</c:v>
                </c:pt>
                <c:pt idx="247">
                  <c:v>61.287122025662399</c:v>
                </c:pt>
                <c:pt idx="248">
                  <c:v>61.3128996398966</c:v>
                </c:pt>
                <c:pt idx="249">
                  <c:v>61.3380874294579</c:v>
                </c:pt>
                <c:pt idx="250">
                  <c:v>61.363218240517298</c:v>
                </c:pt>
                <c:pt idx="251">
                  <c:v>61.388102304134698</c:v>
                </c:pt>
                <c:pt idx="252">
                  <c:v>61.412763319913701</c:v>
                </c:pt>
                <c:pt idx="253">
                  <c:v>61.437201433851499</c:v>
                </c:pt>
                <c:pt idx="254">
                  <c:v>61.461493149645598</c:v>
                </c:pt>
                <c:pt idx="255">
                  <c:v>61.485491609291799</c:v>
                </c:pt>
                <c:pt idx="256">
                  <c:v>61.509402556717902</c:v>
                </c:pt>
                <c:pt idx="257">
                  <c:v>61.533034779339701</c:v>
                </c:pt>
                <c:pt idx="258">
                  <c:v>61.556545870327803</c:v>
                </c:pt>
                <c:pt idx="259">
                  <c:v>61.579829530740099</c:v>
                </c:pt>
                <c:pt idx="260">
                  <c:v>61.602958501152202</c:v>
                </c:pt>
                <c:pt idx="261">
                  <c:v>61.625880262374402</c:v>
                </c:pt>
                <c:pt idx="262">
                  <c:v>61.648992316860301</c:v>
                </c:pt>
                <c:pt idx="263">
                  <c:v>61.671591219139998</c:v>
                </c:pt>
                <c:pt idx="264">
                  <c:v>61.694145839210201</c:v>
                </c:pt>
                <c:pt idx="265">
                  <c:v>61.716339006516797</c:v>
                </c:pt>
                <c:pt idx="266">
                  <c:v>61.738503125413096</c:v>
                </c:pt>
                <c:pt idx="267">
                  <c:v>61.760338672367403</c:v>
                </c:pt>
                <c:pt idx="268">
                  <c:v>61.782149617499996</c:v>
                </c:pt>
                <c:pt idx="269">
                  <c:v>61.803681142345198</c:v>
                </c:pt>
                <c:pt idx="270">
                  <c:v>61.825137036450499</c:v>
                </c:pt>
                <c:pt idx="271">
                  <c:v>61.8463636984226</c:v>
                </c:pt>
                <c:pt idx="272">
                  <c:v>61.867516509705297</c:v>
                </c:pt>
                <c:pt idx="273">
                  <c:v>61.888416394696399</c:v>
                </c:pt>
                <c:pt idx="274">
                  <c:v>61.909219507104403</c:v>
                </c:pt>
                <c:pt idx="275">
                  <c:v>61.9297436628528</c:v>
                </c:pt>
                <c:pt idx="276">
                  <c:v>61.950161964315797</c:v>
                </c:pt>
                <c:pt idx="277">
                  <c:v>61.970376974131803</c:v>
                </c:pt>
                <c:pt idx="278">
                  <c:v>61.990383444712499</c:v>
                </c:pt>
                <c:pt idx="279">
                  <c:v>62.010376786391902</c:v>
                </c:pt>
                <c:pt idx="280">
                  <c:v>62.0301065829603</c:v>
                </c:pt>
                <c:pt idx="281">
                  <c:v>62.050125458879201</c:v>
                </c:pt>
                <c:pt idx="282">
                  <c:v>62.069592715196002</c:v>
                </c:pt>
                <c:pt idx="283">
                  <c:v>62.089077043080799</c:v>
                </c:pt>
                <c:pt idx="284">
                  <c:v>62.108229680465897</c:v>
                </c:pt>
                <c:pt idx="285">
                  <c:v>62.127365024600998</c:v>
                </c:pt>
                <c:pt idx="286">
                  <c:v>62.146246460743797</c:v>
                </c:pt>
                <c:pt idx="287">
                  <c:v>62.165064220283902</c:v>
                </c:pt>
                <c:pt idx="288">
                  <c:v>62.1836763016925</c:v>
                </c:pt>
                <c:pt idx="289">
                  <c:v>62.202191717336703</c:v>
                </c:pt>
                <c:pt idx="290">
                  <c:v>62.220543827756401</c:v>
                </c:pt>
                <c:pt idx="291">
                  <c:v>62.238782776709897</c:v>
                </c:pt>
                <c:pt idx="292">
                  <c:v>62.256887058505498</c:v>
                </c:pt>
                <c:pt idx="293">
                  <c:v>62.274862950877399</c:v>
                </c:pt>
                <c:pt idx="294">
                  <c:v>62.292726364782503</c:v>
                </c:pt>
                <c:pt idx="295">
                  <c:v>62.310419005383999</c:v>
                </c:pt>
                <c:pt idx="296">
                  <c:v>62.3280191720348</c:v>
                </c:pt>
                <c:pt idx="297">
                  <c:v>62.345447106055097</c:v>
                </c:pt>
                <c:pt idx="298">
                  <c:v>62.362800429777103</c:v>
                </c:pt>
                <c:pt idx="299">
                  <c:v>62.3801137924549</c:v>
                </c:pt>
                <c:pt idx="300">
                  <c:v>62.397444927978</c:v>
                </c:pt>
                <c:pt idx="301">
                  <c:v>62.414566123404498</c:v>
                </c:pt>
                <c:pt idx="302">
                  <c:v>62.4314583814485</c:v>
                </c:pt>
                <c:pt idx="303">
                  <c:v>62.4482445783215</c:v>
                </c:pt>
                <c:pt idx="304">
                  <c:v>62.464879400113603</c:v>
                </c:pt>
                <c:pt idx="305">
                  <c:v>62.481400320683697</c:v>
                </c:pt>
                <c:pt idx="306">
                  <c:v>62.497924612592399</c:v>
                </c:pt>
                <c:pt idx="307">
                  <c:v>62.5141569877512</c:v>
                </c:pt>
                <c:pt idx="308">
                  <c:v>62.530460935483703</c:v>
                </c:pt>
                <c:pt idx="309">
                  <c:v>62.546434975928896</c:v>
                </c:pt>
                <c:pt idx="310">
                  <c:v>62.562475040793501</c:v>
                </c:pt>
                <c:pt idx="311">
                  <c:v>62.578408821573603</c:v>
                </c:pt>
                <c:pt idx="312">
                  <c:v>62.594144374276603</c:v>
                </c:pt>
                <c:pt idx="313">
                  <c:v>62.609881089464501</c:v>
                </c:pt>
                <c:pt idx="314">
                  <c:v>62.625518690423398</c:v>
                </c:pt>
                <c:pt idx="315">
                  <c:v>62.640713384740401</c:v>
                </c:pt>
                <c:pt idx="316">
                  <c:v>62.656294043073999</c:v>
                </c:pt>
                <c:pt idx="317">
                  <c:v>62.671409419531898</c:v>
                </c:pt>
                <c:pt idx="318">
                  <c:v>62.6866694099757</c:v>
                </c:pt>
                <c:pt idx="319">
                  <c:v>62.701563455434901</c:v>
                </c:pt>
                <c:pt idx="320">
                  <c:v>62.716496628888798</c:v>
                </c:pt>
                <c:pt idx="321">
                  <c:v>62.731189833246397</c:v>
                </c:pt>
                <c:pt idx="322">
                  <c:v>62.746053266383697</c:v>
                </c:pt>
                <c:pt idx="323">
                  <c:v>62.760643594149201</c:v>
                </c:pt>
                <c:pt idx="324">
                  <c:v>62.775254950943001</c:v>
                </c:pt>
                <c:pt idx="325">
                  <c:v>62.789446308074197</c:v>
                </c:pt>
                <c:pt idx="326">
                  <c:v>62.804035027899097</c:v>
                </c:pt>
                <c:pt idx="327">
                  <c:v>62.817697346660999</c:v>
                </c:pt>
                <c:pt idx="328">
                  <c:v>62.832383846844102</c:v>
                </c:pt>
                <c:pt idx="329">
                  <c:v>62.8459150409236</c:v>
                </c:pt>
                <c:pt idx="330">
                  <c:v>62.860163377054697</c:v>
                </c:pt>
                <c:pt idx="331">
                  <c:v>62.873765704700403</c:v>
                </c:pt>
                <c:pt idx="332">
                  <c:v>62.887565503439802</c:v>
                </c:pt>
                <c:pt idx="333">
                  <c:v>62.901074295567298</c:v>
                </c:pt>
                <c:pt idx="334">
                  <c:v>62.914394278466297</c:v>
                </c:pt>
                <c:pt idx="335">
                  <c:v>62.928028283398</c:v>
                </c:pt>
                <c:pt idx="336">
                  <c:v>62.941025824217199</c:v>
                </c:pt>
                <c:pt idx="337">
                  <c:v>62.954423878815703</c:v>
                </c:pt>
                <c:pt idx="338">
                  <c:v>62.967303751705799</c:v>
                </c:pt>
                <c:pt idx="339">
                  <c:v>62.980645944181397</c:v>
                </c:pt>
                <c:pt idx="340">
                  <c:v>62.993389296527901</c:v>
                </c:pt>
                <c:pt idx="341">
                  <c:v>63.006448004681999</c:v>
                </c:pt>
                <c:pt idx="342">
                  <c:v>63.0190259784614</c:v>
                </c:pt>
                <c:pt idx="343">
                  <c:v>63.031833757817502</c:v>
                </c:pt>
                <c:pt idx="344">
                  <c:v>63.0442910597286</c:v>
                </c:pt>
                <c:pt idx="345">
                  <c:v>63.056863481326801</c:v>
                </c:pt>
                <c:pt idx="346">
                  <c:v>63.069184903169898</c:v>
                </c:pt>
                <c:pt idx="347">
                  <c:v>63.081544371859302</c:v>
                </c:pt>
                <c:pt idx="348">
                  <c:v>63.093718413677301</c:v>
                </c:pt>
                <c:pt idx="349">
                  <c:v>63.105896368025299</c:v>
                </c:pt>
                <c:pt idx="350">
                  <c:v>63.117933661009403</c:v>
                </c:pt>
                <c:pt idx="351">
                  <c:v>63.129934055648903</c:v>
                </c:pt>
                <c:pt idx="352">
                  <c:v>63.1418334932265</c:v>
                </c:pt>
                <c:pt idx="353">
                  <c:v>63.153653802800299</c:v>
                </c:pt>
                <c:pt idx="354">
                  <c:v>63.165388784958601</c:v>
                </c:pt>
                <c:pt idx="355">
                  <c:v>63.177041415672797</c:v>
                </c:pt>
                <c:pt idx="356">
                  <c:v>63.1886141781535</c:v>
                </c:pt>
                <c:pt idx="357">
                  <c:v>63.200097499831401</c:v>
                </c:pt>
                <c:pt idx="358">
                  <c:v>63.2115023499016</c:v>
                </c:pt>
                <c:pt idx="359">
                  <c:v>63.222819144981102</c:v>
                </c:pt>
                <c:pt idx="360">
                  <c:v>63.234053541616802</c:v>
                </c:pt>
                <c:pt idx="361">
                  <c:v>63.245204177609203</c:v>
                </c:pt>
                <c:pt idx="362">
                  <c:v>63.256274778192399</c:v>
                </c:pt>
                <c:pt idx="363">
                  <c:v>63.267263092449099</c:v>
                </c:pt>
                <c:pt idx="364">
                  <c:v>63.278172896993802</c:v>
                </c:pt>
                <c:pt idx="365">
                  <c:v>63.289008313535</c:v>
                </c:pt>
                <c:pt idx="366">
                  <c:v>63.2997578498967</c:v>
                </c:pt>
                <c:pt idx="367">
                  <c:v>63.310441708732696</c:v>
                </c:pt>
                <c:pt idx="368">
                  <c:v>63.321047476832703</c:v>
                </c:pt>
                <c:pt idx="369">
                  <c:v>63.331583436585902</c:v>
                </c:pt>
                <c:pt idx="370">
                  <c:v>63.342049115198598</c:v>
                </c:pt>
                <c:pt idx="371">
                  <c:v>63.352442660753198</c:v>
                </c:pt>
                <c:pt idx="372">
                  <c:v>63.362763800484601</c:v>
                </c:pt>
                <c:pt idx="373">
                  <c:v>63.373006459785401</c:v>
                </c:pt>
                <c:pt idx="374">
                  <c:v>63.383194341503902</c:v>
                </c:pt>
                <c:pt idx="375">
                  <c:v>63.393317895335798</c:v>
                </c:pt>
                <c:pt idx="376">
                  <c:v>63.403366343928397</c:v>
                </c:pt>
                <c:pt idx="377">
                  <c:v>63.413342448958502</c:v>
                </c:pt>
                <c:pt idx="378">
                  <c:v>63.423263556657403</c:v>
                </c:pt>
                <c:pt idx="379">
                  <c:v>63.433118638459902</c:v>
                </c:pt>
                <c:pt idx="380">
                  <c:v>63.442910293477603</c:v>
                </c:pt>
                <c:pt idx="381">
                  <c:v>63.4526374868829</c:v>
                </c:pt>
                <c:pt idx="382">
                  <c:v>63.462302807499597</c:v>
                </c:pt>
                <c:pt idx="383">
                  <c:v>63.471905919983797</c:v>
                </c:pt>
                <c:pt idx="384">
                  <c:v>63.481433704678999</c:v>
                </c:pt>
                <c:pt idx="385">
                  <c:v>63.490908367948201</c:v>
                </c:pt>
                <c:pt idx="386">
                  <c:v>63.500313583455601</c:v>
                </c:pt>
                <c:pt idx="387">
                  <c:v>63.5096634990146</c:v>
                </c:pt>
                <c:pt idx="388">
                  <c:v>63.518951255218603</c:v>
                </c:pt>
                <c:pt idx="389">
                  <c:v>63.5281780395987</c:v>
                </c:pt>
                <c:pt idx="390">
                  <c:v>63.537870012974999</c:v>
                </c:pt>
                <c:pt idx="391">
                  <c:v>63.546957515940697</c:v>
                </c:pt>
                <c:pt idx="392">
                  <c:v>63.556068139922502</c:v>
                </c:pt>
                <c:pt idx="393">
                  <c:v>63.565092519314803</c:v>
                </c:pt>
                <c:pt idx="394">
                  <c:v>63.574036430295401</c:v>
                </c:pt>
                <c:pt idx="395">
                  <c:v>63.5829305089147</c:v>
                </c:pt>
                <c:pt idx="396">
                  <c:v>63.591748254075199</c:v>
                </c:pt>
                <c:pt idx="397">
                  <c:v>63.600513928242499</c:v>
                </c:pt>
                <c:pt idx="398">
                  <c:v>63.609200959712403</c:v>
                </c:pt>
                <c:pt idx="399">
                  <c:v>63.617837923630397</c:v>
                </c:pt>
                <c:pt idx="400">
                  <c:v>63.626404323357498</c:v>
                </c:pt>
                <c:pt idx="401">
                  <c:v>63.634908551694103</c:v>
                </c:pt>
                <c:pt idx="402">
                  <c:v>63.643369176287898</c:v>
                </c:pt>
                <c:pt idx="403">
                  <c:v>63.651756776672499</c:v>
                </c:pt>
                <c:pt idx="404">
                  <c:v>63.660097325521697</c:v>
                </c:pt>
                <c:pt idx="405">
                  <c:v>63.668356949832898</c:v>
                </c:pt>
                <c:pt idx="406">
                  <c:v>63.6765764684448</c:v>
                </c:pt>
                <c:pt idx="407">
                  <c:v>63.684720730444397</c:v>
                </c:pt>
                <c:pt idx="408">
                  <c:v>63.692821359043997</c:v>
                </c:pt>
                <c:pt idx="409">
                  <c:v>63.700856669879002</c:v>
                </c:pt>
                <c:pt idx="410">
                  <c:v>63.708845454211001</c:v>
                </c:pt>
                <c:pt idx="411">
                  <c:v>63.716772954631402</c:v>
                </c:pt>
                <c:pt idx="412">
                  <c:v>63.724650301484999</c:v>
                </c:pt>
                <c:pt idx="413">
                  <c:v>63.732474986824499</c:v>
                </c:pt>
                <c:pt idx="414">
                  <c:v>63.740244549718298</c:v>
                </c:pt>
                <c:pt idx="415">
                  <c:v>63.747968490551997</c:v>
                </c:pt>
                <c:pt idx="416">
                  <c:v>63.7556353065048</c:v>
                </c:pt>
                <c:pt idx="417">
                  <c:v>63.763256071061299</c:v>
                </c:pt>
                <c:pt idx="418">
                  <c:v>63.770824064808501</c:v>
                </c:pt>
                <c:pt idx="419">
                  <c:v>63.778343295115903</c:v>
                </c:pt>
                <c:pt idx="420">
                  <c:v>63.785810445181298</c:v>
                </c:pt>
                <c:pt idx="421">
                  <c:v>63.793230560065801</c:v>
                </c:pt>
                <c:pt idx="422">
                  <c:v>63.801090660165102</c:v>
                </c:pt>
                <c:pt idx="423">
                  <c:v>63.808399409667402</c:v>
                </c:pt>
                <c:pt idx="424">
                  <c:v>63.815292147550899</c:v>
                </c:pt>
                <c:pt idx="425">
                  <c:v>63.822557610388699</c:v>
                </c:pt>
                <c:pt idx="426">
                  <c:v>63.829665686117401</c:v>
                </c:pt>
                <c:pt idx="427">
                  <c:v>63.836766811986401</c:v>
                </c:pt>
                <c:pt idx="428">
                  <c:v>63.843837580107802</c:v>
                </c:pt>
                <c:pt idx="429">
                  <c:v>63.850853002997802</c:v>
                </c:pt>
                <c:pt idx="430">
                  <c:v>63.857841265366901</c:v>
                </c:pt>
                <c:pt idx="431">
                  <c:v>63.864777037368903</c:v>
                </c:pt>
                <c:pt idx="432">
                  <c:v>63.871680209144998</c:v>
                </c:pt>
                <c:pt idx="433">
                  <c:v>63.8785368736987</c:v>
                </c:pt>
                <c:pt idx="434">
                  <c:v>63.885357456524602</c:v>
                </c:pt>
                <c:pt idx="435">
                  <c:v>63.892129245126597</c:v>
                </c:pt>
                <c:pt idx="436">
                  <c:v>63.898865197899298</c:v>
                </c:pt>
                <c:pt idx="437">
                  <c:v>63.905555711141602</c:v>
                </c:pt>
                <c:pt idx="438">
                  <c:v>63.912207933611597</c:v>
                </c:pt>
                <c:pt idx="439">
                  <c:v>63.918815903412899</c:v>
                </c:pt>
                <c:pt idx="440">
                  <c:v>63.925384086613697</c:v>
                </c:pt>
                <c:pt idx="441">
                  <c:v>63.931917033125302</c:v>
                </c:pt>
                <c:pt idx="442">
                  <c:v>63.938388180363603</c:v>
                </c:pt>
                <c:pt idx="443">
                  <c:v>63.944831698984601</c:v>
                </c:pt>
                <c:pt idx="444">
                  <c:v>63.951217686523599</c:v>
                </c:pt>
                <c:pt idx="445">
                  <c:v>63.957592043610397</c:v>
                </c:pt>
                <c:pt idx="446">
                  <c:v>63.963839772507299</c:v>
                </c:pt>
                <c:pt idx="447">
                  <c:v>63.970074082480103</c:v>
                </c:pt>
                <c:pt idx="448">
                  <c:v>63.976235356284199</c:v>
                </c:pt>
                <c:pt idx="449">
                  <c:v>63.982409923631501</c:v>
                </c:pt>
                <c:pt idx="450">
                  <c:v>63.988968207449901</c:v>
                </c:pt>
                <c:pt idx="451">
                  <c:v>63.995047553831</c:v>
                </c:pt>
                <c:pt idx="452">
                  <c:v>64.001149601630402</c:v>
                </c:pt>
                <c:pt idx="453">
                  <c:v>64.007202057743001</c:v>
                </c:pt>
                <c:pt idx="454">
                  <c:v>64.013191858726401</c:v>
                </c:pt>
                <c:pt idx="455">
                  <c:v>64.019166501989403</c:v>
                </c:pt>
                <c:pt idx="456">
                  <c:v>64.025060357216901</c:v>
                </c:pt>
                <c:pt idx="457">
                  <c:v>64.030930947154104</c:v>
                </c:pt>
                <c:pt idx="458">
                  <c:v>64.036757493700506</c:v>
                </c:pt>
                <c:pt idx="459">
                  <c:v>64.0425633697227</c:v>
                </c:pt>
                <c:pt idx="460">
                  <c:v>64.048302294488593</c:v>
                </c:pt>
                <c:pt idx="461">
                  <c:v>64.054013638596004</c:v>
                </c:pt>
                <c:pt idx="462">
                  <c:v>64.059704808727503</c:v>
                </c:pt>
                <c:pt idx="463">
                  <c:v>64.065358173661394</c:v>
                </c:pt>
                <c:pt idx="464">
                  <c:v>64.070988288731797</c:v>
                </c:pt>
                <c:pt idx="465">
                  <c:v>64.076584341703693</c:v>
                </c:pt>
                <c:pt idx="466">
                  <c:v>64.082548867206498</c:v>
                </c:pt>
                <c:pt idx="467">
                  <c:v>64.088060260630002</c:v>
                </c:pt>
                <c:pt idx="468">
                  <c:v>64.093602642898503</c:v>
                </c:pt>
                <c:pt idx="469">
                  <c:v>64.099084727297395</c:v>
                </c:pt>
                <c:pt idx="470">
                  <c:v>64.104522099219906</c:v>
                </c:pt>
                <c:pt idx="471">
                  <c:v>64.109912471443494</c:v>
                </c:pt>
                <c:pt idx="472">
                  <c:v>64.115280381030203</c:v>
                </c:pt>
                <c:pt idx="473">
                  <c:v>64.120596534250097</c:v>
                </c:pt>
                <c:pt idx="474">
                  <c:v>64.125890720930798</c:v>
                </c:pt>
                <c:pt idx="475">
                  <c:v>64.131138490248404</c:v>
                </c:pt>
                <c:pt idx="476">
                  <c:v>64.136358471135495</c:v>
                </c:pt>
                <c:pt idx="477">
                  <c:v>64.141540556296206</c:v>
                </c:pt>
                <c:pt idx="478">
                  <c:v>64.146696882521198</c:v>
                </c:pt>
                <c:pt idx="479">
                  <c:v>64.151813422191296</c:v>
                </c:pt>
                <c:pt idx="480">
                  <c:v>64.156901087242801</c:v>
                </c:pt>
                <c:pt idx="481">
                  <c:v>64.161959090618694</c:v>
                </c:pt>
                <c:pt idx="482">
                  <c:v>64.166983463165394</c:v>
                </c:pt>
                <c:pt idx="483">
                  <c:v>64.171974753308106</c:v>
                </c:pt>
                <c:pt idx="484">
                  <c:v>64.176938690823704</c:v>
                </c:pt>
                <c:pt idx="485">
                  <c:v>64.181869402772904</c:v>
                </c:pt>
                <c:pt idx="486">
                  <c:v>64.186769770258906</c:v>
                </c:pt>
                <c:pt idx="487">
                  <c:v>64.191637714589604</c:v>
                </c:pt>
                <c:pt idx="488">
                  <c:v>64.196480140997394</c:v>
                </c:pt>
                <c:pt idx="489">
                  <c:v>64.201286104265407</c:v>
                </c:pt>
                <c:pt idx="490">
                  <c:v>64.206070241922106</c:v>
                </c:pt>
                <c:pt idx="491">
                  <c:v>64.2108209938785</c:v>
                </c:pt>
                <c:pt idx="492">
                  <c:v>64.215543870542405</c:v>
                </c:pt>
                <c:pt idx="493">
                  <c:v>64.220236612157393</c:v>
                </c:pt>
                <c:pt idx="494">
                  <c:v>64.2249052470967</c:v>
                </c:pt>
                <c:pt idx="495">
                  <c:v>64.229538982157806</c:v>
                </c:pt>
                <c:pt idx="496">
                  <c:v>64.234151747116499</c:v>
                </c:pt>
                <c:pt idx="497">
                  <c:v>64.238729027417506</c:v>
                </c:pt>
                <c:pt idx="498">
                  <c:v>64.243282722268304</c:v>
                </c:pt>
                <c:pt idx="499">
                  <c:v>64.247809424517897</c:v>
                </c:pt>
                <c:pt idx="500">
                  <c:v>64.252305496543499</c:v>
                </c:pt>
                <c:pt idx="501">
                  <c:v>64.256776463977403</c:v>
                </c:pt>
                <c:pt idx="502">
                  <c:v>64.261220318669203</c:v>
                </c:pt>
                <c:pt idx="503">
                  <c:v>64.265635972516407</c:v>
                </c:pt>
                <c:pt idx="504">
                  <c:v>64.270029261432896</c:v>
                </c:pt>
                <c:pt idx="505">
                  <c:v>64.274388206111496</c:v>
                </c:pt>
                <c:pt idx="506">
                  <c:v>64.278731250413898</c:v>
                </c:pt>
                <c:pt idx="507">
                  <c:v>64.283040063041398</c:v>
                </c:pt>
                <c:pt idx="508">
                  <c:v>64.287326815388596</c:v>
                </c:pt>
                <c:pt idx="509">
                  <c:v>64.291588513933604</c:v>
                </c:pt>
                <c:pt idx="510">
                  <c:v>64.295824888402095</c:v>
                </c:pt>
                <c:pt idx="511">
                  <c:v>64.300035276413396</c:v>
                </c:pt>
                <c:pt idx="512">
                  <c:v>64.304216878401206</c:v>
                </c:pt>
                <c:pt idx="513">
                  <c:v>64.3083778727338</c:v>
                </c:pt>
                <c:pt idx="514">
                  <c:v>64.312513260030101</c:v>
                </c:pt>
                <c:pt idx="515">
                  <c:v>64.316621342969199</c:v>
                </c:pt>
                <c:pt idx="516">
                  <c:v>64.320712229407306</c:v>
                </c:pt>
                <c:pt idx="517">
                  <c:v>64.324772331207399</c:v>
                </c:pt>
                <c:pt idx="518">
                  <c:v>64.328811939134098</c:v>
                </c:pt>
                <c:pt idx="519">
                  <c:v>64.332824238225001</c:v>
                </c:pt>
                <c:pt idx="520">
                  <c:v>64.336816683604795</c:v>
                </c:pt>
                <c:pt idx="521">
                  <c:v>64.340781912456805</c:v>
                </c:pt>
                <c:pt idx="522">
                  <c:v>64.344728831306497</c:v>
                </c:pt>
                <c:pt idx="523">
                  <c:v>64.348646514532703</c:v>
                </c:pt>
                <c:pt idx="524">
                  <c:v>64.352547822936998</c:v>
                </c:pt>
                <c:pt idx="525">
                  <c:v>64.356419718126006</c:v>
                </c:pt>
                <c:pt idx="526">
                  <c:v>64.360274744865094</c:v>
                </c:pt>
                <c:pt idx="527">
                  <c:v>64.364102549854906</c:v>
                </c:pt>
                <c:pt idx="528">
                  <c:v>64.367910890230505</c:v>
                </c:pt>
                <c:pt idx="529">
                  <c:v>64.3716949897033</c:v>
                </c:pt>
                <c:pt idx="530">
                  <c:v>64.375457513709605</c:v>
                </c:pt>
                <c:pt idx="531">
                  <c:v>64.379196894549807</c:v>
                </c:pt>
                <c:pt idx="532">
                  <c:v>64.382916793476895</c:v>
                </c:pt>
                <c:pt idx="533">
                  <c:v>64.386612637369794</c:v>
                </c:pt>
                <c:pt idx="534">
                  <c:v>64.390284686076996</c:v>
                </c:pt>
                <c:pt idx="535">
                  <c:v>64.393931777511199</c:v>
                </c:pt>
                <c:pt idx="536">
                  <c:v>64.397589859918298</c:v>
                </c:pt>
                <c:pt idx="537">
                  <c:v>64.401214750049803</c:v>
                </c:pt>
                <c:pt idx="538">
                  <c:v>64.4048392825989</c:v>
                </c:pt>
                <c:pt idx="539">
                  <c:v>64.408418571228694</c:v>
                </c:pt>
                <c:pt idx="540">
                  <c:v>64.411994472423601</c:v>
                </c:pt>
                <c:pt idx="541">
                  <c:v>64.415532246827496</c:v>
                </c:pt>
                <c:pt idx="542">
                  <c:v>64.419059156221806</c:v>
                </c:pt>
                <c:pt idx="543">
                  <c:v>64.422559175317005</c:v>
                </c:pt>
                <c:pt idx="544">
                  <c:v>64.426041631363205</c:v>
                </c:pt>
                <c:pt idx="545">
                  <c:v>64.429501768101105</c:v>
                </c:pt>
                <c:pt idx="546">
                  <c:v>64.432939020979205</c:v>
                </c:pt>
                <c:pt idx="547">
                  <c:v>64.436358457215405</c:v>
                </c:pt>
                <c:pt idx="548">
                  <c:v>64.439758211192398</c:v>
                </c:pt>
                <c:pt idx="549">
                  <c:v>64.443137126090704</c:v>
                </c:pt>
                <c:pt idx="550">
                  <c:v>64.446494575112993</c:v>
                </c:pt>
                <c:pt idx="551">
                  <c:v>64.449837085272407</c:v>
                </c:pt>
                <c:pt idx="552">
                  <c:v>64.453154017351196</c:v>
                </c:pt>
                <c:pt idx="553">
                  <c:v>64.456480847087505</c:v>
                </c:pt>
                <c:pt idx="554">
                  <c:v>64.459711921881706</c:v>
                </c:pt>
                <c:pt idx="555">
                  <c:v>64.463025123991201</c:v>
                </c:pt>
                <c:pt idx="556">
                  <c:v>64.466203053625506</c:v>
                </c:pt>
                <c:pt idx="557">
                  <c:v>64.469471493258496</c:v>
                </c:pt>
                <c:pt idx="558">
                  <c:v>64.472628086041794</c:v>
                </c:pt>
                <c:pt idx="559">
                  <c:v>64.475845536024494</c:v>
                </c:pt>
                <c:pt idx="560">
                  <c:v>64.478977597059</c:v>
                </c:pt>
                <c:pt idx="561">
                  <c:v>64.482135510165804</c:v>
                </c:pt>
                <c:pt idx="562">
                  <c:v>64.485241321990699</c:v>
                </c:pt>
                <c:pt idx="563">
                  <c:v>64.488410226400703</c:v>
                </c:pt>
                <c:pt idx="564">
                  <c:v>64.491486123494099</c:v>
                </c:pt>
                <c:pt idx="565">
                  <c:v>64.494607670927195</c:v>
                </c:pt>
                <c:pt idx="566">
                  <c:v>64.497659405517496</c:v>
                </c:pt>
                <c:pt idx="567">
                  <c:v>64.500731532301401</c:v>
                </c:pt>
                <c:pt idx="568">
                  <c:v>64.503756931894102</c:v>
                </c:pt>
                <c:pt idx="569">
                  <c:v>64.506904033216401</c:v>
                </c:pt>
                <c:pt idx="570">
                  <c:v>64.509805503704598</c:v>
                </c:pt>
                <c:pt idx="571">
                  <c:v>64.512903767732993</c:v>
                </c:pt>
                <c:pt idx="572">
                  <c:v>64.515772921352607</c:v>
                </c:pt>
                <c:pt idx="573">
                  <c:v>64.518810209000094</c:v>
                </c:pt>
                <c:pt idx="574">
                  <c:v>64.521719049163195</c:v>
                </c:pt>
                <c:pt idx="575">
                  <c:v>64.524674051287306</c:v>
                </c:pt>
                <c:pt idx="576">
                  <c:v>64.527602808099303</c:v>
                </c:pt>
                <c:pt idx="577">
                  <c:v>64.530482793054901</c:v>
                </c:pt>
                <c:pt idx="578">
                  <c:v>64.533367073541697</c:v>
                </c:pt>
                <c:pt idx="579">
                  <c:v>64.536217878521001</c:v>
                </c:pt>
                <c:pt idx="580">
                  <c:v>64.539062573929598</c:v>
                </c:pt>
                <c:pt idx="581">
                  <c:v>64.541884966821101</c:v>
                </c:pt>
                <c:pt idx="582">
                  <c:v>64.544693116203405</c:v>
                </c:pt>
                <c:pt idx="583">
                  <c:v>64.547482937050205</c:v>
                </c:pt>
                <c:pt idx="584">
                  <c:v>64.550262018421407</c:v>
                </c:pt>
                <c:pt idx="585">
                  <c:v>64.553017690999994</c:v>
                </c:pt>
                <c:pt idx="586">
                  <c:v>64.555767463499393</c:v>
                </c:pt>
                <c:pt idx="587">
                  <c:v>64.558493912279204</c:v>
                </c:pt>
                <c:pt idx="588">
                  <c:v>64.561211732047397</c:v>
                </c:pt>
                <c:pt idx="589">
                  <c:v>64.563906076212703</c:v>
                </c:pt>
                <c:pt idx="590">
                  <c:v>64.566594054019404</c:v>
                </c:pt>
                <c:pt idx="591">
                  <c:v>64.569266242143598</c:v>
                </c:pt>
                <c:pt idx="592">
                  <c:v>64.571920947369705</c:v>
                </c:pt>
                <c:pt idx="593">
                  <c:v>64.574561867403403</c:v>
                </c:pt>
                <c:pt idx="594">
                  <c:v>64.577185799630499</c:v>
                </c:pt>
                <c:pt idx="595">
                  <c:v>64.579797568663494</c:v>
                </c:pt>
                <c:pt idx="596">
                  <c:v>64.582391015889698</c:v>
                </c:pt>
                <c:pt idx="597">
                  <c:v>64.584975208714198</c:v>
                </c:pt>
                <c:pt idx="598">
                  <c:v>64.587539844472303</c:v>
                </c:pt>
                <c:pt idx="599">
                  <c:v>64.590094957972198</c:v>
                </c:pt>
                <c:pt idx="600">
                  <c:v>64.592636057365496</c:v>
                </c:pt>
                <c:pt idx="601">
                  <c:v>64.595162704754003</c:v>
                </c:pt>
                <c:pt idx="602">
                  <c:v>64.597672248808493</c:v>
                </c:pt>
                <c:pt idx="603">
                  <c:v>64.600172583163101</c:v>
                </c:pt>
                <c:pt idx="604">
                  <c:v>64.602654283016804</c:v>
                </c:pt>
                <c:pt idx="605">
                  <c:v>64.605127279472995</c:v>
                </c:pt>
                <c:pt idx="606">
                  <c:v>64.607581836291004</c:v>
                </c:pt>
                <c:pt idx="607">
                  <c:v>64.610029479371306</c:v>
                </c:pt>
                <c:pt idx="608">
                  <c:v>64.612457200633898</c:v>
                </c:pt>
                <c:pt idx="609">
                  <c:v>64.614876796324097</c:v>
                </c:pt>
                <c:pt idx="610">
                  <c:v>64.617279467106002</c:v>
                </c:pt>
                <c:pt idx="611">
                  <c:v>64.619670010705903</c:v>
                </c:pt>
                <c:pt idx="612">
                  <c:v>64.622050072746504</c:v>
                </c:pt>
                <c:pt idx="613">
                  <c:v>64.624414465758704</c:v>
                </c:pt>
                <c:pt idx="614">
                  <c:v>64.626767517101797</c:v>
                </c:pt>
                <c:pt idx="615">
                  <c:v>64.629108085700096</c:v>
                </c:pt>
                <c:pt idx="616">
                  <c:v>64.631434361757002</c:v>
                </c:pt>
                <c:pt idx="617">
                  <c:v>64.633748737474804</c:v>
                </c:pt>
                <c:pt idx="618">
                  <c:v>64.636050434767895</c:v>
                </c:pt>
                <c:pt idx="619">
                  <c:v>64.638338542975006</c:v>
                </c:pt>
                <c:pt idx="620">
                  <c:v>64.640615946311897</c:v>
                </c:pt>
                <c:pt idx="621">
                  <c:v>64.642878573010293</c:v>
                </c:pt>
                <c:pt idx="622">
                  <c:v>64.645131881140102</c:v>
                </c:pt>
                <c:pt idx="623">
                  <c:v>64.647369078056101</c:v>
                </c:pt>
                <c:pt idx="624">
                  <c:v>64.649599869720205</c:v>
                </c:pt>
                <c:pt idx="625">
                  <c:v>64.651814762523799</c:v>
                </c:pt>
                <c:pt idx="626">
                  <c:v>64.654017840361604</c:v>
                </c:pt>
                <c:pt idx="627">
                  <c:v>64.656212064862203</c:v>
                </c:pt>
                <c:pt idx="628">
                  <c:v>64.658392992820794</c:v>
                </c:pt>
                <c:pt idx="629">
                  <c:v>64.660561306583901</c:v>
                </c:pt>
                <c:pt idx="630">
                  <c:v>64.662718372375195</c:v>
                </c:pt>
                <c:pt idx="631">
                  <c:v>64.664863325948204</c:v>
                </c:pt>
                <c:pt idx="632">
                  <c:v>64.666997929147399</c:v>
                </c:pt>
                <c:pt idx="633">
                  <c:v>64.669120672160005</c:v>
                </c:pt>
                <c:pt idx="634">
                  <c:v>64.671234629037698</c:v>
                </c:pt>
                <c:pt idx="635">
                  <c:v>64.673333804830307</c:v>
                </c:pt>
                <c:pt idx="636">
                  <c:v>64.675421183934802</c:v>
                </c:pt>
                <c:pt idx="637">
                  <c:v>64.677502422180396</c:v>
                </c:pt>
                <c:pt idx="638">
                  <c:v>64.679568024461702</c:v>
                </c:pt>
                <c:pt idx="639">
                  <c:v>64.681624861548698</c:v>
                </c:pt>
                <c:pt idx="640">
                  <c:v>64.683668845116102</c:v>
                </c:pt>
                <c:pt idx="641">
                  <c:v>64.685702810827493</c:v>
                </c:pt>
                <c:pt idx="642">
                  <c:v>64.687727478813102</c:v>
                </c:pt>
                <c:pt idx="643">
                  <c:v>64.689737572024697</c:v>
                </c:pt>
                <c:pt idx="644">
                  <c:v>64.691743472617901</c:v>
                </c:pt>
                <c:pt idx="645">
                  <c:v>64.693732940546198</c:v>
                </c:pt>
                <c:pt idx="646">
                  <c:v>64.695714251978401</c:v>
                </c:pt>
                <c:pt idx="647">
                  <c:v>64.697683109240501</c:v>
                </c:pt>
                <c:pt idx="648">
                  <c:v>64.699646046016497</c:v>
                </c:pt>
                <c:pt idx="649">
                  <c:v>64.701592749699898</c:v>
                </c:pt>
                <c:pt idx="650">
                  <c:v>64.703535158701996</c:v>
                </c:pt>
                <c:pt idx="651">
                  <c:v>64.705459494689094</c:v>
                </c:pt>
                <c:pt idx="652">
                  <c:v>64.707382919570094</c:v>
                </c:pt>
                <c:pt idx="653">
                  <c:v>64.709289916806398</c:v>
                </c:pt>
                <c:pt idx="654">
                  <c:v>64.711192636414694</c:v>
                </c:pt>
                <c:pt idx="655">
                  <c:v>64.713077492940798</c:v>
                </c:pt>
                <c:pt idx="656">
                  <c:v>64.714961307686195</c:v>
                </c:pt>
                <c:pt idx="657">
                  <c:v>64.716825777629396</c:v>
                </c:pt>
                <c:pt idx="658">
                  <c:v>64.718687520643698</c:v>
                </c:pt>
                <c:pt idx="659">
                  <c:v>64.720539074531004</c:v>
                </c:pt>
                <c:pt idx="660">
                  <c:v>64.722379236924397</c:v>
                </c:pt>
                <c:pt idx="661">
                  <c:v>64.724210071030598</c:v>
                </c:pt>
                <c:pt idx="662">
                  <c:v>64.726031083290593</c:v>
                </c:pt>
                <c:pt idx="663">
                  <c:v>64.727841030116295</c:v>
                </c:pt>
                <c:pt idx="664">
                  <c:v>64.7296454226164</c:v>
                </c:pt>
                <c:pt idx="665">
                  <c:v>64.731435567823397</c:v>
                </c:pt>
                <c:pt idx="666">
                  <c:v>64.733219704878195</c:v>
                </c:pt>
                <c:pt idx="667">
                  <c:v>64.734994513386994</c:v>
                </c:pt>
                <c:pt idx="668">
                  <c:v>64.736760973266598</c:v>
                </c:pt>
                <c:pt idx="669">
                  <c:v>64.7385138687807</c:v>
                </c:pt>
                <c:pt idx="670">
                  <c:v>64.740263895907304</c:v>
                </c:pt>
                <c:pt idx="671">
                  <c:v>64.741998606762706</c:v>
                </c:pt>
                <c:pt idx="672">
                  <c:v>64.743728257756203</c:v>
                </c:pt>
                <c:pt idx="673">
                  <c:v>64.745446634231399</c:v>
                </c:pt>
                <c:pt idx="674">
                  <c:v>64.747159568048502</c:v>
                </c:pt>
                <c:pt idx="675">
                  <c:v>64.748859343534605</c:v>
                </c:pt>
                <c:pt idx="676">
                  <c:v>64.750554564700906</c:v>
                </c:pt>
                <c:pt idx="677">
                  <c:v>64.752239132321606</c:v>
                </c:pt>
                <c:pt idx="678">
                  <c:v>64.753913266465204</c:v>
                </c:pt>
                <c:pt idx="679">
                  <c:v>64.755581035933304</c:v>
                </c:pt>
                <c:pt idx="680">
                  <c:v>64.757239352551395</c:v>
                </c:pt>
                <c:pt idx="681">
                  <c:v>64.758889937797605</c:v>
                </c:pt>
                <c:pt idx="682">
                  <c:v>64.760530555940804</c:v>
                </c:pt>
                <c:pt idx="683">
                  <c:v>64.7621642224032</c:v>
                </c:pt>
                <c:pt idx="684">
                  <c:v>64.763788153326701</c:v>
                </c:pt>
                <c:pt idx="685">
                  <c:v>64.7654067606029</c:v>
                </c:pt>
                <c:pt idx="686">
                  <c:v>64.767012785125999</c:v>
                </c:pt>
                <c:pt idx="687">
                  <c:v>64.768615280235196</c:v>
                </c:pt>
                <c:pt idx="688">
                  <c:v>64.770205221466199</c:v>
                </c:pt>
                <c:pt idx="689">
                  <c:v>64.771789030459402</c:v>
                </c:pt>
                <c:pt idx="690">
                  <c:v>64.773362757114896</c:v>
                </c:pt>
                <c:pt idx="691">
                  <c:v>64.774931217645999</c:v>
                </c:pt>
                <c:pt idx="692">
                  <c:v>64.776490364722406</c:v>
                </c:pt>
                <c:pt idx="693">
                  <c:v>64.7780420476941</c:v>
                </c:pt>
                <c:pt idx="694">
                  <c:v>64.779585392853306</c:v>
                </c:pt>
                <c:pt idx="695">
                  <c:v>64.7811193836489</c:v>
                </c:pt>
                <c:pt idx="696">
                  <c:v>64.782649364787503</c:v>
                </c:pt>
                <c:pt idx="697">
                  <c:v>64.784166374100707</c:v>
                </c:pt>
                <c:pt idx="698">
                  <c:v>64.785681359438101</c:v>
                </c:pt>
                <c:pt idx="699">
                  <c:v>64.7871829730055</c:v>
                </c:pt>
                <c:pt idx="700">
                  <c:v>64.7886839724097</c:v>
                </c:pt>
                <c:pt idx="701">
                  <c:v>64.790169705249696</c:v>
                </c:pt>
                <c:pt idx="702">
                  <c:v>64.791652708762797</c:v>
                </c:pt>
                <c:pt idx="703">
                  <c:v>64.793126300963294</c:v>
                </c:pt>
                <c:pt idx="704">
                  <c:v>64.794595410425302</c:v>
                </c:pt>
                <c:pt idx="705">
                  <c:v>64.796054050799697</c:v>
                </c:pt>
                <c:pt idx="706">
                  <c:v>64.7975062913209</c:v>
                </c:pt>
                <c:pt idx="707">
                  <c:v>64.798950678645795</c:v>
                </c:pt>
                <c:pt idx="708">
                  <c:v>64.800388706011901</c:v>
                </c:pt>
                <c:pt idx="709">
                  <c:v>64.801819369056005</c:v>
                </c:pt>
                <c:pt idx="710">
                  <c:v>64.803240772631</c:v>
                </c:pt>
                <c:pt idx="711">
                  <c:v>64.804658365626906</c:v>
                </c:pt>
                <c:pt idx="712">
                  <c:v>64.8060659023038</c:v>
                </c:pt>
                <c:pt idx="713">
                  <c:v>64.807465843116702</c:v>
                </c:pt>
                <c:pt idx="714">
                  <c:v>64.808861164572306</c:v>
                </c:pt>
                <c:pt idx="715">
                  <c:v>64.810247739027503</c:v>
                </c:pt>
                <c:pt idx="716">
                  <c:v>64.811629293135098</c:v>
                </c:pt>
                <c:pt idx="717">
                  <c:v>64.813003810054198</c:v>
                </c:pt>
                <c:pt idx="718">
                  <c:v>64.814368838365894</c:v>
                </c:pt>
                <c:pt idx="719">
                  <c:v>64.815729616131506</c:v>
                </c:pt>
                <c:pt idx="720">
                  <c:v>64.817082915004704</c:v>
                </c:pt>
                <c:pt idx="721">
                  <c:v>64.818428733279504</c:v>
                </c:pt>
                <c:pt idx="722">
                  <c:v>64.819768352981498</c:v>
                </c:pt>
                <c:pt idx="723">
                  <c:v>64.821101560370494</c:v>
                </c:pt>
                <c:pt idx="724">
                  <c:v>64.822425535037894</c:v>
                </c:pt>
                <c:pt idx="725">
                  <c:v>64.823747592505896</c:v>
                </c:pt>
                <c:pt idx="726">
                  <c:v>64.825058216643995</c:v>
                </c:pt>
                <c:pt idx="727">
                  <c:v>64.826367733671603</c:v>
                </c:pt>
                <c:pt idx="728">
                  <c:v>64.827665402544696</c:v>
                </c:pt>
                <c:pt idx="729">
                  <c:v>64.828958336836493</c:v>
                </c:pt>
                <c:pt idx="730">
                  <c:v>64.830244767128903</c:v>
                </c:pt>
                <c:pt idx="731">
                  <c:v>64.831526991949502</c:v>
                </c:pt>
                <c:pt idx="732">
                  <c:v>64.832798707925406</c:v>
                </c:pt>
                <c:pt idx="733">
                  <c:v>64.834070628693993</c:v>
                </c:pt>
                <c:pt idx="734">
                  <c:v>64.835327434524103</c:v>
                </c:pt>
                <c:pt idx="735">
                  <c:v>64.836588078121096</c:v>
                </c:pt>
                <c:pt idx="736">
                  <c:v>64.8378336171603</c:v>
                </c:pt>
                <c:pt idx="737">
                  <c:v>64.839081018813602</c:v>
                </c:pt>
                <c:pt idx="738">
                  <c:v>64.840311358228405</c:v>
                </c:pt>
                <c:pt idx="739">
                  <c:v>64.841549571224803</c:v>
                </c:pt>
                <c:pt idx="740">
                  <c:v>64.842769389342493</c:v>
                </c:pt>
                <c:pt idx="741">
                  <c:v>64.843990241375707</c:v>
                </c:pt>
                <c:pt idx="742">
                  <c:v>64.845198935019098</c:v>
                </c:pt>
                <c:pt idx="743">
                  <c:v>64.846409355167793</c:v>
                </c:pt>
                <c:pt idx="744">
                  <c:v>64.847607260323102</c:v>
                </c:pt>
                <c:pt idx="745">
                  <c:v>64.8488042445546</c:v>
                </c:pt>
                <c:pt idx="746">
                  <c:v>64.849989385193396</c:v>
                </c:pt>
                <c:pt idx="747">
                  <c:v>64.851177434996103</c:v>
                </c:pt>
                <c:pt idx="748">
                  <c:v>64.852348908023302</c:v>
                </c:pt>
                <c:pt idx="749">
                  <c:v>64.853526196556103</c:v>
                </c:pt>
                <c:pt idx="750">
                  <c:v>64.854687706141604</c:v>
                </c:pt>
                <c:pt idx="751">
                  <c:v>64.855850246770302</c:v>
                </c:pt>
                <c:pt idx="752">
                  <c:v>64.857004036527201</c:v>
                </c:pt>
                <c:pt idx="753">
                  <c:v>64.858153769134006</c:v>
                </c:pt>
                <c:pt idx="754">
                  <c:v>64.859298131668297</c:v>
                </c:pt>
                <c:pt idx="755">
                  <c:v>64.860433336017195</c:v>
                </c:pt>
                <c:pt idx="756">
                  <c:v>64.861566385518202</c:v>
                </c:pt>
                <c:pt idx="757">
                  <c:v>64.862692488015895</c:v>
                </c:pt>
                <c:pt idx="758">
                  <c:v>64.863813156770405</c:v>
                </c:pt>
                <c:pt idx="759">
                  <c:v>64.864928538687195</c:v>
                </c:pt>
                <c:pt idx="760">
                  <c:v>64.8660393995725</c:v>
                </c:pt>
                <c:pt idx="761">
                  <c:v>64.867142649070701</c:v>
                </c:pt>
                <c:pt idx="762">
                  <c:v>64.868240381894296</c:v>
                </c:pt>
                <c:pt idx="763">
                  <c:v>64.869336573500405</c:v>
                </c:pt>
                <c:pt idx="764">
                  <c:v>64.870423466140707</c:v>
                </c:pt>
                <c:pt idx="765">
                  <c:v>64.871505453585797</c:v>
                </c:pt>
                <c:pt idx="766">
                  <c:v>64.872582410267796</c:v>
                </c:pt>
                <c:pt idx="767">
                  <c:v>64.873657384078101</c:v>
                </c:pt>
                <c:pt idx="768">
                  <c:v>64.874722205561596</c:v>
                </c:pt>
                <c:pt idx="769">
                  <c:v>64.875783274360103</c:v>
                </c:pt>
                <c:pt idx="770">
                  <c:v>64.876840713547196</c:v>
                </c:pt>
                <c:pt idx="771">
                  <c:v>64.877892193402204</c:v>
                </c:pt>
                <c:pt idx="772">
                  <c:v>64.878939796162896</c:v>
                </c:pt>
                <c:pt idx="773">
                  <c:v>64.879981284730107</c:v>
                </c:pt>
                <c:pt idx="774">
                  <c:v>64.881017360974198</c:v>
                </c:pt>
                <c:pt idx="775">
                  <c:v>64.882047884593902</c:v>
                </c:pt>
                <c:pt idx="776">
                  <c:v>64.883073646111299</c:v>
                </c:pt>
                <c:pt idx="777">
                  <c:v>64.884093758825699</c:v>
                </c:pt>
                <c:pt idx="778">
                  <c:v>64.885107291802498</c:v>
                </c:pt>
                <c:pt idx="779">
                  <c:v>64.886120940616394</c:v>
                </c:pt>
                <c:pt idx="780">
                  <c:v>64.887125010215001</c:v>
                </c:pt>
                <c:pt idx="781">
                  <c:v>64.888130327771293</c:v>
                </c:pt>
                <c:pt idx="782">
                  <c:v>64.889125360386899</c:v>
                </c:pt>
                <c:pt idx="783">
                  <c:v>64.890117880841501</c:v>
                </c:pt>
                <c:pt idx="784">
                  <c:v>64.891104303740505</c:v>
                </c:pt>
                <c:pt idx="785">
                  <c:v>64.892086725922994</c:v>
                </c:pt>
                <c:pt idx="786">
                  <c:v>64.893063785189099</c:v>
                </c:pt>
                <c:pt idx="787">
                  <c:v>64.894037576633394</c:v>
                </c:pt>
                <c:pt idx="788">
                  <c:v>64.895002076134602</c:v>
                </c:pt>
                <c:pt idx="789">
                  <c:v>64.895970037725903</c:v>
                </c:pt>
                <c:pt idx="790">
                  <c:v>64.896923468454901</c:v>
                </c:pt>
                <c:pt idx="791">
                  <c:v>64.897882981475306</c:v>
                </c:pt>
                <c:pt idx="792">
                  <c:v>64.898829072853303</c:v>
                </c:pt>
                <c:pt idx="793">
                  <c:v>64.899776426330007</c:v>
                </c:pt>
                <c:pt idx="794">
                  <c:v>64.900714456658505</c:v>
                </c:pt>
                <c:pt idx="795">
                  <c:v>64.901651985627595</c:v>
                </c:pt>
                <c:pt idx="796">
                  <c:v>64.902580838389895</c:v>
                </c:pt>
                <c:pt idx="797">
                  <c:v>64.903508905966206</c:v>
                </c:pt>
                <c:pt idx="798">
                  <c:v>64.904429511397097</c:v>
                </c:pt>
                <c:pt idx="799">
                  <c:v>64.905348612425897</c:v>
                </c:pt>
                <c:pt idx="800">
                  <c:v>64.906260420259301</c:v>
                </c:pt>
                <c:pt idx="801">
                  <c:v>64.907169122882905</c:v>
                </c:pt>
                <c:pt idx="802">
                  <c:v>64.908076354395504</c:v>
                </c:pt>
                <c:pt idx="803">
                  <c:v>64.908975209027602</c:v>
                </c:pt>
                <c:pt idx="804">
                  <c:v>64.909870773016607</c:v>
                </c:pt>
                <c:pt idx="805">
                  <c:v>64.910763707390004</c:v>
                </c:pt>
                <c:pt idx="806">
                  <c:v>64.911651358545299</c:v>
                </c:pt>
                <c:pt idx="807">
                  <c:v>64.912534245120398</c:v>
                </c:pt>
                <c:pt idx="808">
                  <c:v>64.913415491891797</c:v>
                </c:pt>
                <c:pt idx="809">
                  <c:v>64.914289469368398</c:v>
                </c:pt>
                <c:pt idx="810">
                  <c:v>64.915160757581404</c:v>
                </c:pt>
                <c:pt idx="811">
                  <c:v>64.916026370067996</c:v>
                </c:pt>
                <c:pt idx="812">
                  <c:v>64.916888875037799</c:v>
                </c:pt>
                <c:pt idx="813">
                  <c:v>64.917746742403693</c:v>
                </c:pt>
                <c:pt idx="814">
                  <c:v>64.918600456407304</c:v>
                </c:pt>
                <c:pt idx="815">
                  <c:v>64.919449687232202</c:v>
                </c:pt>
                <c:pt idx="816">
                  <c:v>64.920297504116107</c:v>
                </c:pt>
                <c:pt idx="817">
                  <c:v>64.921138093115303</c:v>
                </c:pt>
                <c:pt idx="818">
                  <c:v>64.921977330510302</c:v>
                </c:pt>
                <c:pt idx="819">
                  <c:v>64.922809121279201</c:v>
                </c:pt>
                <c:pt idx="820">
                  <c:v>64.923642610182895</c:v>
                </c:pt>
                <c:pt idx="821">
                  <c:v>64.924466444061594</c:v>
                </c:pt>
                <c:pt idx="822">
                  <c:v>64.925290834183997</c:v>
                </c:pt>
                <c:pt idx="823">
                  <c:v>64.926107660087993</c:v>
                </c:pt>
                <c:pt idx="824">
                  <c:v>64.926924725317605</c:v>
                </c:pt>
                <c:pt idx="825">
                  <c:v>64.927732096652093</c:v>
                </c:pt>
                <c:pt idx="826">
                  <c:v>64.928540009483797</c:v>
                </c:pt>
                <c:pt idx="827">
                  <c:v>64.929342753606406</c:v>
                </c:pt>
                <c:pt idx="828">
                  <c:v>64.930141510645299</c:v>
                </c:pt>
                <c:pt idx="829">
                  <c:v>64.930935725414997</c:v>
                </c:pt>
                <c:pt idx="830">
                  <c:v>64.931730794407699</c:v>
                </c:pt>
                <c:pt idx="831">
                  <c:v>64.932516760085306</c:v>
                </c:pt>
                <c:pt idx="832">
                  <c:v>64.933302354371506</c:v>
                </c:pt>
                <c:pt idx="833">
                  <c:v>64.934080108425704</c:v>
                </c:pt>
                <c:pt idx="834">
                  <c:v>64.934859706526893</c:v>
                </c:pt>
                <c:pt idx="835">
                  <c:v>64.9356297925832</c:v>
                </c:pt>
                <c:pt idx="836">
                  <c:v>64.936399618938495</c:v>
                </c:pt>
                <c:pt idx="837">
                  <c:v>64.937163348850305</c:v>
                </c:pt>
                <c:pt idx="838">
                  <c:v>64.937925940329606</c:v>
                </c:pt>
                <c:pt idx="839">
                  <c:v>64.938685783533401</c:v>
                </c:pt>
                <c:pt idx="840">
                  <c:v>64.939450090479198</c:v>
                </c:pt>
                <c:pt idx="841">
                  <c:v>64.940169323605005</c:v>
                </c:pt>
                <c:pt idx="842">
                  <c:v>64.9409661050979</c:v>
                </c:pt>
                <c:pt idx="843">
                  <c:v>64.941665071432993</c:v>
                </c:pt>
                <c:pt idx="844">
                  <c:v>64.942448690183795</c:v>
                </c:pt>
                <c:pt idx="845">
                  <c:v>64.943152724321493</c:v>
                </c:pt>
                <c:pt idx="846">
                  <c:v>64.943916215498803</c:v>
                </c:pt>
                <c:pt idx="847">
                  <c:v>64.944623764019397</c:v>
                </c:pt>
                <c:pt idx="848">
                  <c:v>64.945370923202503</c:v>
                </c:pt>
                <c:pt idx="849">
                  <c:v>64.946077835027296</c:v>
                </c:pt>
                <c:pt idx="850">
                  <c:v>64.946810422469198</c:v>
                </c:pt>
                <c:pt idx="851">
                  <c:v>64.947519593676205</c:v>
                </c:pt>
                <c:pt idx="852">
                  <c:v>64.948239321574505</c:v>
                </c:pt>
                <c:pt idx="853">
                  <c:v>64.948946027861794</c:v>
                </c:pt>
                <c:pt idx="854">
                  <c:v>64.949654464039199</c:v>
                </c:pt>
                <c:pt idx="855">
                  <c:v>64.950355676821204</c:v>
                </c:pt>
                <c:pt idx="856">
                  <c:v>64.951057074906302</c:v>
                </c:pt>
                <c:pt idx="857">
                  <c:v>64.951752305198198</c:v>
                </c:pt>
                <c:pt idx="858">
                  <c:v>64.952447443849394</c:v>
                </c:pt>
                <c:pt idx="859">
                  <c:v>64.953137682030103</c:v>
                </c:pt>
                <c:pt idx="860">
                  <c:v>64.953826117104001</c:v>
                </c:pt>
                <c:pt idx="861">
                  <c:v>64.954510830519595</c:v>
                </c:pt>
                <c:pt idx="862">
                  <c:v>64.955187766886397</c:v>
                </c:pt>
                <c:pt idx="863">
                  <c:v>64.955867807670401</c:v>
                </c:pt>
                <c:pt idx="864">
                  <c:v>64.956542927826305</c:v>
                </c:pt>
                <c:pt idx="865">
                  <c:v>64.957212939388</c:v>
                </c:pt>
                <c:pt idx="866">
                  <c:v>64.957881930209595</c:v>
                </c:pt>
                <c:pt idx="867">
                  <c:v>64.9585472683803</c:v>
                </c:pt>
                <c:pt idx="868">
                  <c:v>64.959207165766699</c:v>
                </c:pt>
                <c:pt idx="869">
                  <c:v>64.959867723063297</c:v>
                </c:pt>
                <c:pt idx="870">
                  <c:v>64.960524094596593</c:v>
                </c:pt>
                <c:pt idx="871">
                  <c:v>64.961175000077105</c:v>
                </c:pt>
                <c:pt idx="872">
                  <c:v>64.961826479536199</c:v>
                </c:pt>
                <c:pt idx="873">
                  <c:v>64.962473957092598</c:v>
                </c:pt>
                <c:pt idx="874">
                  <c:v>64.963118290107005</c:v>
                </c:pt>
                <c:pt idx="875">
                  <c:v>64.963758679752999</c:v>
                </c:pt>
                <c:pt idx="876">
                  <c:v>64.964399661767004</c:v>
                </c:pt>
                <c:pt idx="877">
                  <c:v>64.965030618100499</c:v>
                </c:pt>
                <c:pt idx="878">
                  <c:v>64.965666379757096</c:v>
                </c:pt>
                <c:pt idx="879">
                  <c:v>64.966294965501703</c:v>
                </c:pt>
                <c:pt idx="880">
                  <c:v>64.966924524747597</c:v>
                </c:pt>
                <c:pt idx="881">
                  <c:v>64.967544973742605</c:v>
                </c:pt>
                <c:pt idx="882">
                  <c:v>64.968169608344894</c:v>
                </c:pt>
                <c:pt idx="883">
                  <c:v>64.968784745223104</c:v>
                </c:pt>
                <c:pt idx="884">
                  <c:v>64.969401508916803</c:v>
                </c:pt>
                <c:pt idx="885">
                  <c:v>64.970012099286294</c:v>
                </c:pt>
                <c:pt idx="886">
                  <c:v>64.9706221337334</c:v>
                </c:pt>
                <c:pt idx="887">
                  <c:v>64.9712286364406</c:v>
                </c:pt>
                <c:pt idx="888">
                  <c:v>64.971833297106798</c:v>
                </c:pt>
                <c:pt idx="889">
                  <c:v>64.972433037443096</c:v>
                </c:pt>
                <c:pt idx="890">
                  <c:v>64.973030815921106</c:v>
                </c:pt>
                <c:pt idx="891">
                  <c:v>64.973627645782699</c:v>
                </c:pt>
                <c:pt idx="892">
                  <c:v>64.974218711864395</c:v>
                </c:pt>
                <c:pt idx="893">
                  <c:v>64.974807223437196</c:v>
                </c:pt>
                <c:pt idx="894">
                  <c:v>64.975396161624403</c:v>
                </c:pt>
                <c:pt idx="895">
                  <c:v>64.975979733624399</c:v>
                </c:pt>
                <c:pt idx="896">
                  <c:v>64.976561313449494</c:v>
                </c:pt>
                <c:pt idx="897">
                  <c:v>64.977139786535204</c:v>
                </c:pt>
                <c:pt idx="898">
                  <c:v>64.977718954744503</c:v>
                </c:pt>
                <c:pt idx="899">
                  <c:v>64.978292642594596</c:v>
                </c:pt>
                <c:pt idx="900">
                  <c:v>64.978862875978805</c:v>
                </c:pt>
                <c:pt idx="901">
                  <c:v>64.979433670512805</c:v>
                </c:pt>
                <c:pt idx="902">
                  <c:v>64.979998959248206</c:v>
                </c:pt>
                <c:pt idx="903">
                  <c:v>64.980562089350499</c:v>
                </c:pt>
                <c:pt idx="904">
                  <c:v>64.981121264065493</c:v>
                </c:pt>
                <c:pt idx="905">
                  <c:v>64.981681294963906</c:v>
                </c:pt>
                <c:pt idx="906">
                  <c:v>64.982237354482905</c:v>
                </c:pt>
                <c:pt idx="907">
                  <c:v>64.982788526278398</c:v>
                </c:pt>
                <c:pt idx="908">
                  <c:v>64.983340622864503</c:v>
                </c:pt>
                <c:pt idx="909">
                  <c:v>64.983889323801506</c:v>
                </c:pt>
                <c:pt idx="910">
                  <c:v>64.984435065301497</c:v>
                </c:pt>
                <c:pt idx="911">
                  <c:v>64.984972741628198</c:v>
                </c:pt>
                <c:pt idx="912">
                  <c:v>64.985519966322002</c:v>
                </c:pt>
                <c:pt idx="913">
                  <c:v>64.986018522047601</c:v>
                </c:pt>
                <c:pt idx="914">
                  <c:v>64.986529448068595</c:v>
                </c:pt>
                <c:pt idx="915">
                  <c:v>64.987022328574199</c:v>
                </c:pt>
                <c:pt idx="916">
                  <c:v>64.987535527633199</c:v>
                </c:pt>
                <c:pt idx="917">
                  <c:v>64.988029186608102</c:v>
                </c:pt>
                <c:pt idx="918">
                  <c:v>64.988543794716094</c:v>
                </c:pt>
                <c:pt idx="919">
                  <c:v>64.98904249153</c:v>
                </c:pt>
                <c:pt idx="920">
                  <c:v>64.989549488203096</c:v>
                </c:pt>
                <c:pt idx="921">
                  <c:v>64.990048762587307</c:v>
                </c:pt>
                <c:pt idx="922">
                  <c:v>64.9905536185465</c:v>
                </c:pt>
                <c:pt idx="923">
                  <c:v>64.991050180866793</c:v>
                </c:pt>
                <c:pt idx="924">
                  <c:v>64.991551801781995</c:v>
                </c:pt>
                <c:pt idx="925">
                  <c:v>64.992044374554496</c:v>
                </c:pt>
                <c:pt idx="926">
                  <c:v>64.992545576429393</c:v>
                </c:pt>
                <c:pt idx="927">
                  <c:v>64.9930349712332</c:v>
                </c:pt>
                <c:pt idx="928">
                  <c:v>64.993532093318294</c:v>
                </c:pt>
                <c:pt idx="929">
                  <c:v>64.994016745978499</c:v>
                </c:pt>
                <c:pt idx="930">
                  <c:v>64.994506911560293</c:v>
                </c:pt>
                <c:pt idx="931">
                  <c:v>64.994992524111595</c:v>
                </c:pt>
                <c:pt idx="932">
                  <c:v>64.9954769726194</c:v>
                </c:pt>
                <c:pt idx="933">
                  <c:v>64.995957740396094</c:v>
                </c:pt>
                <c:pt idx="934">
                  <c:v>64.996434480231997</c:v>
                </c:pt>
                <c:pt idx="935">
                  <c:v>64.996914307105101</c:v>
                </c:pt>
                <c:pt idx="936">
                  <c:v>64.997390669298397</c:v>
                </c:pt>
                <c:pt idx="937">
                  <c:v>64.997864488401007</c:v>
                </c:pt>
                <c:pt idx="938">
                  <c:v>64.998334332344896</c:v>
                </c:pt>
                <c:pt idx="939">
                  <c:v>64.998804376885403</c:v>
                </c:pt>
                <c:pt idx="940">
                  <c:v>64.999269562967697</c:v>
                </c:pt>
                <c:pt idx="941">
                  <c:v>64.999736003264601</c:v>
                </c:pt>
                <c:pt idx="942">
                  <c:v>65.000198953489701</c:v>
                </c:pt>
                <c:pt idx="943">
                  <c:v>65.000661829474495</c:v>
                </c:pt>
                <c:pt idx="944">
                  <c:v>65.0011189616216</c:v>
                </c:pt>
                <c:pt idx="945">
                  <c:v>65.001575714284201</c:v>
                </c:pt>
                <c:pt idx="946">
                  <c:v>65.002033518317901</c:v>
                </c:pt>
                <c:pt idx="947">
                  <c:v>65.002484959583597</c:v>
                </c:pt>
                <c:pt idx="948">
                  <c:v>65.002936968236597</c:v>
                </c:pt>
                <c:pt idx="949">
                  <c:v>65.003385326235403</c:v>
                </c:pt>
                <c:pt idx="950">
                  <c:v>65.003831243804896</c:v>
                </c:pt>
                <c:pt idx="951">
                  <c:v>65.0042779084811</c:v>
                </c:pt>
                <c:pt idx="952">
                  <c:v>65.0047211098953</c:v>
                </c:pt>
                <c:pt idx="953">
                  <c:v>65.005160021226999</c:v>
                </c:pt>
                <c:pt idx="954">
                  <c:v>65.005601735449005</c:v>
                </c:pt>
                <c:pt idx="955">
                  <c:v>65.006037995278604</c:v>
                </c:pt>
                <c:pt idx="956">
                  <c:v>65.006473253548705</c:v>
                </c:pt>
                <c:pt idx="957">
                  <c:v>65.006905329924905</c:v>
                </c:pt>
                <c:pt idx="958">
                  <c:v>65.007339185993203</c:v>
                </c:pt>
                <c:pt idx="959">
                  <c:v>65.007767035739207</c:v>
                </c:pt>
                <c:pt idx="960">
                  <c:v>65.008194919078093</c:v>
                </c:pt>
                <c:pt idx="961">
                  <c:v>65.008622558553</c:v>
                </c:pt>
                <c:pt idx="962">
                  <c:v>65.009045305037105</c:v>
                </c:pt>
                <c:pt idx="963">
                  <c:v>65.009469167501905</c:v>
                </c:pt>
                <c:pt idx="964">
                  <c:v>65.009886332571597</c:v>
                </c:pt>
                <c:pt idx="965">
                  <c:v>65.010305038049594</c:v>
                </c:pt>
                <c:pt idx="966">
                  <c:v>65.010722309354605</c:v>
                </c:pt>
                <c:pt idx="967">
                  <c:v>65.011135420810604</c:v>
                </c:pt>
                <c:pt idx="968">
                  <c:v>65.011548386975207</c:v>
                </c:pt>
                <c:pt idx="969">
                  <c:v>65.011960829024801</c:v>
                </c:pt>
                <c:pt idx="970">
                  <c:v>65.012369363597301</c:v>
                </c:pt>
                <c:pt idx="971">
                  <c:v>65.012777083750606</c:v>
                </c:pt>
                <c:pt idx="972">
                  <c:v>65.013180593574702</c:v>
                </c:pt>
                <c:pt idx="973">
                  <c:v>65.013585186011198</c:v>
                </c:pt>
                <c:pt idx="974">
                  <c:v>65.013988093137897</c:v>
                </c:pt>
                <c:pt idx="975">
                  <c:v>65.014387666389794</c:v>
                </c:pt>
                <c:pt idx="976">
                  <c:v>65.014787150326399</c:v>
                </c:pt>
                <c:pt idx="977">
                  <c:v>65.015182841081995</c:v>
                </c:pt>
                <c:pt idx="978">
                  <c:v>65.015577730482804</c:v>
                </c:pt>
                <c:pt idx="979">
                  <c:v>65.015970049926096</c:v>
                </c:pt>
                <c:pt idx="980">
                  <c:v>65.016363210474296</c:v>
                </c:pt>
                <c:pt idx="981">
                  <c:v>65.016752394128005</c:v>
                </c:pt>
                <c:pt idx="982">
                  <c:v>65.0171409180072</c:v>
                </c:pt>
                <c:pt idx="983">
                  <c:v>65.017526153256298</c:v>
                </c:pt>
                <c:pt idx="984">
                  <c:v>65.017912057257703</c:v>
                </c:pt>
                <c:pt idx="985">
                  <c:v>65.018293088158799</c:v>
                </c:pt>
                <c:pt idx="986">
                  <c:v>65.018675987132198</c:v>
                </c:pt>
                <c:pt idx="987">
                  <c:v>65.019055616513697</c:v>
                </c:pt>
                <c:pt idx="988">
                  <c:v>65.019433448858194</c:v>
                </c:pt>
                <c:pt idx="989">
                  <c:v>65.019807922393696</c:v>
                </c:pt>
                <c:pt idx="990">
                  <c:v>65.020182234175493</c:v>
                </c:pt>
                <c:pt idx="991">
                  <c:v>65.020555683999007</c:v>
                </c:pt>
                <c:pt idx="992">
                  <c:v>65.0209286392205</c:v>
                </c:pt>
                <c:pt idx="993">
                  <c:v>65.021298820659496</c:v>
                </c:pt>
                <c:pt idx="994">
                  <c:v>65.021665988866104</c:v>
                </c:pt>
                <c:pt idx="995">
                  <c:v>65.022033783480197</c:v>
                </c:pt>
                <c:pt idx="996">
                  <c:v>65.022398309131702</c:v>
                </c:pt>
                <c:pt idx="997">
                  <c:v>65.022761918593702</c:v>
                </c:pt>
                <c:pt idx="998">
                  <c:v>65.023123307599107</c:v>
                </c:pt>
                <c:pt idx="999">
                  <c:v>65.023482266942693</c:v>
                </c:pt>
                <c:pt idx="1000">
                  <c:v>65.023840803585102</c:v>
                </c:pt>
                <c:pt idx="1001">
                  <c:v>65.024198587998299</c:v>
                </c:pt>
                <c:pt idx="1002">
                  <c:v>65.024552792276296</c:v>
                </c:pt>
                <c:pt idx="1003">
                  <c:v>65.024906530499294</c:v>
                </c:pt>
                <c:pt idx="1004">
                  <c:v>65.025256916389907</c:v>
                </c:pt>
                <c:pt idx="1005">
                  <c:v>65.025610100482695</c:v>
                </c:pt>
                <c:pt idx="1006">
                  <c:v>65.025955456268207</c:v>
                </c:pt>
                <c:pt idx="1007">
                  <c:v>65.026306937684794</c:v>
                </c:pt>
                <c:pt idx="1008">
                  <c:v>65.026649931403696</c:v>
                </c:pt>
                <c:pt idx="1009">
                  <c:v>65.026997056564696</c:v>
                </c:pt>
                <c:pt idx="1010">
                  <c:v>65.027335530451396</c:v>
                </c:pt>
                <c:pt idx="1011">
                  <c:v>65.027681721869101</c:v>
                </c:pt>
                <c:pt idx="1012">
                  <c:v>65.028018002568004</c:v>
                </c:pt>
                <c:pt idx="1013">
                  <c:v>65.028360163712193</c:v>
                </c:pt>
                <c:pt idx="1014">
                  <c:v>65.028696467310198</c:v>
                </c:pt>
                <c:pt idx="1015">
                  <c:v>65.029031873452496</c:v>
                </c:pt>
                <c:pt idx="1016">
                  <c:v>65.029365296516502</c:v>
                </c:pt>
                <c:pt idx="1017">
                  <c:v>65.029697579334396</c:v>
                </c:pt>
                <c:pt idx="1018">
                  <c:v>65.030028650455904</c:v>
                </c:pt>
                <c:pt idx="1019">
                  <c:v>65.030358112437497</c:v>
                </c:pt>
                <c:pt idx="1020">
                  <c:v>65.030688252269599</c:v>
                </c:pt>
                <c:pt idx="1021">
                  <c:v>65.031014251253495</c:v>
                </c:pt>
                <c:pt idx="1022">
                  <c:v>65.031340969126504</c:v>
                </c:pt>
                <c:pt idx="1023">
                  <c:v>65.031663188051297</c:v>
                </c:pt>
                <c:pt idx="1024">
                  <c:v>65.031986107950701</c:v>
                </c:pt>
                <c:pt idx="1025">
                  <c:v>65.032306543243905</c:v>
                </c:pt>
                <c:pt idx="1026">
                  <c:v>65.032627319985707</c:v>
                </c:pt>
                <c:pt idx="1027">
                  <c:v>65.032944591466801</c:v>
                </c:pt>
                <c:pt idx="1028">
                  <c:v>65.033260327597603</c:v>
                </c:pt>
                <c:pt idx="1029">
                  <c:v>65.033576199064001</c:v>
                </c:pt>
                <c:pt idx="1030">
                  <c:v>65.033887767037001</c:v>
                </c:pt>
                <c:pt idx="1031">
                  <c:v>65.034205321146899</c:v>
                </c:pt>
                <c:pt idx="1032">
                  <c:v>65.034513903870703</c:v>
                </c:pt>
                <c:pt idx="1033">
                  <c:v>65.034825749647794</c:v>
                </c:pt>
                <c:pt idx="1034">
                  <c:v>65.035130738695997</c:v>
                </c:pt>
                <c:pt idx="1035">
                  <c:v>65.035440270849094</c:v>
                </c:pt>
                <c:pt idx="1036">
                  <c:v>65.035743689080704</c:v>
                </c:pt>
                <c:pt idx="1037">
                  <c:v>65.036053556862001</c:v>
                </c:pt>
                <c:pt idx="1038">
                  <c:v>65.036352563840396</c:v>
                </c:pt>
                <c:pt idx="1039">
                  <c:v>65.036657908792293</c:v>
                </c:pt>
                <c:pt idx="1040">
                  <c:v>65.036955094078394</c:v>
                </c:pt>
                <c:pt idx="1041">
                  <c:v>65.037257639453003</c:v>
                </c:pt>
                <c:pt idx="1042">
                  <c:v>65.037553298002294</c:v>
                </c:pt>
                <c:pt idx="1043">
                  <c:v>65.037851911249902</c:v>
                </c:pt>
                <c:pt idx="1044">
                  <c:v>65.038145629588897</c:v>
                </c:pt>
                <c:pt idx="1045">
                  <c:v>65.038443117372793</c:v>
                </c:pt>
                <c:pt idx="1046">
                  <c:v>65.038734549139605</c:v>
                </c:pt>
                <c:pt idx="1047">
                  <c:v>65.039027319486394</c:v>
                </c:pt>
                <c:pt idx="1048">
                  <c:v>65.039313402645703</c:v>
                </c:pt>
                <c:pt idx="1049">
                  <c:v>65.039606959820105</c:v>
                </c:pt>
                <c:pt idx="1050">
                  <c:v>65.0398922229341</c:v>
                </c:pt>
                <c:pt idx="1051">
                  <c:v>65.040180217569997</c:v>
                </c:pt>
                <c:pt idx="1052">
                  <c:v>65.040465238170398</c:v>
                </c:pt>
                <c:pt idx="1053">
                  <c:v>65.0407493341405</c:v>
                </c:pt>
                <c:pt idx="1054">
                  <c:v>65.0410319500605</c:v>
                </c:pt>
                <c:pt idx="1055">
                  <c:v>65.041313704829605</c:v>
                </c:pt>
                <c:pt idx="1056">
                  <c:v>65.041593751445703</c:v>
                </c:pt>
                <c:pt idx="1057">
                  <c:v>65.041872291975096</c:v>
                </c:pt>
                <c:pt idx="1058">
                  <c:v>65.042149956794503</c:v>
                </c:pt>
                <c:pt idx="1059">
                  <c:v>65.042427356654599</c:v>
                </c:pt>
                <c:pt idx="1060">
                  <c:v>65.042703382176697</c:v>
                </c:pt>
                <c:pt idx="1061">
                  <c:v>65.042976227617999</c:v>
                </c:pt>
                <c:pt idx="1062">
                  <c:v>65.043250097646506</c:v>
                </c:pt>
                <c:pt idx="1063">
                  <c:v>65.043518461344902</c:v>
                </c:pt>
                <c:pt idx="1064">
                  <c:v>65.043793115397705</c:v>
                </c:pt>
                <c:pt idx="1065">
                  <c:v>65.044059517908195</c:v>
                </c:pt>
                <c:pt idx="1066">
                  <c:v>65.044329964383294</c:v>
                </c:pt>
                <c:pt idx="1067">
                  <c:v>65.044596034753795</c:v>
                </c:pt>
                <c:pt idx="1068">
                  <c:v>65.044862314378506</c:v>
                </c:pt>
                <c:pt idx="1069">
                  <c:v>65.045127184405999</c:v>
                </c:pt>
                <c:pt idx="1070">
                  <c:v>65.045391297571996</c:v>
                </c:pt>
                <c:pt idx="1071">
                  <c:v>65.045653600511599</c:v>
                </c:pt>
                <c:pt idx="1072">
                  <c:v>65.0459144239003</c:v>
                </c:pt>
                <c:pt idx="1073">
                  <c:v>65.046173827027204</c:v>
                </c:pt>
                <c:pt idx="1074">
                  <c:v>65.046434922074695</c:v>
                </c:pt>
                <c:pt idx="1075">
                  <c:v>65.046690799970804</c:v>
                </c:pt>
                <c:pt idx="1076">
                  <c:v>65.046950349831903</c:v>
                </c:pt>
                <c:pt idx="1077">
                  <c:v>65.047203596358898</c:v>
                </c:pt>
                <c:pt idx="1078">
                  <c:v>65.047460518154494</c:v>
                </c:pt>
                <c:pt idx="1079">
                  <c:v>65.047710916454193</c:v>
                </c:pt>
                <c:pt idx="1080">
                  <c:v>65.047964675654697</c:v>
                </c:pt>
                <c:pt idx="1081">
                  <c:v>65.048217615075899</c:v>
                </c:pt>
                <c:pt idx="1082">
                  <c:v>65.048467854169402</c:v>
                </c:pt>
                <c:pt idx="1083">
                  <c:v>65.048716751854201</c:v>
                </c:pt>
                <c:pt idx="1084">
                  <c:v>65.048965562100506</c:v>
                </c:pt>
                <c:pt idx="1085">
                  <c:v>65.049211149294905</c:v>
                </c:pt>
                <c:pt idx="1086">
                  <c:v>65.049457057230399</c:v>
                </c:pt>
                <c:pt idx="1087">
                  <c:v>65.049701751883205</c:v>
                </c:pt>
                <c:pt idx="1088">
                  <c:v>65.049948345703797</c:v>
                </c:pt>
                <c:pt idx="1089">
                  <c:v>65.0501887599508</c:v>
                </c:pt>
                <c:pt idx="1090">
                  <c:v>65.050429161252495</c:v>
                </c:pt>
                <c:pt idx="1091">
                  <c:v>65.050671796136697</c:v>
                </c:pt>
                <c:pt idx="1092">
                  <c:v>65.050910816590701</c:v>
                </c:pt>
                <c:pt idx="1093">
                  <c:v>65.051150239901901</c:v>
                </c:pt>
                <c:pt idx="1094">
                  <c:v>65.051386586235594</c:v>
                </c:pt>
                <c:pt idx="1095">
                  <c:v>65.051624391083806</c:v>
                </c:pt>
                <c:pt idx="1096">
                  <c:v>65.051859583071504</c:v>
                </c:pt>
                <c:pt idx="1097">
                  <c:v>65.052095216404993</c:v>
                </c:pt>
                <c:pt idx="1098">
                  <c:v>65.052327359329198</c:v>
                </c:pt>
                <c:pt idx="1099">
                  <c:v>65.052559647744999</c:v>
                </c:pt>
                <c:pt idx="1100">
                  <c:v>65.052790226937304</c:v>
                </c:pt>
                <c:pt idx="1101">
                  <c:v>65.053022207065695</c:v>
                </c:pt>
                <c:pt idx="1102">
                  <c:v>65.0532493164974</c:v>
                </c:pt>
                <c:pt idx="1103">
                  <c:v>65.053480866478097</c:v>
                </c:pt>
                <c:pt idx="1104">
                  <c:v>65.053703676252695</c:v>
                </c:pt>
                <c:pt idx="1105">
                  <c:v>65.053934160885504</c:v>
                </c:pt>
                <c:pt idx="1106">
                  <c:v>65.054154289941806</c:v>
                </c:pt>
                <c:pt idx="1107">
                  <c:v>65.054385913320502</c:v>
                </c:pt>
                <c:pt idx="1108">
                  <c:v>65.0546055503481</c:v>
                </c:pt>
                <c:pt idx="1109">
                  <c:v>65.054831559649301</c:v>
                </c:pt>
                <c:pt idx="1110">
                  <c:v>65.055049118830397</c:v>
                </c:pt>
                <c:pt idx="1111">
                  <c:v>65.055272643035195</c:v>
                </c:pt>
                <c:pt idx="1112">
                  <c:v>65.055488549243407</c:v>
                </c:pt>
                <c:pt idx="1113">
                  <c:v>65.055708286283803</c:v>
                </c:pt>
                <c:pt idx="1114">
                  <c:v>65.055925652166906</c:v>
                </c:pt>
                <c:pt idx="1115">
                  <c:v>65.056143769253097</c:v>
                </c:pt>
                <c:pt idx="1116">
                  <c:v>65.056359105726003</c:v>
                </c:pt>
                <c:pt idx="1117">
                  <c:v>65.056575633775296</c:v>
                </c:pt>
                <c:pt idx="1118">
                  <c:v>65.056788061610405</c:v>
                </c:pt>
                <c:pt idx="1119">
                  <c:v>65.057002740754697</c:v>
                </c:pt>
                <c:pt idx="1120">
                  <c:v>65.057214792096403</c:v>
                </c:pt>
                <c:pt idx="1121">
                  <c:v>65.057425244565906</c:v>
                </c:pt>
                <c:pt idx="1122">
                  <c:v>65.057634897070898</c:v>
                </c:pt>
                <c:pt idx="1123">
                  <c:v>65.057846023735905</c:v>
                </c:pt>
                <c:pt idx="1124">
                  <c:v>65.058053531473803</c:v>
                </c:pt>
                <c:pt idx="1125">
                  <c:v>65.058262886543105</c:v>
                </c:pt>
                <c:pt idx="1126">
                  <c:v>65.058469334927096</c:v>
                </c:pt>
                <c:pt idx="1127">
                  <c:v>65.058676356652896</c:v>
                </c:pt>
                <c:pt idx="1128">
                  <c:v>65.058878454706303</c:v>
                </c:pt>
                <c:pt idx="1129">
                  <c:v>65.0590856550089</c:v>
                </c:pt>
                <c:pt idx="1130">
                  <c:v>65.059286143302501</c:v>
                </c:pt>
                <c:pt idx="1131">
                  <c:v>65.059490010407899</c:v>
                </c:pt>
                <c:pt idx="1132">
                  <c:v>65.059689687904495</c:v>
                </c:pt>
                <c:pt idx="1133">
                  <c:v>65.059892335605596</c:v>
                </c:pt>
                <c:pt idx="1134">
                  <c:v>65.060092186206802</c:v>
                </c:pt>
                <c:pt idx="1135">
                  <c:v>65.060290430996801</c:v>
                </c:pt>
                <c:pt idx="1136">
                  <c:v>65.060487781983397</c:v>
                </c:pt>
                <c:pt idx="1137">
                  <c:v>65.060685952728505</c:v>
                </c:pt>
                <c:pt idx="1138">
                  <c:v>65.060881215357796</c:v>
                </c:pt>
                <c:pt idx="1139">
                  <c:v>65.061077817451405</c:v>
                </c:pt>
                <c:pt idx="1140">
                  <c:v>65.0612687425117</c:v>
                </c:pt>
                <c:pt idx="1141">
                  <c:v>65.061466027044304</c:v>
                </c:pt>
                <c:pt idx="1142">
                  <c:v>65.061656730449897</c:v>
                </c:pt>
                <c:pt idx="1143">
                  <c:v>65.061852465957003</c:v>
                </c:pt>
                <c:pt idx="1144">
                  <c:v>65.062041447896206</c:v>
                </c:pt>
                <c:pt idx="1145">
                  <c:v>65.062233304024105</c:v>
                </c:pt>
                <c:pt idx="1146">
                  <c:v>65.062419869773905</c:v>
                </c:pt>
                <c:pt idx="1147">
                  <c:v>65.062613045281097</c:v>
                </c:pt>
                <c:pt idx="1148">
                  <c:v>65.062799413369703</c:v>
                </c:pt>
                <c:pt idx="1149">
                  <c:v>65.062987058933103</c:v>
                </c:pt>
                <c:pt idx="1150">
                  <c:v>65.063171719756795</c:v>
                </c:pt>
                <c:pt idx="1151">
                  <c:v>65.063357899645197</c:v>
                </c:pt>
                <c:pt idx="1152">
                  <c:v>65.0635440299923</c:v>
                </c:pt>
                <c:pt idx="1153">
                  <c:v>65.063726308470294</c:v>
                </c:pt>
                <c:pt idx="1154">
                  <c:v>65.063910287491098</c:v>
                </c:pt>
                <c:pt idx="1155">
                  <c:v>65.064092836028905</c:v>
                </c:pt>
                <c:pt idx="1156">
                  <c:v>65.064274751900996</c:v>
                </c:pt>
                <c:pt idx="1157">
                  <c:v>65.064453402122496</c:v>
                </c:pt>
                <c:pt idx="1158">
                  <c:v>65.064634165366897</c:v>
                </c:pt>
                <c:pt idx="1159">
                  <c:v>65.064812953244299</c:v>
                </c:pt>
                <c:pt idx="1160">
                  <c:v>65.064993453800497</c:v>
                </c:pt>
                <c:pt idx="1161">
                  <c:v>65.065167705175</c:v>
                </c:pt>
                <c:pt idx="1162">
                  <c:v>65.065348576699094</c:v>
                </c:pt>
                <c:pt idx="1163">
                  <c:v>65.065522130637902</c:v>
                </c:pt>
                <c:pt idx="1164">
                  <c:v>65.065701452759498</c:v>
                </c:pt>
                <c:pt idx="1165">
                  <c:v>65.065873594192496</c:v>
                </c:pt>
                <c:pt idx="1166">
                  <c:v>65.066050384796995</c:v>
                </c:pt>
                <c:pt idx="1167">
                  <c:v>65.066221305825195</c:v>
                </c:pt>
                <c:pt idx="1168">
                  <c:v>65.066396349611097</c:v>
                </c:pt>
                <c:pt idx="1169">
                  <c:v>65.0665682724687</c:v>
                </c:pt>
                <c:pt idx="1170">
                  <c:v>65.066738427757201</c:v>
                </c:pt>
                <c:pt idx="1171">
                  <c:v>65.066913343237701</c:v>
                </c:pt>
                <c:pt idx="1172">
                  <c:v>65.067086282512705</c:v>
                </c:pt>
                <c:pt idx="1173">
                  <c:v>65.067259221787694</c:v>
                </c:pt>
                <c:pt idx="1174">
                  <c:v>65.067432161062698</c:v>
                </c:pt>
                <c:pt idx="1175">
                  <c:v>65.067605100337701</c:v>
                </c:pt>
                <c:pt idx="1176">
                  <c:v>65.067778039612705</c:v>
                </c:pt>
                <c:pt idx="1177">
                  <c:v>65.067950978887694</c:v>
                </c:pt>
                <c:pt idx="1178">
                  <c:v>65.068123918162698</c:v>
                </c:pt>
                <c:pt idx="1179">
                  <c:v>65.068296857437602</c:v>
                </c:pt>
                <c:pt idx="1180">
                  <c:v>65.068469796712606</c:v>
                </c:pt>
                <c:pt idx="1181">
                  <c:v>65.068642735987595</c:v>
                </c:pt>
                <c:pt idx="1182">
                  <c:v>65.068815675262599</c:v>
                </c:pt>
                <c:pt idx="1183">
                  <c:v>65.068988614537602</c:v>
                </c:pt>
                <c:pt idx="1184">
                  <c:v>65.069161553812606</c:v>
                </c:pt>
                <c:pt idx="1185">
                  <c:v>65.069334493087595</c:v>
                </c:pt>
                <c:pt idx="1186">
                  <c:v>65.069507432362499</c:v>
                </c:pt>
                <c:pt idx="1187">
                  <c:v>65.069680371637503</c:v>
                </c:pt>
                <c:pt idx="1188">
                  <c:v>65.069853310912507</c:v>
                </c:pt>
                <c:pt idx="1189">
                  <c:v>65.070026250187496</c:v>
                </c:pt>
                <c:pt idx="1190">
                  <c:v>65.0701991894625</c:v>
                </c:pt>
                <c:pt idx="1191">
                  <c:v>65.070372128737503</c:v>
                </c:pt>
                <c:pt idx="1192">
                  <c:v>65.070545068012507</c:v>
                </c:pt>
                <c:pt idx="1193">
                  <c:v>65.070718007287496</c:v>
                </c:pt>
                <c:pt idx="1194">
                  <c:v>65.0708909465624</c:v>
                </c:pt>
                <c:pt idx="1195">
                  <c:v>65.071063885837404</c:v>
                </c:pt>
                <c:pt idx="1196">
                  <c:v>65.071236825112393</c:v>
                </c:pt>
                <c:pt idx="1197">
                  <c:v>65.071409764387397</c:v>
                </c:pt>
                <c:pt idx="1198">
                  <c:v>65.071582703662401</c:v>
                </c:pt>
                <c:pt idx="1199">
                  <c:v>65.071755642937404</c:v>
                </c:pt>
                <c:pt idx="1200">
                  <c:v>65.071928582212394</c:v>
                </c:pt>
                <c:pt idx="1201">
                  <c:v>65.072101521487397</c:v>
                </c:pt>
                <c:pt idx="1202">
                  <c:v>65.072274460762301</c:v>
                </c:pt>
                <c:pt idx="1203">
                  <c:v>65.072447400037305</c:v>
                </c:pt>
                <c:pt idx="1204">
                  <c:v>65.072620339312294</c:v>
                </c:pt>
                <c:pt idx="1205">
                  <c:v>65.072793278587298</c:v>
                </c:pt>
                <c:pt idx="1206">
                  <c:v>65.072966217862302</c:v>
                </c:pt>
                <c:pt idx="1207">
                  <c:v>65.073139157137305</c:v>
                </c:pt>
                <c:pt idx="1208">
                  <c:v>65.073312096412295</c:v>
                </c:pt>
                <c:pt idx="1209">
                  <c:v>65.073485035687199</c:v>
                </c:pt>
                <c:pt idx="1210">
                  <c:v>65.073657974962202</c:v>
                </c:pt>
                <c:pt idx="1211">
                  <c:v>65.073830914237206</c:v>
                </c:pt>
                <c:pt idx="1212">
                  <c:v>65.074003853512195</c:v>
                </c:pt>
                <c:pt idx="1213">
                  <c:v>65.074176792787199</c:v>
                </c:pt>
                <c:pt idx="1214">
                  <c:v>65.074349732062203</c:v>
                </c:pt>
                <c:pt idx="1215">
                  <c:v>65.074522671337206</c:v>
                </c:pt>
                <c:pt idx="1216">
                  <c:v>65.074695610612196</c:v>
                </c:pt>
                <c:pt idx="1217">
                  <c:v>65.0748685498871</c:v>
                </c:pt>
                <c:pt idx="1218">
                  <c:v>65.075041489162103</c:v>
                </c:pt>
                <c:pt idx="1219">
                  <c:v>65.075214428437107</c:v>
                </c:pt>
                <c:pt idx="1220">
                  <c:v>65.075387367712096</c:v>
                </c:pt>
                <c:pt idx="1221">
                  <c:v>65.0755603069871</c:v>
                </c:pt>
                <c:pt idx="1222">
                  <c:v>65.075733246262104</c:v>
                </c:pt>
                <c:pt idx="1223">
                  <c:v>65.075906185537093</c:v>
                </c:pt>
                <c:pt idx="1224">
                  <c:v>65.076079124812097</c:v>
                </c:pt>
                <c:pt idx="1225">
                  <c:v>65.076252064087001</c:v>
                </c:pt>
                <c:pt idx="1226">
                  <c:v>65.076425003362004</c:v>
                </c:pt>
                <c:pt idx="1227">
                  <c:v>65.076597942636994</c:v>
                </c:pt>
                <c:pt idx="1228">
                  <c:v>65.076770881911997</c:v>
                </c:pt>
                <c:pt idx="1229">
                  <c:v>65.076943821187001</c:v>
                </c:pt>
                <c:pt idx="1230">
                  <c:v>65.077116760462005</c:v>
                </c:pt>
                <c:pt idx="1231">
                  <c:v>65.077289699736994</c:v>
                </c:pt>
                <c:pt idx="1232">
                  <c:v>65.077462639011998</c:v>
                </c:pt>
                <c:pt idx="1233">
                  <c:v>65.077635578286902</c:v>
                </c:pt>
                <c:pt idx="1234">
                  <c:v>65.077808517561905</c:v>
                </c:pt>
                <c:pt idx="1235">
                  <c:v>65.077981456836895</c:v>
                </c:pt>
                <c:pt idx="1236">
                  <c:v>65.078154396111898</c:v>
                </c:pt>
                <c:pt idx="1237">
                  <c:v>65.078327335386902</c:v>
                </c:pt>
                <c:pt idx="1238">
                  <c:v>65.078500274661906</c:v>
                </c:pt>
                <c:pt idx="1239">
                  <c:v>65.078673213936895</c:v>
                </c:pt>
                <c:pt idx="1240">
                  <c:v>65.078846153211799</c:v>
                </c:pt>
                <c:pt idx="1241">
                  <c:v>65.079019092486803</c:v>
                </c:pt>
                <c:pt idx="1242">
                  <c:v>65.079192031761806</c:v>
                </c:pt>
                <c:pt idx="1243">
                  <c:v>65.079364971036796</c:v>
                </c:pt>
                <c:pt idx="1244">
                  <c:v>65.079537910311799</c:v>
                </c:pt>
                <c:pt idx="1245">
                  <c:v>65.079710849586803</c:v>
                </c:pt>
                <c:pt idx="1246">
                  <c:v>65.079883788861807</c:v>
                </c:pt>
                <c:pt idx="1247">
                  <c:v>65.080056728136796</c:v>
                </c:pt>
                <c:pt idx="1248">
                  <c:v>65.0802296674117</c:v>
                </c:pt>
                <c:pt idx="1249">
                  <c:v>65.080402606686704</c:v>
                </c:pt>
                <c:pt idx="1250">
                  <c:v>65.080575545961693</c:v>
                </c:pt>
                <c:pt idx="1251">
                  <c:v>65.080748485236697</c:v>
                </c:pt>
                <c:pt idx="1252">
                  <c:v>65.0809214245117</c:v>
                </c:pt>
                <c:pt idx="1253">
                  <c:v>65.081094363786704</c:v>
                </c:pt>
                <c:pt idx="1254">
                  <c:v>65.081267303061693</c:v>
                </c:pt>
                <c:pt idx="1255">
                  <c:v>65.081440242336697</c:v>
                </c:pt>
                <c:pt idx="1256">
                  <c:v>65.081613181611601</c:v>
                </c:pt>
                <c:pt idx="1257">
                  <c:v>65.081786120886605</c:v>
                </c:pt>
                <c:pt idx="1258">
                  <c:v>65.081959060161594</c:v>
                </c:pt>
                <c:pt idx="1259">
                  <c:v>65.082131999436598</c:v>
                </c:pt>
                <c:pt idx="1260">
                  <c:v>65.082304938711601</c:v>
                </c:pt>
                <c:pt idx="1261">
                  <c:v>65.082477877986605</c:v>
                </c:pt>
                <c:pt idx="1262">
                  <c:v>65.082650817261595</c:v>
                </c:pt>
                <c:pt idx="1263">
                  <c:v>65.082823756536499</c:v>
                </c:pt>
                <c:pt idx="1264">
                  <c:v>65.082996695811502</c:v>
                </c:pt>
                <c:pt idx="1265">
                  <c:v>65.083169635086506</c:v>
                </c:pt>
                <c:pt idx="1266">
                  <c:v>65.083342574361495</c:v>
                </c:pt>
                <c:pt idx="1267">
                  <c:v>65.083515513636499</c:v>
                </c:pt>
                <c:pt idx="1268">
                  <c:v>65.083688452911503</c:v>
                </c:pt>
                <c:pt idx="1269">
                  <c:v>65.083861392186506</c:v>
                </c:pt>
                <c:pt idx="1270">
                  <c:v>65.084034331461496</c:v>
                </c:pt>
                <c:pt idx="1271">
                  <c:v>65.0842072707364</c:v>
                </c:pt>
                <c:pt idx="1272">
                  <c:v>65.084380210011403</c:v>
                </c:pt>
                <c:pt idx="1273">
                  <c:v>65.084553149286407</c:v>
                </c:pt>
                <c:pt idx="1274">
                  <c:v>65.084726088561396</c:v>
                </c:pt>
                <c:pt idx="1275">
                  <c:v>65.0848990278364</c:v>
                </c:pt>
                <c:pt idx="1276">
                  <c:v>65.085071967111404</c:v>
                </c:pt>
                <c:pt idx="1277">
                  <c:v>65.085244906386393</c:v>
                </c:pt>
                <c:pt idx="1278">
                  <c:v>65.085417845661397</c:v>
                </c:pt>
                <c:pt idx="1279">
                  <c:v>65.085590784936301</c:v>
                </c:pt>
                <c:pt idx="1280">
                  <c:v>65.085763724211304</c:v>
                </c:pt>
                <c:pt idx="1281">
                  <c:v>65.085936663486294</c:v>
                </c:pt>
                <c:pt idx="1282">
                  <c:v>65.086109602761297</c:v>
                </c:pt>
                <c:pt idx="1283">
                  <c:v>65.086282542036301</c:v>
                </c:pt>
                <c:pt idx="1284">
                  <c:v>65.086455481311305</c:v>
                </c:pt>
                <c:pt idx="1285">
                  <c:v>65.086628420586294</c:v>
                </c:pt>
                <c:pt idx="1286">
                  <c:v>65.086801359861198</c:v>
                </c:pt>
                <c:pt idx="1287">
                  <c:v>65.086974299136202</c:v>
                </c:pt>
                <c:pt idx="1288">
                  <c:v>65.087147238411205</c:v>
                </c:pt>
                <c:pt idx="1289">
                  <c:v>65.087320177686195</c:v>
                </c:pt>
                <c:pt idx="1290">
                  <c:v>65.087493116961198</c:v>
                </c:pt>
                <c:pt idx="1291">
                  <c:v>65.087666056236202</c:v>
                </c:pt>
                <c:pt idx="1292">
                  <c:v>65.087838995511206</c:v>
                </c:pt>
                <c:pt idx="1293">
                  <c:v>65.088011934786195</c:v>
                </c:pt>
                <c:pt idx="1294">
                  <c:v>65.088184874061099</c:v>
                </c:pt>
                <c:pt idx="1295">
                  <c:v>65.088357813336103</c:v>
                </c:pt>
                <c:pt idx="1296">
                  <c:v>65.088530752611106</c:v>
                </c:pt>
                <c:pt idx="1297">
                  <c:v>65.088703691886096</c:v>
                </c:pt>
                <c:pt idx="1298">
                  <c:v>65.088876631161099</c:v>
                </c:pt>
                <c:pt idx="1299">
                  <c:v>65.089049570436103</c:v>
                </c:pt>
                <c:pt idx="1300">
                  <c:v>65.089222509711107</c:v>
                </c:pt>
                <c:pt idx="1301">
                  <c:v>65.089395448986096</c:v>
                </c:pt>
                <c:pt idx="1302">
                  <c:v>65.089568388261</c:v>
                </c:pt>
                <c:pt idx="1303">
                  <c:v>65.089741327536004</c:v>
                </c:pt>
                <c:pt idx="1304">
                  <c:v>65.089914266810993</c:v>
                </c:pt>
                <c:pt idx="1305">
                  <c:v>65.090087206085997</c:v>
                </c:pt>
                <c:pt idx="1306">
                  <c:v>65.090260145361</c:v>
                </c:pt>
                <c:pt idx="1307">
                  <c:v>65.090433084636004</c:v>
                </c:pt>
                <c:pt idx="1308">
                  <c:v>65.090606023910993</c:v>
                </c:pt>
                <c:pt idx="1309">
                  <c:v>65.090778963185898</c:v>
                </c:pt>
                <c:pt idx="1310">
                  <c:v>65.090951902460901</c:v>
                </c:pt>
                <c:pt idx="1311">
                  <c:v>65.091124841735905</c:v>
                </c:pt>
                <c:pt idx="1312">
                  <c:v>65.091297781010894</c:v>
                </c:pt>
                <c:pt idx="1313">
                  <c:v>65.091470720285898</c:v>
                </c:pt>
                <c:pt idx="1314">
                  <c:v>65.091643659560901</c:v>
                </c:pt>
                <c:pt idx="1315">
                  <c:v>65.091816598835905</c:v>
                </c:pt>
                <c:pt idx="1316">
                  <c:v>65.091989538110894</c:v>
                </c:pt>
                <c:pt idx="1317">
                  <c:v>65.092162477385799</c:v>
                </c:pt>
                <c:pt idx="1318">
                  <c:v>65.092335416660802</c:v>
                </c:pt>
                <c:pt idx="1319">
                  <c:v>65.092508355935806</c:v>
                </c:pt>
                <c:pt idx="1320">
                  <c:v>65.092681295210795</c:v>
                </c:pt>
                <c:pt idx="1321">
                  <c:v>65.092854234485799</c:v>
                </c:pt>
                <c:pt idx="1322">
                  <c:v>65.093027173760802</c:v>
                </c:pt>
                <c:pt idx="1323">
                  <c:v>65.093200113035806</c:v>
                </c:pt>
                <c:pt idx="1324">
                  <c:v>65.093373052310795</c:v>
                </c:pt>
                <c:pt idx="1325">
                  <c:v>65.0935459915857</c:v>
                </c:pt>
                <c:pt idx="1326">
                  <c:v>65.093718930860703</c:v>
                </c:pt>
                <c:pt idx="1327">
                  <c:v>65.093891870135707</c:v>
                </c:pt>
                <c:pt idx="1328">
                  <c:v>65.094064809410696</c:v>
                </c:pt>
                <c:pt idx="1329">
                  <c:v>65.0942377486857</c:v>
                </c:pt>
                <c:pt idx="1330">
                  <c:v>65.094410687960703</c:v>
                </c:pt>
                <c:pt idx="1331">
                  <c:v>65.094583627235707</c:v>
                </c:pt>
                <c:pt idx="1332">
                  <c:v>65.094756566510597</c:v>
                </c:pt>
                <c:pt idx="1333">
                  <c:v>65.094929505785601</c:v>
                </c:pt>
                <c:pt idx="1334">
                  <c:v>65.095102445060604</c:v>
                </c:pt>
                <c:pt idx="1335">
                  <c:v>65.095275384335594</c:v>
                </c:pt>
                <c:pt idx="1336">
                  <c:v>65.095448323610597</c:v>
                </c:pt>
                <c:pt idx="1337">
                  <c:v>65.095621262885601</c:v>
                </c:pt>
                <c:pt idx="1338">
                  <c:v>65.095794202160604</c:v>
                </c:pt>
                <c:pt idx="1339">
                  <c:v>65.095967141435594</c:v>
                </c:pt>
                <c:pt idx="1340">
                  <c:v>65.096140080710498</c:v>
                </c:pt>
                <c:pt idx="1341">
                  <c:v>65.096313019985502</c:v>
                </c:pt>
                <c:pt idx="1342">
                  <c:v>65.096485959260505</c:v>
                </c:pt>
                <c:pt idx="1343">
                  <c:v>65.096658898535495</c:v>
                </c:pt>
                <c:pt idx="1344">
                  <c:v>65.096831837810498</c:v>
                </c:pt>
                <c:pt idx="1345">
                  <c:v>65.097004777085502</c:v>
                </c:pt>
                <c:pt idx="1346">
                  <c:v>65.097177716360505</c:v>
                </c:pt>
                <c:pt idx="1347">
                  <c:v>65.097350655635495</c:v>
                </c:pt>
                <c:pt idx="1348">
                  <c:v>65.097523594910399</c:v>
                </c:pt>
                <c:pt idx="1349">
                  <c:v>65.097696534185403</c:v>
                </c:pt>
                <c:pt idx="1350">
                  <c:v>65.097869473460406</c:v>
                </c:pt>
                <c:pt idx="1351">
                  <c:v>65.098042412735396</c:v>
                </c:pt>
                <c:pt idx="1352">
                  <c:v>65.098215352010399</c:v>
                </c:pt>
                <c:pt idx="1353">
                  <c:v>65.098388291285403</c:v>
                </c:pt>
                <c:pt idx="1354">
                  <c:v>65.098561230560406</c:v>
                </c:pt>
                <c:pt idx="1355">
                  <c:v>65.098734169835296</c:v>
                </c:pt>
                <c:pt idx="1356">
                  <c:v>65.0989071091103</c:v>
                </c:pt>
                <c:pt idx="1357">
                  <c:v>65.099080048385304</c:v>
                </c:pt>
                <c:pt idx="1358">
                  <c:v>65.099252987660293</c:v>
                </c:pt>
                <c:pt idx="1359">
                  <c:v>65.099425926935297</c:v>
                </c:pt>
                <c:pt idx="1360">
                  <c:v>65.0995988662103</c:v>
                </c:pt>
                <c:pt idx="1361">
                  <c:v>65.099771805485304</c:v>
                </c:pt>
                <c:pt idx="1362">
                  <c:v>65.099944744760293</c:v>
                </c:pt>
                <c:pt idx="1363">
                  <c:v>65.100117684035197</c:v>
                </c:pt>
                <c:pt idx="1364">
                  <c:v>65.100290623310201</c:v>
                </c:pt>
                <c:pt idx="1365">
                  <c:v>65.100463562585205</c:v>
                </c:pt>
                <c:pt idx="1366">
                  <c:v>65.100636501860194</c:v>
                </c:pt>
                <c:pt idx="1367">
                  <c:v>65.100809441135198</c:v>
                </c:pt>
                <c:pt idx="1368">
                  <c:v>65.100982380410201</c:v>
                </c:pt>
                <c:pt idx="1369">
                  <c:v>65.101155319685205</c:v>
                </c:pt>
                <c:pt idx="1370">
                  <c:v>65.101328258960194</c:v>
                </c:pt>
                <c:pt idx="1371">
                  <c:v>65.101501198235098</c:v>
                </c:pt>
                <c:pt idx="1372">
                  <c:v>65.101674137510102</c:v>
                </c:pt>
                <c:pt idx="1373">
                  <c:v>65.101847076785106</c:v>
                </c:pt>
                <c:pt idx="1374">
                  <c:v>65.102020016060095</c:v>
                </c:pt>
                <c:pt idx="1375">
                  <c:v>65.102192955335099</c:v>
                </c:pt>
                <c:pt idx="1376">
                  <c:v>65.102365894610102</c:v>
                </c:pt>
                <c:pt idx="1377">
                  <c:v>65.102538833885106</c:v>
                </c:pt>
                <c:pt idx="1378">
                  <c:v>65.102711773159996</c:v>
                </c:pt>
                <c:pt idx="1379">
                  <c:v>65.102884712434999</c:v>
                </c:pt>
                <c:pt idx="1380">
                  <c:v>65.103057651710003</c:v>
                </c:pt>
                <c:pt idx="1381">
                  <c:v>65.103230590985007</c:v>
                </c:pt>
                <c:pt idx="1382">
                  <c:v>65.103403530259996</c:v>
                </c:pt>
                <c:pt idx="1383">
                  <c:v>65.103576469535</c:v>
                </c:pt>
                <c:pt idx="1384">
                  <c:v>65.103749408810003</c:v>
                </c:pt>
                <c:pt idx="1385">
                  <c:v>65.103922348085007</c:v>
                </c:pt>
                <c:pt idx="1386">
                  <c:v>65.104095287359897</c:v>
                </c:pt>
                <c:pt idx="1387">
                  <c:v>65.1042682266349</c:v>
                </c:pt>
                <c:pt idx="1388">
                  <c:v>65.104441165909904</c:v>
                </c:pt>
                <c:pt idx="1389">
                  <c:v>65.104614105184893</c:v>
                </c:pt>
                <c:pt idx="1390">
                  <c:v>65.104787044459897</c:v>
                </c:pt>
                <c:pt idx="1391">
                  <c:v>65.104959983734901</c:v>
                </c:pt>
                <c:pt idx="1392">
                  <c:v>65.105132923009904</c:v>
                </c:pt>
                <c:pt idx="1393">
                  <c:v>65.105305862284894</c:v>
                </c:pt>
                <c:pt idx="1394">
                  <c:v>65.105478801559798</c:v>
                </c:pt>
                <c:pt idx="1395">
                  <c:v>65.105651740834801</c:v>
                </c:pt>
                <c:pt idx="1396">
                  <c:v>65.105824680109805</c:v>
                </c:pt>
                <c:pt idx="1397">
                  <c:v>65.105997619384794</c:v>
                </c:pt>
                <c:pt idx="1398">
                  <c:v>65.106170558659798</c:v>
                </c:pt>
                <c:pt idx="1399">
                  <c:v>65.106343497934802</c:v>
                </c:pt>
                <c:pt idx="1400">
                  <c:v>65.106516437209805</c:v>
                </c:pt>
                <c:pt idx="1401">
                  <c:v>65.106689376484795</c:v>
                </c:pt>
                <c:pt idx="1402">
                  <c:v>65.106862315759699</c:v>
                </c:pt>
                <c:pt idx="1403">
                  <c:v>65.107035255034702</c:v>
                </c:pt>
                <c:pt idx="1404">
                  <c:v>65.107208194309706</c:v>
                </c:pt>
                <c:pt idx="1405">
                  <c:v>65.107381133584695</c:v>
                </c:pt>
                <c:pt idx="1406">
                  <c:v>65.107554072859699</c:v>
                </c:pt>
                <c:pt idx="1407">
                  <c:v>65.107727012134703</c:v>
                </c:pt>
                <c:pt idx="1408">
                  <c:v>65.107899951409607</c:v>
                </c:pt>
                <c:pt idx="1409">
                  <c:v>65.108072890684596</c:v>
                </c:pt>
                <c:pt idx="1410">
                  <c:v>65.1082458299596</c:v>
                </c:pt>
                <c:pt idx="1411">
                  <c:v>65.108418769234603</c:v>
                </c:pt>
                <c:pt idx="1412">
                  <c:v>65.108591708509607</c:v>
                </c:pt>
                <c:pt idx="1413">
                  <c:v>65.108764647784596</c:v>
                </c:pt>
                <c:pt idx="1414">
                  <c:v>65.1089375870596</c:v>
                </c:pt>
                <c:pt idx="1415">
                  <c:v>65.109110526334604</c:v>
                </c:pt>
                <c:pt idx="1416">
                  <c:v>65.109283465609593</c:v>
                </c:pt>
                <c:pt idx="1417">
                  <c:v>65.109456404884497</c:v>
                </c:pt>
                <c:pt idx="1418">
                  <c:v>65.109629344159501</c:v>
                </c:pt>
                <c:pt idx="1419">
                  <c:v>65.109802283434504</c:v>
                </c:pt>
                <c:pt idx="1420">
                  <c:v>65.109975222709494</c:v>
                </c:pt>
                <c:pt idx="1421">
                  <c:v>65.110148161984498</c:v>
                </c:pt>
                <c:pt idx="1422">
                  <c:v>65.110321101259501</c:v>
                </c:pt>
                <c:pt idx="1423">
                  <c:v>65.110494040534505</c:v>
                </c:pt>
                <c:pt idx="1424">
                  <c:v>65.110666979809494</c:v>
                </c:pt>
                <c:pt idx="1425">
                  <c:v>65.110839919084398</c:v>
                </c:pt>
                <c:pt idx="1426">
                  <c:v>65.111012858359402</c:v>
                </c:pt>
                <c:pt idx="1427">
                  <c:v>65.111185797634406</c:v>
                </c:pt>
                <c:pt idx="1428">
                  <c:v>65.111358736909395</c:v>
                </c:pt>
                <c:pt idx="1429">
                  <c:v>65.111531676184399</c:v>
                </c:pt>
                <c:pt idx="1430">
                  <c:v>65.111704615459402</c:v>
                </c:pt>
                <c:pt idx="1431">
                  <c:v>65.111877554734306</c:v>
                </c:pt>
                <c:pt idx="1432">
                  <c:v>65.112050494009296</c:v>
                </c:pt>
                <c:pt idx="1433">
                  <c:v>65.112223433284299</c:v>
                </c:pt>
                <c:pt idx="1434">
                  <c:v>65.112396372559303</c:v>
                </c:pt>
                <c:pt idx="1435">
                  <c:v>65.112569311834307</c:v>
                </c:pt>
                <c:pt idx="1436">
                  <c:v>65.112742251109296</c:v>
                </c:pt>
                <c:pt idx="1437">
                  <c:v>65.1129151903843</c:v>
                </c:pt>
                <c:pt idx="1438">
                  <c:v>65.113088129659303</c:v>
                </c:pt>
                <c:pt idx="1439">
                  <c:v>65.113261068934193</c:v>
                </c:pt>
                <c:pt idx="1440">
                  <c:v>65.113434008209197</c:v>
                </c:pt>
                <c:pt idx="1441">
                  <c:v>65.1136069474842</c:v>
                </c:pt>
                <c:pt idx="1442">
                  <c:v>65.113779886759204</c:v>
                </c:pt>
                <c:pt idx="1443">
                  <c:v>65.113952826034193</c:v>
                </c:pt>
                <c:pt idx="1444">
                  <c:v>65.114125765309197</c:v>
                </c:pt>
                <c:pt idx="1445">
                  <c:v>65.114298704584201</c:v>
                </c:pt>
                <c:pt idx="1446">
                  <c:v>65.114471643859204</c:v>
                </c:pt>
                <c:pt idx="1447">
                  <c:v>65.114644583134194</c:v>
                </c:pt>
                <c:pt idx="1448">
                  <c:v>65.114817522409098</c:v>
                </c:pt>
                <c:pt idx="1449">
                  <c:v>65.114990461684101</c:v>
                </c:pt>
                <c:pt idx="1450">
                  <c:v>65.115163400959105</c:v>
                </c:pt>
                <c:pt idx="1451">
                  <c:v>65.115336340234094</c:v>
                </c:pt>
                <c:pt idx="1452">
                  <c:v>65.115509279509098</c:v>
                </c:pt>
                <c:pt idx="1453">
                  <c:v>65.115682218784102</c:v>
                </c:pt>
                <c:pt idx="1454">
                  <c:v>65.115855158059006</c:v>
                </c:pt>
                <c:pt idx="1455">
                  <c:v>65.116028097333995</c:v>
                </c:pt>
                <c:pt idx="1456">
                  <c:v>65.116201036608999</c:v>
                </c:pt>
                <c:pt idx="1457">
                  <c:v>65.116373975884002</c:v>
                </c:pt>
                <c:pt idx="1458">
                  <c:v>65.116546915159006</c:v>
                </c:pt>
                <c:pt idx="1459">
                  <c:v>65.116719854433995</c:v>
                </c:pt>
                <c:pt idx="1460">
                  <c:v>65.116892793708999</c:v>
                </c:pt>
                <c:pt idx="1461">
                  <c:v>65.117065732984003</c:v>
                </c:pt>
                <c:pt idx="1462">
                  <c:v>65.117238672258907</c:v>
                </c:pt>
                <c:pt idx="1463">
                  <c:v>65.117411611533896</c:v>
                </c:pt>
                <c:pt idx="1464">
                  <c:v>65.1175845508089</c:v>
                </c:pt>
                <c:pt idx="1465">
                  <c:v>65.117757490083903</c:v>
                </c:pt>
                <c:pt idx="1466">
                  <c:v>65.117930429358907</c:v>
                </c:pt>
                <c:pt idx="1467">
                  <c:v>65.118103368633896</c:v>
                </c:pt>
                <c:pt idx="1468">
                  <c:v>65.1182763079089</c:v>
                </c:pt>
                <c:pt idx="1469">
                  <c:v>65.118449247183904</c:v>
                </c:pt>
                <c:pt idx="1470">
                  <c:v>65.118622186458893</c:v>
                </c:pt>
                <c:pt idx="1471">
                  <c:v>65.118795125733797</c:v>
                </c:pt>
                <c:pt idx="1472">
                  <c:v>65.118968065008801</c:v>
                </c:pt>
                <c:pt idx="1473">
                  <c:v>65.119141004283804</c:v>
                </c:pt>
                <c:pt idx="1474">
                  <c:v>65.119313943558794</c:v>
                </c:pt>
                <c:pt idx="1475">
                  <c:v>65.119486882833797</c:v>
                </c:pt>
                <c:pt idx="1476">
                  <c:v>65.119659822108801</c:v>
                </c:pt>
                <c:pt idx="1477">
                  <c:v>65.119832761383805</c:v>
                </c:pt>
                <c:pt idx="1478">
                  <c:v>65.120005700658695</c:v>
                </c:pt>
                <c:pt idx="1479">
                  <c:v>65.120178639933698</c:v>
                </c:pt>
                <c:pt idx="1480">
                  <c:v>65.120351579208702</c:v>
                </c:pt>
                <c:pt idx="1481">
                  <c:v>65.120524518483705</c:v>
                </c:pt>
                <c:pt idx="1482">
                  <c:v>65.120697457758695</c:v>
                </c:pt>
                <c:pt idx="1483">
                  <c:v>65.120870397033698</c:v>
                </c:pt>
                <c:pt idx="1484">
                  <c:v>65.121043336308702</c:v>
                </c:pt>
                <c:pt idx="1485">
                  <c:v>65.121216275583606</c:v>
                </c:pt>
                <c:pt idx="1486">
                  <c:v>65.121389214858596</c:v>
                </c:pt>
                <c:pt idx="1487">
                  <c:v>65.121562154133599</c:v>
                </c:pt>
                <c:pt idx="1488">
                  <c:v>65.121735093408603</c:v>
                </c:pt>
                <c:pt idx="1489">
                  <c:v>65.121908032683606</c:v>
                </c:pt>
                <c:pt idx="1490">
                  <c:v>65.122080971958596</c:v>
                </c:pt>
                <c:pt idx="1491">
                  <c:v>65.122253911233599</c:v>
                </c:pt>
                <c:pt idx="1492">
                  <c:v>65.122426850508603</c:v>
                </c:pt>
                <c:pt idx="1493">
                  <c:v>65.122599789783493</c:v>
                </c:pt>
                <c:pt idx="1494">
                  <c:v>65.122772729058497</c:v>
                </c:pt>
                <c:pt idx="1495">
                  <c:v>65.1229456683335</c:v>
                </c:pt>
                <c:pt idx="1496">
                  <c:v>65.123118607608504</c:v>
                </c:pt>
                <c:pt idx="1497">
                  <c:v>65.123291546883493</c:v>
                </c:pt>
                <c:pt idx="1498">
                  <c:v>65.123464486158497</c:v>
                </c:pt>
                <c:pt idx="1499">
                  <c:v>65.1236374254335</c:v>
                </c:pt>
                <c:pt idx="1500">
                  <c:v>65.123810364708504</c:v>
                </c:pt>
                <c:pt idx="1501">
                  <c:v>65.123983303983394</c:v>
                </c:pt>
                <c:pt idx="1502">
                  <c:v>65.124156243258398</c:v>
                </c:pt>
                <c:pt idx="1503">
                  <c:v>65.124329182533401</c:v>
                </c:pt>
                <c:pt idx="1504">
                  <c:v>65.124502121808405</c:v>
                </c:pt>
                <c:pt idx="1505">
                  <c:v>65.124675061083394</c:v>
                </c:pt>
                <c:pt idx="1506">
                  <c:v>65.124848000358398</c:v>
                </c:pt>
                <c:pt idx="1507">
                  <c:v>65.125020939633401</c:v>
                </c:pt>
                <c:pt idx="1508">
                  <c:v>65.125193878908306</c:v>
                </c:pt>
                <c:pt idx="1509">
                  <c:v>65.125366818183295</c:v>
                </c:pt>
                <c:pt idx="1510">
                  <c:v>65.125539757458299</c:v>
                </c:pt>
                <c:pt idx="1511">
                  <c:v>65.125712696733302</c:v>
                </c:pt>
                <c:pt idx="1512">
                  <c:v>65.125885636008306</c:v>
                </c:pt>
                <c:pt idx="1513">
                  <c:v>65.126058575283295</c:v>
                </c:pt>
                <c:pt idx="1514">
                  <c:v>65.126231514558299</c:v>
                </c:pt>
                <c:pt idx="1515">
                  <c:v>65.126404453833302</c:v>
                </c:pt>
                <c:pt idx="1516">
                  <c:v>65.126577393108207</c:v>
                </c:pt>
                <c:pt idx="1517">
                  <c:v>65.126750332383196</c:v>
                </c:pt>
                <c:pt idx="1518">
                  <c:v>65.1269232716582</c:v>
                </c:pt>
                <c:pt idx="1519">
                  <c:v>65.127096210933203</c:v>
                </c:pt>
                <c:pt idx="1520">
                  <c:v>65.127269150208207</c:v>
                </c:pt>
                <c:pt idx="1521">
                  <c:v>65.127442089483196</c:v>
                </c:pt>
                <c:pt idx="1522">
                  <c:v>65.1276150287582</c:v>
                </c:pt>
                <c:pt idx="1523">
                  <c:v>65.127787968033203</c:v>
                </c:pt>
                <c:pt idx="1524">
                  <c:v>65.127960907308093</c:v>
                </c:pt>
                <c:pt idx="1525">
                  <c:v>65.128133846583097</c:v>
                </c:pt>
                <c:pt idx="1526">
                  <c:v>65.128306785858101</c:v>
                </c:pt>
                <c:pt idx="1527">
                  <c:v>65.128479725133104</c:v>
                </c:pt>
                <c:pt idx="1528">
                  <c:v>65.128652664408094</c:v>
                </c:pt>
                <c:pt idx="1529">
                  <c:v>65.128825603683097</c:v>
                </c:pt>
                <c:pt idx="1530">
                  <c:v>65.128998542958101</c:v>
                </c:pt>
                <c:pt idx="1531">
                  <c:v>65.129171482233005</c:v>
                </c:pt>
                <c:pt idx="1532">
                  <c:v>65.129344421507994</c:v>
                </c:pt>
                <c:pt idx="1533">
                  <c:v>65.129517360782998</c:v>
                </c:pt>
                <c:pt idx="1534">
                  <c:v>65.129690300058002</c:v>
                </c:pt>
                <c:pt idx="1535">
                  <c:v>65.129863239333005</c:v>
                </c:pt>
                <c:pt idx="1536">
                  <c:v>65.130036178607995</c:v>
                </c:pt>
                <c:pt idx="1537">
                  <c:v>65.130209117882998</c:v>
                </c:pt>
                <c:pt idx="1538">
                  <c:v>65.130382057158002</c:v>
                </c:pt>
                <c:pt idx="1539">
                  <c:v>65.130554996432906</c:v>
                </c:pt>
                <c:pt idx="1540">
                  <c:v>65.130727935707895</c:v>
                </c:pt>
                <c:pt idx="1541">
                  <c:v>65.130900874982899</c:v>
                </c:pt>
                <c:pt idx="1542">
                  <c:v>65.131073814257903</c:v>
                </c:pt>
                <c:pt idx="1543">
                  <c:v>65.131246753532906</c:v>
                </c:pt>
                <c:pt idx="1544">
                  <c:v>65.131419692807896</c:v>
                </c:pt>
                <c:pt idx="1545">
                  <c:v>65.131592632082899</c:v>
                </c:pt>
                <c:pt idx="1546">
                  <c:v>65.131765571357903</c:v>
                </c:pt>
                <c:pt idx="1547">
                  <c:v>65.131938510632807</c:v>
                </c:pt>
                <c:pt idx="1548">
                  <c:v>65.132111449907796</c:v>
                </c:pt>
                <c:pt idx="1549">
                  <c:v>65.1322843891828</c:v>
                </c:pt>
                <c:pt idx="1550">
                  <c:v>65.132457328457804</c:v>
                </c:pt>
                <c:pt idx="1551">
                  <c:v>65.132630267732793</c:v>
                </c:pt>
                <c:pt idx="1552">
                  <c:v>65.132803207007797</c:v>
                </c:pt>
                <c:pt idx="1553">
                  <c:v>65.1329761462828</c:v>
                </c:pt>
                <c:pt idx="1554">
                  <c:v>65.133149085557704</c:v>
                </c:pt>
                <c:pt idx="1555">
                  <c:v>65.133322024832694</c:v>
                </c:pt>
                <c:pt idx="1556">
                  <c:v>65.133494964107697</c:v>
                </c:pt>
                <c:pt idx="1557">
                  <c:v>65.133667903382701</c:v>
                </c:pt>
                <c:pt idx="1558">
                  <c:v>65.133840842657705</c:v>
                </c:pt>
                <c:pt idx="1559">
                  <c:v>65.134013781932694</c:v>
                </c:pt>
                <c:pt idx="1560">
                  <c:v>65.134186721207698</c:v>
                </c:pt>
                <c:pt idx="1561">
                  <c:v>65.134359660482701</c:v>
                </c:pt>
                <c:pt idx="1562">
                  <c:v>65.134532599757605</c:v>
                </c:pt>
                <c:pt idx="1563">
                  <c:v>65.134705539032595</c:v>
                </c:pt>
                <c:pt idx="1564">
                  <c:v>65.134878478307598</c:v>
                </c:pt>
                <c:pt idx="1565">
                  <c:v>65.135051417582602</c:v>
                </c:pt>
                <c:pt idx="1566">
                  <c:v>65.135224356857606</c:v>
                </c:pt>
                <c:pt idx="1567">
                  <c:v>65.135397296132595</c:v>
                </c:pt>
                <c:pt idx="1568">
                  <c:v>65.135570235407599</c:v>
                </c:pt>
                <c:pt idx="1569">
                  <c:v>65.135743174682602</c:v>
                </c:pt>
                <c:pt idx="1570">
                  <c:v>65.135916113957506</c:v>
                </c:pt>
                <c:pt idx="1571">
                  <c:v>65.136089053232496</c:v>
                </c:pt>
                <c:pt idx="1572">
                  <c:v>65.136261992507499</c:v>
                </c:pt>
                <c:pt idx="1573">
                  <c:v>65.136434931782503</c:v>
                </c:pt>
                <c:pt idx="1574">
                  <c:v>65.136607871057507</c:v>
                </c:pt>
                <c:pt idx="1575">
                  <c:v>65.136780810332496</c:v>
                </c:pt>
                <c:pt idx="1576">
                  <c:v>65.1369537496075</c:v>
                </c:pt>
                <c:pt idx="1577">
                  <c:v>65.137126688882404</c:v>
                </c:pt>
                <c:pt idx="1578">
                  <c:v>65.137299628157393</c:v>
                </c:pt>
                <c:pt idx="1579">
                  <c:v>65.137472567432397</c:v>
                </c:pt>
                <c:pt idx="1580">
                  <c:v>65.137645506707401</c:v>
                </c:pt>
                <c:pt idx="1581">
                  <c:v>65.137818445982404</c:v>
                </c:pt>
                <c:pt idx="1582">
                  <c:v>65.137991385257394</c:v>
                </c:pt>
                <c:pt idx="1583">
                  <c:v>65.138164324532397</c:v>
                </c:pt>
                <c:pt idx="1584">
                  <c:v>65.138337263807401</c:v>
                </c:pt>
                <c:pt idx="1585">
                  <c:v>65.138510203082305</c:v>
                </c:pt>
                <c:pt idx="1586">
                  <c:v>65.138683142357294</c:v>
                </c:pt>
                <c:pt idx="1587">
                  <c:v>65.138856081632298</c:v>
                </c:pt>
                <c:pt idx="1588">
                  <c:v>65.139029020907302</c:v>
                </c:pt>
                <c:pt idx="1589">
                  <c:v>65.139201960182305</c:v>
                </c:pt>
                <c:pt idx="1590">
                  <c:v>65.139374899457295</c:v>
                </c:pt>
                <c:pt idx="1591">
                  <c:v>65.139547838732298</c:v>
                </c:pt>
                <c:pt idx="1592">
                  <c:v>65.139720778007302</c:v>
                </c:pt>
                <c:pt idx="1593">
                  <c:v>65.139893717282206</c:v>
                </c:pt>
                <c:pt idx="1594">
                  <c:v>65.140066656557195</c:v>
                </c:pt>
                <c:pt idx="1595">
                  <c:v>65.140239595832199</c:v>
                </c:pt>
                <c:pt idx="1596">
                  <c:v>65.140412535107203</c:v>
                </c:pt>
                <c:pt idx="1597">
                  <c:v>65.140585474382206</c:v>
                </c:pt>
                <c:pt idx="1598">
                  <c:v>65.140758413657196</c:v>
                </c:pt>
                <c:pt idx="1599">
                  <c:v>65.140931352932199</c:v>
                </c:pt>
                <c:pt idx="1600">
                  <c:v>65.141104292207103</c:v>
                </c:pt>
                <c:pt idx="1601">
                  <c:v>65.141277231482107</c:v>
                </c:pt>
                <c:pt idx="1602">
                  <c:v>65.141450170757096</c:v>
                </c:pt>
                <c:pt idx="1603">
                  <c:v>65.1416231100321</c:v>
                </c:pt>
                <c:pt idx="1604">
                  <c:v>65.141796049307104</c:v>
                </c:pt>
                <c:pt idx="1605">
                  <c:v>65.141968988582093</c:v>
                </c:pt>
                <c:pt idx="1606">
                  <c:v>65.142141927857097</c:v>
                </c:pt>
                <c:pt idx="1607">
                  <c:v>65.1423148671321</c:v>
                </c:pt>
                <c:pt idx="1608">
                  <c:v>65.142487806407004</c:v>
                </c:pt>
                <c:pt idx="1609">
                  <c:v>65.142660745681994</c:v>
                </c:pt>
                <c:pt idx="1610">
                  <c:v>65.142833684956997</c:v>
                </c:pt>
                <c:pt idx="1611">
                  <c:v>65.143006624232001</c:v>
                </c:pt>
                <c:pt idx="1612">
                  <c:v>65.143179563507005</c:v>
                </c:pt>
                <c:pt idx="1613">
                  <c:v>65.143352502781994</c:v>
                </c:pt>
                <c:pt idx="1614">
                  <c:v>65.143525442056998</c:v>
                </c:pt>
                <c:pt idx="1615">
                  <c:v>65.143698381332001</c:v>
                </c:pt>
                <c:pt idx="1616">
                  <c:v>65.143871320606905</c:v>
                </c:pt>
                <c:pt idx="1617">
                  <c:v>65.144044259881895</c:v>
                </c:pt>
                <c:pt idx="1618">
                  <c:v>65.144217199156898</c:v>
                </c:pt>
                <c:pt idx="1619">
                  <c:v>65.144390138431902</c:v>
                </c:pt>
                <c:pt idx="1620">
                  <c:v>65.144563077706906</c:v>
                </c:pt>
                <c:pt idx="1621">
                  <c:v>65.144736016981895</c:v>
                </c:pt>
                <c:pt idx="1622">
                  <c:v>65.144908956256899</c:v>
                </c:pt>
              </c:numCache>
            </c:numRef>
          </c:yVal>
          <c:smooth val="1"/>
          <c:extLst xmlns:c16r2="http://schemas.microsoft.com/office/drawing/2015/06/chart">
            <c:ext xmlns:c16="http://schemas.microsoft.com/office/drawing/2014/chart" uri="{C3380CC4-5D6E-409C-BE32-E72D297353CC}">
              <c16:uniqueId val="{00000009-6B44-405C-AF8B-8B8120FD1EF9}"/>
            </c:ext>
          </c:extLst>
        </c:ser>
        <c:dLbls>
          <c:showLegendKey val="0"/>
          <c:showVal val="0"/>
          <c:showCatName val="0"/>
          <c:showSerName val="0"/>
          <c:showPercent val="0"/>
          <c:showBubbleSize val="0"/>
        </c:dLbls>
        <c:axId val="532751184"/>
        <c:axId val="532756672"/>
      </c:scatterChart>
      <c:valAx>
        <c:axId val="532751184"/>
        <c:scaling>
          <c:orientation val="minMax"/>
          <c:max val="1500"/>
          <c:min val="0"/>
        </c:scaling>
        <c:delete val="0"/>
        <c:axPos val="b"/>
        <c:majorGridlines>
          <c:spPr>
            <a:ln w="9525" cap="flat" cmpd="sng" algn="ctr">
              <a:solidFill>
                <a:schemeClr val="bg1">
                  <a:lumMod val="65000"/>
                </a:schemeClr>
              </a:solidFill>
              <a:round/>
            </a:ln>
            <a:effectLst/>
          </c:spPr>
        </c:majorGridlines>
        <c:title>
          <c:tx>
            <c:rich>
              <a:bodyPr rot="0" spcFirstLastPara="1" vertOverflow="ellipsis" vert="horz" wrap="square" anchor="ctr" anchorCtr="1"/>
              <a:lstStyle/>
              <a:p>
                <a:pPr>
                  <a:defRPr sz="1600" b="1" i="0" u="none" strike="noStrike" kern="1200" baseline="0">
                    <a:solidFill>
                      <a:schemeClr val="tx1"/>
                    </a:solidFill>
                    <a:latin typeface="+mn-lt"/>
                    <a:ea typeface="+mn-ea"/>
                    <a:cs typeface="+mn-cs"/>
                  </a:defRPr>
                </a:pPr>
                <a:r>
                  <a:rPr lang="fr-FR" sz="1600" dirty="0"/>
                  <a:t>time [s]</a:t>
                </a:r>
              </a:p>
            </c:rich>
          </c:tx>
          <c:layout>
            <c:manualLayout>
              <c:xMode val="edge"/>
              <c:yMode val="edge"/>
              <c:x val="0.495580909529166"/>
              <c:y val="0.90527435072096185"/>
            </c:manualLayout>
          </c:layout>
          <c:overlay val="0"/>
          <c:spPr>
            <a:noFill/>
            <a:ln>
              <a:noFill/>
            </a:ln>
            <a:effectLst/>
          </c:spPr>
        </c:title>
        <c:numFmt formatCode="General"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600" b="1" i="0" u="none" strike="noStrike" kern="1200" baseline="0">
                <a:solidFill>
                  <a:schemeClr val="tx1"/>
                </a:solidFill>
                <a:latin typeface="+mn-lt"/>
                <a:ea typeface="+mn-ea"/>
                <a:cs typeface="+mn-cs"/>
              </a:defRPr>
            </a:pPr>
            <a:endParaRPr lang="fr-FR"/>
          </a:p>
        </c:txPr>
        <c:crossAx val="532756672"/>
        <c:crosses val="autoZero"/>
        <c:crossBetween val="midCat"/>
        <c:majorUnit val="500"/>
      </c:valAx>
      <c:valAx>
        <c:axId val="532756672"/>
        <c:scaling>
          <c:orientation val="minMax"/>
          <c:max val="75"/>
          <c:min val="35"/>
        </c:scaling>
        <c:delete val="0"/>
        <c:axPos val="l"/>
        <c:majorGridlines>
          <c:spPr>
            <a:ln w="9525" cap="flat" cmpd="sng" algn="ctr">
              <a:solidFill>
                <a:schemeClr val="bg1">
                  <a:lumMod val="65000"/>
                </a:schemeClr>
              </a:solidFill>
              <a:round/>
            </a:ln>
            <a:effectLst/>
          </c:spPr>
        </c:majorGridlines>
        <c:title>
          <c:tx>
            <c:rich>
              <a:bodyPr rot="-5400000" spcFirstLastPara="1" vertOverflow="ellipsis" vert="horz" wrap="square" anchor="ctr" anchorCtr="1"/>
              <a:lstStyle/>
              <a:p>
                <a:pPr>
                  <a:defRPr sz="1600" b="1" i="0" u="none" strike="noStrike" kern="1200" baseline="0">
                    <a:solidFill>
                      <a:schemeClr val="tx1"/>
                    </a:solidFill>
                    <a:latin typeface="+mn-lt"/>
                    <a:ea typeface="+mn-ea"/>
                    <a:cs typeface="+mn-cs"/>
                  </a:defRPr>
                </a:pPr>
                <a:r>
                  <a:rPr lang="en-US" sz="1600" noProof="0" dirty="0" smtClean="0"/>
                  <a:t>Temperature [°C]</a:t>
                </a:r>
                <a:endParaRPr lang="en-US" sz="1600" noProof="0" dirty="0"/>
              </a:p>
            </c:rich>
          </c:tx>
          <c:layout>
            <c:manualLayout>
              <c:xMode val="edge"/>
              <c:yMode val="edge"/>
              <c:x val="1.7120226043173176E-2"/>
              <c:y val="0.21245093931834005"/>
            </c:manualLayout>
          </c:layout>
          <c:overlay val="0"/>
          <c:spPr>
            <a:noFill/>
            <a:ln>
              <a:noFill/>
            </a:ln>
            <a:effectLst/>
          </c:spPr>
        </c:title>
        <c:numFmt formatCode="General"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600" b="1" i="0" u="none" strike="noStrike" kern="1200" baseline="0">
                <a:solidFill>
                  <a:schemeClr val="tx1"/>
                </a:solidFill>
                <a:latin typeface="+mn-lt"/>
                <a:ea typeface="+mn-ea"/>
                <a:cs typeface="+mn-cs"/>
              </a:defRPr>
            </a:pPr>
            <a:endParaRPr lang="fr-FR"/>
          </a:p>
        </c:txPr>
        <c:crossAx val="532751184"/>
        <c:crosses val="autoZero"/>
        <c:crossBetween val="midCat"/>
      </c:valAx>
      <c:spPr>
        <a:noFill/>
        <a:ln>
          <a:noFill/>
        </a:ln>
        <a:effectLst/>
      </c:spPr>
    </c:plotArea>
    <c:legend>
      <c:legendPos val="b"/>
      <c:layout>
        <c:manualLayout>
          <c:xMode val="edge"/>
          <c:yMode val="edge"/>
          <c:x val="0.28292371794871796"/>
          <c:y val="0.50159402578457468"/>
          <c:w val="0.64382948717948718"/>
          <c:h val="0.28110614521091865"/>
        </c:manualLayout>
      </c:layout>
      <c:overlay val="0"/>
      <c:spPr>
        <a:solidFill>
          <a:schemeClr val="bg1"/>
        </a:solidFill>
        <a:ln>
          <a:solidFill>
            <a:sysClr val="windowText" lastClr="000000"/>
          </a:solidFill>
        </a:ln>
        <a:effectLst/>
      </c:spPr>
      <c:txPr>
        <a:bodyPr rot="0" spcFirstLastPara="1" vertOverflow="ellipsis" vert="horz" wrap="square" anchor="ctr" anchorCtr="1"/>
        <a:lstStyle/>
        <a:p>
          <a:pPr>
            <a:defRPr sz="1050" b="1" i="0" u="none" strike="noStrike" kern="1200" baseline="0">
              <a:solidFill>
                <a:schemeClr val="tx1"/>
              </a:solidFill>
              <a:latin typeface="+mn-lt"/>
              <a:ea typeface="+mn-ea"/>
              <a:cs typeface="+mn-cs"/>
            </a:defRPr>
          </a:pPr>
          <a:endParaRPr lang="fr-FR"/>
        </a:p>
      </c:txPr>
    </c:legend>
    <c:plotVisOnly val="1"/>
    <c:dispBlanksAs val="gap"/>
    <c:showDLblsOverMax val="0"/>
  </c:chart>
  <c:spPr>
    <a:solidFill>
      <a:schemeClr val="bg1"/>
    </a:solidFill>
    <a:ln w="9525" cap="flat" cmpd="sng" algn="ctr">
      <a:noFill/>
      <a:prstDash val="sysDot"/>
      <a:round/>
    </a:ln>
    <a:effectLst/>
  </c:spPr>
  <c:txPr>
    <a:bodyPr/>
    <a:lstStyle/>
    <a:p>
      <a:pPr>
        <a:defRPr sz="1800" b="1">
          <a:solidFill>
            <a:schemeClr val="tx1"/>
          </a:solidFill>
        </a:defRPr>
      </a:pPr>
      <a:endParaRPr lang="fr-FR"/>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003595087273429"/>
          <c:y val="0.10939036981033907"/>
          <c:w val="0.79966623931623937"/>
          <c:h val="0.69286509814032193"/>
        </c:manualLayout>
      </c:layout>
      <c:scatterChart>
        <c:scatterStyle val="smoothMarker"/>
        <c:varyColors val="0"/>
        <c:ser>
          <c:idx val="0"/>
          <c:order val="0"/>
          <c:tx>
            <c:v>num without ME</c:v>
          </c:tx>
          <c:spPr>
            <a:ln w="38100" cap="rnd">
              <a:solidFill>
                <a:srgbClr val="C00000"/>
              </a:solidFill>
              <a:prstDash val="sysDash"/>
              <a:round/>
            </a:ln>
            <a:effectLst/>
          </c:spPr>
          <c:marker>
            <c:symbol val="none"/>
          </c:marker>
          <c:xVal>
            <c:numRef>
              <c:f>'DeltaT et DegHPHP'!$E$3:$E$1625</c:f>
              <c:numCache>
                <c:formatCode>0.00E+00</c:formatCode>
                <c:ptCount val="1623"/>
                <c:pt idx="0">
                  <c:v>0.85714285714285698</c:v>
                </c:pt>
                <c:pt idx="1">
                  <c:v>1.71428571428571</c:v>
                </c:pt>
                <c:pt idx="2">
                  <c:v>2.5714285714285698</c:v>
                </c:pt>
                <c:pt idx="3">
                  <c:v>3.4285714285714199</c:v>
                </c:pt>
                <c:pt idx="4">
                  <c:v>4.2857142857142803</c:v>
                </c:pt>
                <c:pt idx="5">
                  <c:v>5.1428571428571397</c:v>
                </c:pt>
                <c:pt idx="6">
                  <c:v>6</c:v>
                </c:pt>
                <c:pt idx="7">
                  <c:v>6.8571428571428497</c:v>
                </c:pt>
                <c:pt idx="8">
                  <c:v>7.71428571428571</c:v>
                </c:pt>
                <c:pt idx="9">
                  <c:v>8.5714285714285694</c:v>
                </c:pt>
                <c:pt idx="10">
                  <c:v>9.4285714285714306</c:v>
                </c:pt>
                <c:pt idx="11">
                  <c:v>10.285714285714199</c:v>
                </c:pt>
                <c:pt idx="12">
                  <c:v>11.1428571428571</c:v>
                </c:pt>
                <c:pt idx="13">
                  <c:v>12</c:v>
                </c:pt>
                <c:pt idx="14">
                  <c:v>12.857142857142801</c:v>
                </c:pt>
                <c:pt idx="15">
                  <c:v>13.714285714285699</c:v>
                </c:pt>
                <c:pt idx="16">
                  <c:v>14.5714285714285</c:v>
                </c:pt>
                <c:pt idx="17">
                  <c:v>15.4285714285714</c:v>
                </c:pt>
                <c:pt idx="18">
                  <c:v>16.285714285714199</c:v>
                </c:pt>
                <c:pt idx="19">
                  <c:v>17.1428571428571</c:v>
                </c:pt>
                <c:pt idx="20">
                  <c:v>18</c:v>
                </c:pt>
                <c:pt idx="21">
                  <c:v>18.857142857142801</c:v>
                </c:pt>
                <c:pt idx="22">
                  <c:v>19.714285714285701</c:v>
                </c:pt>
                <c:pt idx="23">
                  <c:v>20.571428571428498</c:v>
                </c:pt>
                <c:pt idx="24">
                  <c:v>21.428571428571399</c:v>
                </c:pt>
                <c:pt idx="25">
                  <c:v>22.285714285714199</c:v>
                </c:pt>
                <c:pt idx="26">
                  <c:v>23.1428571428571</c:v>
                </c:pt>
                <c:pt idx="27">
                  <c:v>24</c:v>
                </c:pt>
                <c:pt idx="28">
                  <c:v>24.857142857142801</c:v>
                </c:pt>
                <c:pt idx="29">
                  <c:v>25.714285714285701</c:v>
                </c:pt>
                <c:pt idx="30">
                  <c:v>26.571428571428498</c:v>
                </c:pt>
                <c:pt idx="31">
                  <c:v>27.428571428571399</c:v>
                </c:pt>
                <c:pt idx="32">
                  <c:v>28.285714285714199</c:v>
                </c:pt>
                <c:pt idx="33">
                  <c:v>29.1428571428571</c:v>
                </c:pt>
                <c:pt idx="34">
                  <c:v>30</c:v>
                </c:pt>
                <c:pt idx="35">
                  <c:v>30.857142857142801</c:v>
                </c:pt>
                <c:pt idx="36">
                  <c:v>31.714285714285701</c:v>
                </c:pt>
                <c:pt idx="37">
                  <c:v>32.571428571428498</c:v>
                </c:pt>
                <c:pt idx="38">
                  <c:v>33.428571428571402</c:v>
                </c:pt>
                <c:pt idx="39">
                  <c:v>34.285714285714199</c:v>
                </c:pt>
                <c:pt idx="40">
                  <c:v>35.142857142857103</c:v>
                </c:pt>
                <c:pt idx="41">
                  <c:v>36</c:v>
                </c:pt>
                <c:pt idx="42">
                  <c:v>36.857142857142797</c:v>
                </c:pt>
                <c:pt idx="43">
                  <c:v>37.714285714285701</c:v>
                </c:pt>
                <c:pt idx="44">
                  <c:v>38.571428571428498</c:v>
                </c:pt>
                <c:pt idx="45">
                  <c:v>39.428571428571402</c:v>
                </c:pt>
                <c:pt idx="46">
                  <c:v>40.285714285714199</c:v>
                </c:pt>
                <c:pt idx="47">
                  <c:v>41.142857142857103</c:v>
                </c:pt>
                <c:pt idx="48">
                  <c:v>42</c:v>
                </c:pt>
                <c:pt idx="49">
                  <c:v>42.857142857142797</c:v>
                </c:pt>
                <c:pt idx="50">
                  <c:v>43.714285714285701</c:v>
                </c:pt>
                <c:pt idx="51">
                  <c:v>44.571428571428498</c:v>
                </c:pt>
                <c:pt idx="52">
                  <c:v>45.428571428571402</c:v>
                </c:pt>
                <c:pt idx="53">
                  <c:v>46.285714285714199</c:v>
                </c:pt>
                <c:pt idx="54">
                  <c:v>47.142857142857103</c:v>
                </c:pt>
                <c:pt idx="55">
                  <c:v>48</c:v>
                </c:pt>
                <c:pt idx="56">
                  <c:v>48.857142857142797</c:v>
                </c:pt>
                <c:pt idx="57">
                  <c:v>49.714285714285701</c:v>
                </c:pt>
                <c:pt idx="58">
                  <c:v>50.571428571428498</c:v>
                </c:pt>
                <c:pt idx="59">
                  <c:v>51.428571428571402</c:v>
                </c:pt>
                <c:pt idx="60">
                  <c:v>52.285714285714199</c:v>
                </c:pt>
                <c:pt idx="61">
                  <c:v>53.142857142857103</c:v>
                </c:pt>
                <c:pt idx="62">
                  <c:v>54</c:v>
                </c:pt>
                <c:pt idx="63">
                  <c:v>54.857142857142797</c:v>
                </c:pt>
                <c:pt idx="64">
                  <c:v>55.714285714285701</c:v>
                </c:pt>
                <c:pt idx="65">
                  <c:v>56.571428571428498</c:v>
                </c:pt>
                <c:pt idx="66">
                  <c:v>57.428571428571402</c:v>
                </c:pt>
                <c:pt idx="67">
                  <c:v>58.285714285714199</c:v>
                </c:pt>
                <c:pt idx="68">
                  <c:v>59.142857142857103</c:v>
                </c:pt>
                <c:pt idx="69">
                  <c:v>60</c:v>
                </c:pt>
                <c:pt idx="70">
                  <c:v>60.857142857142797</c:v>
                </c:pt>
                <c:pt idx="71">
                  <c:v>61.714285714285701</c:v>
                </c:pt>
                <c:pt idx="72">
                  <c:v>62.571428571428498</c:v>
                </c:pt>
                <c:pt idx="73">
                  <c:v>63.428571428571402</c:v>
                </c:pt>
                <c:pt idx="74">
                  <c:v>64.285714285714207</c:v>
                </c:pt>
                <c:pt idx="75">
                  <c:v>65.142857142857096</c:v>
                </c:pt>
                <c:pt idx="76">
                  <c:v>66</c:v>
                </c:pt>
                <c:pt idx="77">
                  <c:v>66.857142857142804</c:v>
                </c:pt>
                <c:pt idx="78">
                  <c:v>67.714285714285694</c:v>
                </c:pt>
                <c:pt idx="79">
                  <c:v>68.571428571428498</c:v>
                </c:pt>
                <c:pt idx="80">
                  <c:v>69.428571428571402</c:v>
                </c:pt>
                <c:pt idx="81">
                  <c:v>70.285714285714207</c:v>
                </c:pt>
                <c:pt idx="82">
                  <c:v>71.142857142857096</c:v>
                </c:pt>
                <c:pt idx="83">
                  <c:v>72</c:v>
                </c:pt>
                <c:pt idx="84">
                  <c:v>72.857142857142804</c:v>
                </c:pt>
                <c:pt idx="85">
                  <c:v>73.714285714285694</c:v>
                </c:pt>
                <c:pt idx="86">
                  <c:v>74.571428571428498</c:v>
                </c:pt>
                <c:pt idx="87">
                  <c:v>75.428571428571402</c:v>
                </c:pt>
                <c:pt idx="88">
                  <c:v>76.285714285714207</c:v>
                </c:pt>
                <c:pt idx="89">
                  <c:v>77.142857142857096</c:v>
                </c:pt>
                <c:pt idx="90">
                  <c:v>78</c:v>
                </c:pt>
                <c:pt idx="91">
                  <c:v>78.857142857142804</c:v>
                </c:pt>
                <c:pt idx="92">
                  <c:v>79.714285714285694</c:v>
                </c:pt>
                <c:pt idx="93">
                  <c:v>80.571428571428498</c:v>
                </c:pt>
                <c:pt idx="94">
                  <c:v>81.428571428571402</c:v>
                </c:pt>
                <c:pt idx="95">
                  <c:v>82.285714285714207</c:v>
                </c:pt>
                <c:pt idx="96">
                  <c:v>83.142857142857096</c:v>
                </c:pt>
                <c:pt idx="97">
                  <c:v>84</c:v>
                </c:pt>
                <c:pt idx="98">
                  <c:v>84.857142857142804</c:v>
                </c:pt>
                <c:pt idx="99">
                  <c:v>85.714285714285694</c:v>
                </c:pt>
                <c:pt idx="100">
                  <c:v>86.571428571428498</c:v>
                </c:pt>
                <c:pt idx="101">
                  <c:v>87.428571428571402</c:v>
                </c:pt>
                <c:pt idx="102">
                  <c:v>88.285714285714207</c:v>
                </c:pt>
                <c:pt idx="103">
                  <c:v>89.142857142857096</c:v>
                </c:pt>
                <c:pt idx="104">
                  <c:v>90</c:v>
                </c:pt>
                <c:pt idx="105">
                  <c:v>90.857142857142804</c:v>
                </c:pt>
                <c:pt idx="106">
                  <c:v>91.714285714285694</c:v>
                </c:pt>
                <c:pt idx="107">
                  <c:v>92.571428571428498</c:v>
                </c:pt>
                <c:pt idx="108">
                  <c:v>93.428571428571402</c:v>
                </c:pt>
                <c:pt idx="109">
                  <c:v>94.285714285714207</c:v>
                </c:pt>
                <c:pt idx="110">
                  <c:v>95.142857142857096</c:v>
                </c:pt>
                <c:pt idx="111">
                  <c:v>96</c:v>
                </c:pt>
                <c:pt idx="112">
                  <c:v>96.857142857142804</c:v>
                </c:pt>
                <c:pt idx="113">
                  <c:v>97.714285714285694</c:v>
                </c:pt>
                <c:pt idx="114">
                  <c:v>98.571428571428498</c:v>
                </c:pt>
                <c:pt idx="115">
                  <c:v>99.428571428571402</c:v>
                </c:pt>
                <c:pt idx="116">
                  <c:v>100.28571428571399</c:v>
                </c:pt>
                <c:pt idx="117">
                  <c:v>101.142857142857</c:v>
                </c:pt>
                <c:pt idx="118">
                  <c:v>102</c:v>
                </c:pt>
                <c:pt idx="119">
                  <c:v>102.85714285714199</c:v>
                </c:pt>
                <c:pt idx="120">
                  <c:v>103.714285714285</c:v>
                </c:pt>
                <c:pt idx="121">
                  <c:v>104.571428571428</c:v>
                </c:pt>
                <c:pt idx="122">
                  <c:v>105.428571428571</c:v>
                </c:pt>
                <c:pt idx="123">
                  <c:v>106.28571428571399</c:v>
                </c:pt>
                <c:pt idx="124">
                  <c:v>107.142857142857</c:v>
                </c:pt>
                <c:pt idx="125">
                  <c:v>108</c:v>
                </c:pt>
                <c:pt idx="126">
                  <c:v>108.85714285714199</c:v>
                </c:pt>
                <c:pt idx="127">
                  <c:v>109.714285714285</c:v>
                </c:pt>
                <c:pt idx="128">
                  <c:v>110.571428571428</c:v>
                </c:pt>
                <c:pt idx="129">
                  <c:v>111.428571428571</c:v>
                </c:pt>
                <c:pt idx="130">
                  <c:v>112.28571428571399</c:v>
                </c:pt>
                <c:pt idx="131">
                  <c:v>113.142857142857</c:v>
                </c:pt>
                <c:pt idx="132">
                  <c:v>114</c:v>
                </c:pt>
                <c:pt idx="133">
                  <c:v>114.85714285714199</c:v>
                </c:pt>
                <c:pt idx="134">
                  <c:v>115.714285714285</c:v>
                </c:pt>
                <c:pt idx="135">
                  <c:v>116.571428571428</c:v>
                </c:pt>
                <c:pt idx="136">
                  <c:v>117.428571428571</c:v>
                </c:pt>
                <c:pt idx="137">
                  <c:v>118.28571428571399</c:v>
                </c:pt>
                <c:pt idx="138">
                  <c:v>119.142857142857</c:v>
                </c:pt>
                <c:pt idx="139">
                  <c:v>120</c:v>
                </c:pt>
                <c:pt idx="140">
                  <c:v>120.85714285714199</c:v>
                </c:pt>
                <c:pt idx="141">
                  <c:v>121.714285714285</c:v>
                </c:pt>
                <c:pt idx="142">
                  <c:v>122.571428571428</c:v>
                </c:pt>
                <c:pt idx="143">
                  <c:v>123.428571428571</c:v>
                </c:pt>
                <c:pt idx="144">
                  <c:v>124.28571428571399</c:v>
                </c:pt>
                <c:pt idx="145">
                  <c:v>125.142857142857</c:v>
                </c:pt>
                <c:pt idx="146">
                  <c:v>126</c:v>
                </c:pt>
                <c:pt idx="147">
                  <c:v>126.85714285714199</c:v>
                </c:pt>
                <c:pt idx="148">
                  <c:v>127.714285714285</c:v>
                </c:pt>
                <c:pt idx="149">
                  <c:v>128.57142857142799</c:v>
                </c:pt>
                <c:pt idx="150">
                  <c:v>129.42857142857099</c:v>
                </c:pt>
                <c:pt idx="151">
                  <c:v>130.28571428571399</c:v>
                </c:pt>
                <c:pt idx="152">
                  <c:v>131.142857142857</c:v>
                </c:pt>
                <c:pt idx="153">
                  <c:v>132</c:v>
                </c:pt>
                <c:pt idx="154">
                  <c:v>132.85714285714201</c:v>
                </c:pt>
                <c:pt idx="155">
                  <c:v>133.71428571428501</c:v>
                </c:pt>
                <c:pt idx="156">
                  <c:v>134.57142857142799</c:v>
                </c:pt>
                <c:pt idx="157">
                  <c:v>135.42857142857099</c:v>
                </c:pt>
                <c:pt idx="158">
                  <c:v>136.28571428571399</c:v>
                </c:pt>
                <c:pt idx="159">
                  <c:v>137.142857142857</c:v>
                </c:pt>
                <c:pt idx="160">
                  <c:v>138</c:v>
                </c:pt>
                <c:pt idx="161">
                  <c:v>138.85714285714201</c:v>
                </c:pt>
                <c:pt idx="162">
                  <c:v>139.71428571428501</c:v>
                </c:pt>
                <c:pt idx="163">
                  <c:v>140.57142857142799</c:v>
                </c:pt>
                <c:pt idx="164">
                  <c:v>141.42857142857099</c:v>
                </c:pt>
                <c:pt idx="165">
                  <c:v>142.28571428571399</c:v>
                </c:pt>
                <c:pt idx="166">
                  <c:v>143.142857142857</c:v>
                </c:pt>
                <c:pt idx="167">
                  <c:v>144</c:v>
                </c:pt>
                <c:pt idx="168">
                  <c:v>144.85714285714201</c:v>
                </c:pt>
                <c:pt idx="169">
                  <c:v>145.71428571428501</c:v>
                </c:pt>
                <c:pt idx="170">
                  <c:v>146.57142857142799</c:v>
                </c:pt>
                <c:pt idx="171">
                  <c:v>147.42857142857099</c:v>
                </c:pt>
                <c:pt idx="172">
                  <c:v>148.28571428571399</c:v>
                </c:pt>
                <c:pt idx="173">
                  <c:v>149.142857142857</c:v>
                </c:pt>
                <c:pt idx="174">
                  <c:v>150</c:v>
                </c:pt>
                <c:pt idx="175">
                  <c:v>150.85714285714201</c:v>
                </c:pt>
                <c:pt idx="176">
                  <c:v>151.71428571428501</c:v>
                </c:pt>
                <c:pt idx="177">
                  <c:v>152.57142857142799</c:v>
                </c:pt>
                <c:pt idx="178">
                  <c:v>153.42857142857099</c:v>
                </c:pt>
                <c:pt idx="179">
                  <c:v>154.28571428571399</c:v>
                </c:pt>
                <c:pt idx="180">
                  <c:v>155.142857142857</c:v>
                </c:pt>
                <c:pt idx="181">
                  <c:v>156</c:v>
                </c:pt>
                <c:pt idx="182">
                  <c:v>156.85714285714201</c:v>
                </c:pt>
                <c:pt idx="183">
                  <c:v>157.71428571428501</c:v>
                </c:pt>
                <c:pt idx="184">
                  <c:v>158.57142857142799</c:v>
                </c:pt>
                <c:pt idx="185">
                  <c:v>159.42857142857099</c:v>
                </c:pt>
                <c:pt idx="186">
                  <c:v>160.28571428571399</c:v>
                </c:pt>
                <c:pt idx="187">
                  <c:v>161.142857142857</c:v>
                </c:pt>
                <c:pt idx="188">
                  <c:v>162</c:v>
                </c:pt>
                <c:pt idx="189">
                  <c:v>162.85714285714201</c:v>
                </c:pt>
                <c:pt idx="190">
                  <c:v>163.71428571428501</c:v>
                </c:pt>
                <c:pt idx="191">
                  <c:v>164.57142857142799</c:v>
                </c:pt>
                <c:pt idx="192">
                  <c:v>165.42857142857099</c:v>
                </c:pt>
                <c:pt idx="193">
                  <c:v>166.28571428571399</c:v>
                </c:pt>
                <c:pt idx="194">
                  <c:v>167.142857142857</c:v>
                </c:pt>
                <c:pt idx="195">
                  <c:v>168</c:v>
                </c:pt>
                <c:pt idx="196">
                  <c:v>168.85714285714201</c:v>
                </c:pt>
                <c:pt idx="197">
                  <c:v>169.71428571428501</c:v>
                </c:pt>
                <c:pt idx="198">
                  <c:v>170.57142857142799</c:v>
                </c:pt>
                <c:pt idx="199">
                  <c:v>171.42857142857099</c:v>
                </c:pt>
                <c:pt idx="200">
                  <c:v>172.28571428571399</c:v>
                </c:pt>
                <c:pt idx="201">
                  <c:v>173.142857142857</c:v>
                </c:pt>
                <c:pt idx="202">
                  <c:v>174</c:v>
                </c:pt>
                <c:pt idx="203">
                  <c:v>174.85714285714201</c:v>
                </c:pt>
                <c:pt idx="204">
                  <c:v>175.71428571428501</c:v>
                </c:pt>
                <c:pt idx="205">
                  <c:v>176.57142857142799</c:v>
                </c:pt>
                <c:pt idx="206">
                  <c:v>177.42857142857099</c:v>
                </c:pt>
                <c:pt idx="207">
                  <c:v>178.28571428571399</c:v>
                </c:pt>
                <c:pt idx="208">
                  <c:v>179.142857142857</c:v>
                </c:pt>
                <c:pt idx="209">
                  <c:v>180</c:v>
                </c:pt>
                <c:pt idx="210">
                  <c:v>180.85714285714201</c:v>
                </c:pt>
                <c:pt idx="211">
                  <c:v>181.71428571428501</c:v>
                </c:pt>
                <c:pt idx="212">
                  <c:v>182.57142857142799</c:v>
                </c:pt>
                <c:pt idx="213">
                  <c:v>183.42857142857099</c:v>
                </c:pt>
                <c:pt idx="214">
                  <c:v>184.28571428571399</c:v>
                </c:pt>
                <c:pt idx="215">
                  <c:v>185.142857142857</c:v>
                </c:pt>
                <c:pt idx="216">
                  <c:v>186</c:v>
                </c:pt>
                <c:pt idx="217">
                  <c:v>186.85714285714201</c:v>
                </c:pt>
                <c:pt idx="218">
                  <c:v>187.71428571428501</c:v>
                </c:pt>
                <c:pt idx="219">
                  <c:v>188.57142857142799</c:v>
                </c:pt>
                <c:pt idx="220">
                  <c:v>189.42857142857099</c:v>
                </c:pt>
                <c:pt idx="221">
                  <c:v>190.28571428571399</c:v>
                </c:pt>
                <c:pt idx="222">
                  <c:v>191.142857142857</c:v>
                </c:pt>
                <c:pt idx="223">
                  <c:v>192</c:v>
                </c:pt>
                <c:pt idx="224">
                  <c:v>192.85714285714201</c:v>
                </c:pt>
                <c:pt idx="225">
                  <c:v>193.71428571428501</c:v>
                </c:pt>
                <c:pt idx="226">
                  <c:v>194.57142857142799</c:v>
                </c:pt>
                <c:pt idx="227">
                  <c:v>195.42857142857099</c:v>
                </c:pt>
                <c:pt idx="228">
                  <c:v>196.28571428571399</c:v>
                </c:pt>
                <c:pt idx="229">
                  <c:v>197.142857142857</c:v>
                </c:pt>
                <c:pt idx="230">
                  <c:v>198</c:v>
                </c:pt>
                <c:pt idx="231">
                  <c:v>198.85714285714201</c:v>
                </c:pt>
                <c:pt idx="232">
                  <c:v>199.71428571428501</c:v>
                </c:pt>
                <c:pt idx="233">
                  <c:v>200.57142857142799</c:v>
                </c:pt>
                <c:pt idx="234">
                  <c:v>201.42857142857099</c:v>
                </c:pt>
                <c:pt idx="235">
                  <c:v>202.28571428571399</c:v>
                </c:pt>
                <c:pt idx="236">
                  <c:v>203.142857142857</c:v>
                </c:pt>
                <c:pt idx="237">
                  <c:v>204</c:v>
                </c:pt>
                <c:pt idx="238">
                  <c:v>204.85714285714201</c:v>
                </c:pt>
                <c:pt idx="239">
                  <c:v>205.71428571428501</c:v>
                </c:pt>
                <c:pt idx="240">
                  <c:v>206.57142857142799</c:v>
                </c:pt>
                <c:pt idx="241">
                  <c:v>207.42857142857099</c:v>
                </c:pt>
                <c:pt idx="242">
                  <c:v>208.28571428571399</c:v>
                </c:pt>
                <c:pt idx="243">
                  <c:v>209.142857142857</c:v>
                </c:pt>
                <c:pt idx="244">
                  <c:v>210</c:v>
                </c:pt>
                <c:pt idx="245">
                  <c:v>210.85714285714201</c:v>
                </c:pt>
                <c:pt idx="246">
                  <c:v>211.71428571428501</c:v>
                </c:pt>
                <c:pt idx="247">
                  <c:v>212.57142857142799</c:v>
                </c:pt>
                <c:pt idx="248">
                  <c:v>213.42857142857099</c:v>
                </c:pt>
                <c:pt idx="249">
                  <c:v>214.28571428571399</c:v>
                </c:pt>
                <c:pt idx="250">
                  <c:v>215.142857142857</c:v>
                </c:pt>
                <c:pt idx="251">
                  <c:v>216</c:v>
                </c:pt>
                <c:pt idx="252">
                  <c:v>216.85714285714201</c:v>
                </c:pt>
                <c:pt idx="253">
                  <c:v>217.71428571428501</c:v>
                </c:pt>
                <c:pt idx="254">
                  <c:v>218.57142857142799</c:v>
                </c:pt>
                <c:pt idx="255">
                  <c:v>219.42857142857099</c:v>
                </c:pt>
                <c:pt idx="256">
                  <c:v>220.28571428571399</c:v>
                </c:pt>
                <c:pt idx="257">
                  <c:v>221.142857142857</c:v>
                </c:pt>
                <c:pt idx="258">
                  <c:v>222</c:v>
                </c:pt>
                <c:pt idx="259">
                  <c:v>222.85714285714201</c:v>
                </c:pt>
                <c:pt idx="260">
                  <c:v>223.71428571428501</c:v>
                </c:pt>
                <c:pt idx="261">
                  <c:v>224.57142857142799</c:v>
                </c:pt>
                <c:pt idx="262">
                  <c:v>225.42857142857099</c:v>
                </c:pt>
                <c:pt idx="263">
                  <c:v>226.28571428571399</c:v>
                </c:pt>
                <c:pt idx="264">
                  <c:v>227.142857142857</c:v>
                </c:pt>
                <c:pt idx="265">
                  <c:v>228</c:v>
                </c:pt>
                <c:pt idx="266">
                  <c:v>228.85714285714201</c:v>
                </c:pt>
                <c:pt idx="267">
                  <c:v>229.71428571428501</c:v>
                </c:pt>
                <c:pt idx="268">
                  <c:v>230.57142857142799</c:v>
                </c:pt>
                <c:pt idx="269">
                  <c:v>231.42857142857099</c:v>
                </c:pt>
                <c:pt idx="270">
                  <c:v>232.28571428571399</c:v>
                </c:pt>
                <c:pt idx="271">
                  <c:v>233.142857142857</c:v>
                </c:pt>
                <c:pt idx="272">
                  <c:v>234</c:v>
                </c:pt>
                <c:pt idx="273">
                  <c:v>234.85714285714201</c:v>
                </c:pt>
                <c:pt idx="274">
                  <c:v>235.71428571428501</c:v>
                </c:pt>
                <c:pt idx="275">
                  <c:v>236.57142857142799</c:v>
                </c:pt>
                <c:pt idx="276">
                  <c:v>237.42857142857099</c:v>
                </c:pt>
                <c:pt idx="277">
                  <c:v>238.28571428571399</c:v>
                </c:pt>
                <c:pt idx="278">
                  <c:v>239.142857142857</c:v>
                </c:pt>
                <c:pt idx="279">
                  <c:v>240</c:v>
                </c:pt>
                <c:pt idx="280">
                  <c:v>240.85714285714201</c:v>
                </c:pt>
                <c:pt idx="281">
                  <c:v>241.71428571428501</c:v>
                </c:pt>
                <c:pt idx="282">
                  <c:v>242.57142857142799</c:v>
                </c:pt>
                <c:pt idx="283">
                  <c:v>243.42857142857099</c:v>
                </c:pt>
                <c:pt idx="284">
                  <c:v>244.28571428571399</c:v>
                </c:pt>
                <c:pt idx="285">
                  <c:v>245.142857142857</c:v>
                </c:pt>
                <c:pt idx="286">
                  <c:v>246</c:v>
                </c:pt>
                <c:pt idx="287">
                  <c:v>246.85714285714201</c:v>
                </c:pt>
                <c:pt idx="288">
                  <c:v>247.71428571428501</c:v>
                </c:pt>
                <c:pt idx="289">
                  <c:v>248.57142857142799</c:v>
                </c:pt>
                <c:pt idx="290">
                  <c:v>249.42857142857099</c:v>
                </c:pt>
                <c:pt idx="291">
                  <c:v>250.28571428571399</c:v>
                </c:pt>
                <c:pt idx="292">
                  <c:v>251.142857142857</c:v>
                </c:pt>
                <c:pt idx="293">
                  <c:v>252</c:v>
                </c:pt>
                <c:pt idx="294">
                  <c:v>252.85714285714201</c:v>
                </c:pt>
                <c:pt idx="295">
                  <c:v>253.71428571428501</c:v>
                </c:pt>
                <c:pt idx="296">
                  <c:v>254.57142857142799</c:v>
                </c:pt>
                <c:pt idx="297">
                  <c:v>255.42857142857099</c:v>
                </c:pt>
                <c:pt idx="298">
                  <c:v>256.28571428571399</c:v>
                </c:pt>
                <c:pt idx="299">
                  <c:v>257.142857142857</c:v>
                </c:pt>
                <c:pt idx="300">
                  <c:v>258</c:v>
                </c:pt>
                <c:pt idx="301">
                  <c:v>258.85714285714198</c:v>
                </c:pt>
                <c:pt idx="302">
                  <c:v>259.71428571428498</c:v>
                </c:pt>
                <c:pt idx="303">
                  <c:v>260.57142857142799</c:v>
                </c:pt>
                <c:pt idx="304">
                  <c:v>261.42857142857099</c:v>
                </c:pt>
                <c:pt idx="305">
                  <c:v>262.28571428571399</c:v>
                </c:pt>
                <c:pt idx="306">
                  <c:v>263.142857142857</c:v>
                </c:pt>
                <c:pt idx="307">
                  <c:v>264</c:v>
                </c:pt>
                <c:pt idx="308">
                  <c:v>264.85714285714198</c:v>
                </c:pt>
                <c:pt idx="309">
                  <c:v>265.71428571428498</c:v>
                </c:pt>
                <c:pt idx="310">
                  <c:v>266.57142857142799</c:v>
                </c:pt>
                <c:pt idx="311">
                  <c:v>267.42857142857099</c:v>
                </c:pt>
                <c:pt idx="312">
                  <c:v>268.28571428571399</c:v>
                </c:pt>
                <c:pt idx="313">
                  <c:v>269.142857142857</c:v>
                </c:pt>
                <c:pt idx="314">
                  <c:v>270</c:v>
                </c:pt>
                <c:pt idx="315">
                  <c:v>270.85714285714198</c:v>
                </c:pt>
                <c:pt idx="316">
                  <c:v>271.71428571428498</c:v>
                </c:pt>
                <c:pt idx="317">
                  <c:v>272.57142857142799</c:v>
                </c:pt>
                <c:pt idx="318">
                  <c:v>273.42857142857099</c:v>
                </c:pt>
                <c:pt idx="319">
                  <c:v>274.28571428571399</c:v>
                </c:pt>
                <c:pt idx="320">
                  <c:v>275.142857142857</c:v>
                </c:pt>
                <c:pt idx="321">
                  <c:v>276</c:v>
                </c:pt>
                <c:pt idx="322">
                  <c:v>276.85714285714198</c:v>
                </c:pt>
                <c:pt idx="323">
                  <c:v>277.71428571428498</c:v>
                </c:pt>
                <c:pt idx="324">
                  <c:v>278.57142857142799</c:v>
                </c:pt>
                <c:pt idx="325">
                  <c:v>279.42857142857099</c:v>
                </c:pt>
                <c:pt idx="326">
                  <c:v>280.28571428571399</c:v>
                </c:pt>
                <c:pt idx="327">
                  <c:v>281.142857142857</c:v>
                </c:pt>
                <c:pt idx="328">
                  <c:v>282</c:v>
                </c:pt>
                <c:pt idx="329">
                  <c:v>282.85714285714198</c:v>
                </c:pt>
                <c:pt idx="330">
                  <c:v>283.71428571428498</c:v>
                </c:pt>
                <c:pt idx="331">
                  <c:v>284.57142857142799</c:v>
                </c:pt>
                <c:pt idx="332">
                  <c:v>285.42857142857099</c:v>
                </c:pt>
                <c:pt idx="333">
                  <c:v>286.28571428571399</c:v>
                </c:pt>
                <c:pt idx="334">
                  <c:v>287.142857142857</c:v>
                </c:pt>
                <c:pt idx="335">
                  <c:v>288</c:v>
                </c:pt>
                <c:pt idx="336">
                  <c:v>288.85714285714198</c:v>
                </c:pt>
                <c:pt idx="337">
                  <c:v>289.71428571428498</c:v>
                </c:pt>
                <c:pt idx="338">
                  <c:v>290.57142857142799</c:v>
                </c:pt>
                <c:pt idx="339">
                  <c:v>291.42857142857099</c:v>
                </c:pt>
                <c:pt idx="340">
                  <c:v>292.28571428571399</c:v>
                </c:pt>
                <c:pt idx="341">
                  <c:v>293.142857142857</c:v>
                </c:pt>
                <c:pt idx="342">
                  <c:v>294</c:v>
                </c:pt>
                <c:pt idx="343">
                  <c:v>294.85714285714198</c:v>
                </c:pt>
                <c:pt idx="344">
                  <c:v>295.71428571428498</c:v>
                </c:pt>
                <c:pt idx="345">
                  <c:v>296.57142857142799</c:v>
                </c:pt>
                <c:pt idx="346">
                  <c:v>297.42857142857099</c:v>
                </c:pt>
                <c:pt idx="347">
                  <c:v>298.28571428571399</c:v>
                </c:pt>
                <c:pt idx="348">
                  <c:v>299.142857142857</c:v>
                </c:pt>
                <c:pt idx="349">
                  <c:v>300</c:v>
                </c:pt>
                <c:pt idx="350">
                  <c:v>300.85714285714198</c:v>
                </c:pt>
                <c:pt idx="351">
                  <c:v>301.71428571428498</c:v>
                </c:pt>
                <c:pt idx="352">
                  <c:v>302.57142857142799</c:v>
                </c:pt>
                <c:pt idx="353">
                  <c:v>303.42857142857099</c:v>
                </c:pt>
                <c:pt idx="354">
                  <c:v>304.28571428571399</c:v>
                </c:pt>
                <c:pt idx="355">
                  <c:v>305.142857142857</c:v>
                </c:pt>
                <c:pt idx="356">
                  <c:v>306</c:v>
                </c:pt>
                <c:pt idx="357">
                  <c:v>306.85714285714198</c:v>
                </c:pt>
                <c:pt idx="358">
                  <c:v>307.71428571428498</c:v>
                </c:pt>
                <c:pt idx="359">
                  <c:v>308.57142857142799</c:v>
                </c:pt>
                <c:pt idx="360">
                  <c:v>309.42857142857099</c:v>
                </c:pt>
                <c:pt idx="361">
                  <c:v>310.28571428571399</c:v>
                </c:pt>
                <c:pt idx="362">
                  <c:v>311.142857142857</c:v>
                </c:pt>
                <c:pt idx="363">
                  <c:v>312</c:v>
                </c:pt>
                <c:pt idx="364">
                  <c:v>312.85714285714198</c:v>
                </c:pt>
                <c:pt idx="365">
                  <c:v>313.71428571428498</c:v>
                </c:pt>
                <c:pt idx="366">
                  <c:v>314.57142857142799</c:v>
                </c:pt>
                <c:pt idx="367">
                  <c:v>315.42857142857099</c:v>
                </c:pt>
                <c:pt idx="368">
                  <c:v>316.28571428571399</c:v>
                </c:pt>
                <c:pt idx="369">
                  <c:v>317.142857142857</c:v>
                </c:pt>
                <c:pt idx="370">
                  <c:v>318</c:v>
                </c:pt>
                <c:pt idx="371">
                  <c:v>318.85714285714198</c:v>
                </c:pt>
                <c:pt idx="372">
                  <c:v>319.71428571428498</c:v>
                </c:pt>
                <c:pt idx="373">
                  <c:v>320.57142857142799</c:v>
                </c:pt>
                <c:pt idx="374">
                  <c:v>321.42857142857099</c:v>
                </c:pt>
                <c:pt idx="375">
                  <c:v>322.28571428571399</c:v>
                </c:pt>
                <c:pt idx="376">
                  <c:v>323.142857142857</c:v>
                </c:pt>
                <c:pt idx="377">
                  <c:v>324</c:v>
                </c:pt>
                <c:pt idx="378">
                  <c:v>324.85714285714198</c:v>
                </c:pt>
                <c:pt idx="379">
                  <c:v>325.71428571428498</c:v>
                </c:pt>
                <c:pt idx="380">
                  <c:v>326.57142857142799</c:v>
                </c:pt>
                <c:pt idx="381">
                  <c:v>327.42857142857099</c:v>
                </c:pt>
                <c:pt idx="382">
                  <c:v>328.28571428571399</c:v>
                </c:pt>
                <c:pt idx="383">
                  <c:v>329.142857142857</c:v>
                </c:pt>
                <c:pt idx="384">
                  <c:v>330</c:v>
                </c:pt>
                <c:pt idx="385">
                  <c:v>330.85714285714198</c:v>
                </c:pt>
                <c:pt idx="386">
                  <c:v>331.71428571428498</c:v>
                </c:pt>
                <c:pt idx="387">
                  <c:v>332.57142857142799</c:v>
                </c:pt>
                <c:pt idx="388">
                  <c:v>333.42857142857099</c:v>
                </c:pt>
                <c:pt idx="389">
                  <c:v>334.28571428571399</c:v>
                </c:pt>
                <c:pt idx="390">
                  <c:v>335.142857142857</c:v>
                </c:pt>
                <c:pt idx="391">
                  <c:v>336</c:v>
                </c:pt>
                <c:pt idx="392">
                  <c:v>336.85714285714198</c:v>
                </c:pt>
                <c:pt idx="393">
                  <c:v>337.71428571428498</c:v>
                </c:pt>
                <c:pt idx="394">
                  <c:v>338.57142857142799</c:v>
                </c:pt>
                <c:pt idx="395">
                  <c:v>339.42857142857099</c:v>
                </c:pt>
                <c:pt idx="396">
                  <c:v>340.28571428571399</c:v>
                </c:pt>
                <c:pt idx="397">
                  <c:v>341.142857142857</c:v>
                </c:pt>
                <c:pt idx="398">
                  <c:v>342</c:v>
                </c:pt>
                <c:pt idx="399">
                  <c:v>342.85714285714198</c:v>
                </c:pt>
                <c:pt idx="400">
                  <c:v>343.71428571428498</c:v>
                </c:pt>
                <c:pt idx="401">
                  <c:v>344.57142857142799</c:v>
                </c:pt>
                <c:pt idx="402">
                  <c:v>345.42857142857099</c:v>
                </c:pt>
                <c:pt idx="403">
                  <c:v>346.28571428571399</c:v>
                </c:pt>
                <c:pt idx="404">
                  <c:v>347.142857142857</c:v>
                </c:pt>
                <c:pt idx="405">
                  <c:v>348</c:v>
                </c:pt>
                <c:pt idx="406">
                  <c:v>348.85714285714198</c:v>
                </c:pt>
                <c:pt idx="407">
                  <c:v>349.71428571428498</c:v>
                </c:pt>
                <c:pt idx="408">
                  <c:v>350.57142857142799</c:v>
                </c:pt>
                <c:pt idx="409">
                  <c:v>351.42857142857099</c:v>
                </c:pt>
                <c:pt idx="410">
                  <c:v>352.28571428571399</c:v>
                </c:pt>
                <c:pt idx="411">
                  <c:v>353.142857142857</c:v>
                </c:pt>
                <c:pt idx="412">
                  <c:v>354</c:v>
                </c:pt>
                <c:pt idx="413">
                  <c:v>354.85714285714198</c:v>
                </c:pt>
                <c:pt idx="414">
                  <c:v>355.71428571428498</c:v>
                </c:pt>
                <c:pt idx="415">
                  <c:v>356.57142857142799</c:v>
                </c:pt>
                <c:pt idx="416">
                  <c:v>357.42857142857099</c:v>
                </c:pt>
                <c:pt idx="417">
                  <c:v>358.28571428571399</c:v>
                </c:pt>
                <c:pt idx="418">
                  <c:v>359.142857142857</c:v>
                </c:pt>
                <c:pt idx="419">
                  <c:v>360</c:v>
                </c:pt>
                <c:pt idx="420">
                  <c:v>360.85714285714198</c:v>
                </c:pt>
                <c:pt idx="421">
                  <c:v>361.71428571428498</c:v>
                </c:pt>
                <c:pt idx="422">
                  <c:v>362.57142857142799</c:v>
                </c:pt>
                <c:pt idx="423">
                  <c:v>363.42857142857099</c:v>
                </c:pt>
                <c:pt idx="424">
                  <c:v>364.28571428571399</c:v>
                </c:pt>
                <c:pt idx="425">
                  <c:v>365.142857142857</c:v>
                </c:pt>
                <c:pt idx="426">
                  <c:v>366</c:v>
                </c:pt>
                <c:pt idx="427">
                  <c:v>366.85714285714198</c:v>
                </c:pt>
                <c:pt idx="428">
                  <c:v>367.71428571428498</c:v>
                </c:pt>
                <c:pt idx="429">
                  <c:v>368.57142857142799</c:v>
                </c:pt>
                <c:pt idx="430">
                  <c:v>369.42857142857099</c:v>
                </c:pt>
                <c:pt idx="431">
                  <c:v>370.28571428571399</c:v>
                </c:pt>
                <c:pt idx="432">
                  <c:v>371.142857142857</c:v>
                </c:pt>
                <c:pt idx="433">
                  <c:v>372</c:v>
                </c:pt>
                <c:pt idx="434">
                  <c:v>372.85714285714198</c:v>
                </c:pt>
                <c:pt idx="435">
                  <c:v>373.71428571428498</c:v>
                </c:pt>
                <c:pt idx="436">
                  <c:v>374.57142857142799</c:v>
                </c:pt>
                <c:pt idx="437">
                  <c:v>375.42857142857099</c:v>
                </c:pt>
                <c:pt idx="438">
                  <c:v>376.28571428571399</c:v>
                </c:pt>
                <c:pt idx="439">
                  <c:v>377.142857142857</c:v>
                </c:pt>
                <c:pt idx="440">
                  <c:v>378</c:v>
                </c:pt>
                <c:pt idx="441">
                  <c:v>378.85714285714198</c:v>
                </c:pt>
                <c:pt idx="442">
                  <c:v>379.71428571428498</c:v>
                </c:pt>
                <c:pt idx="443">
                  <c:v>380.57142857142799</c:v>
                </c:pt>
                <c:pt idx="444">
                  <c:v>381.42857142857099</c:v>
                </c:pt>
                <c:pt idx="445">
                  <c:v>382.28571428571399</c:v>
                </c:pt>
                <c:pt idx="446">
                  <c:v>383.142857142857</c:v>
                </c:pt>
                <c:pt idx="447">
                  <c:v>384</c:v>
                </c:pt>
                <c:pt idx="448">
                  <c:v>384.85714285714198</c:v>
                </c:pt>
                <c:pt idx="449">
                  <c:v>385.71428571428498</c:v>
                </c:pt>
                <c:pt idx="450">
                  <c:v>386.57142857142799</c:v>
                </c:pt>
                <c:pt idx="451">
                  <c:v>387.42857142857099</c:v>
                </c:pt>
                <c:pt idx="452">
                  <c:v>388.28571428571399</c:v>
                </c:pt>
                <c:pt idx="453">
                  <c:v>389.142857142857</c:v>
                </c:pt>
                <c:pt idx="454">
                  <c:v>390</c:v>
                </c:pt>
                <c:pt idx="455">
                  <c:v>390.85714285714198</c:v>
                </c:pt>
                <c:pt idx="456">
                  <c:v>391.71428571428498</c:v>
                </c:pt>
                <c:pt idx="457">
                  <c:v>392.57142857142799</c:v>
                </c:pt>
                <c:pt idx="458">
                  <c:v>393.42857142857099</c:v>
                </c:pt>
                <c:pt idx="459">
                  <c:v>394.28571428571399</c:v>
                </c:pt>
                <c:pt idx="460">
                  <c:v>395.142857142857</c:v>
                </c:pt>
                <c:pt idx="461">
                  <c:v>396</c:v>
                </c:pt>
                <c:pt idx="462">
                  <c:v>396.85714285714198</c:v>
                </c:pt>
                <c:pt idx="463">
                  <c:v>397.71428571428498</c:v>
                </c:pt>
                <c:pt idx="464">
                  <c:v>398.57142857142799</c:v>
                </c:pt>
                <c:pt idx="465">
                  <c:v>399.42857142857099</c:v>
                </c:pt>
                <c:pt idx="466">
                  <c:v>400.28571428571399</c:v>
                </c:pt>
                <c:pt idx="467">
                  <c:v>401.142857142857</c:v>
                </c:pt>
                <c:pt idx="468">
                  <c:v>402</c:v>
                </c:pt>
                <c:pt idx="469">
                  <c:v>402.85714285714198</c:v>
                </c:pt>
                <c:pt idx="470">
                  <c:v>403.71428571428498</c:v>
                </c:pt>
                <c:pt idx="471">
                  <c:v>404.57142857142799</c:v>
                </c:pt>
                <c:pt idx="472">
                  <c:v>405.42857142857099</c:v>
                </c:pt>
                <c:pt idx="473">
                  <c:v>406.28571428571399</c:v>
                </c:pt>
                <c:pt idx="474">
                  <c:v>407.142857142857</c:v>
                </c:pt>
                <c:pt idx="475">
                  <c:v>408</c:v>
                </c:pt>
                <c:pt idx="476">
                  <c:v>408.85714285714198</c:v>
                </c:pt>
                <c:pt idx="477">
                  <c:v>409.71428571428498</c:v>
                </c:pt>
                <c:pt idx="478">
                  <c:v>410.57142857142799</c:v>
                </c:pt>
                <c:pt idx="479">
                  <c:v>411.42857142857099</c:v>
                </c:pt>
                <c:pt idx="480">
                  <c:v>412.28571428571399</c:v>
                </c:pt>
                <c:pt idx="481">
                  <c:v>413.142857142857</c:v>
                </c:pt>
                <c:pt idx="482">
                  <c:v>414</c:v>
                </c:pt>
                <c:pt idx="483">
                  <c:v>414.85714285714198</c:v>
                </c:pt>
                <c:pt idx="484">
                  <c:v>415.71428571428498</c:v>
                </c:pt>
                <c:pt idx="485">
                  <c:v>416.57142857142799</c:v>
                </c:pt>
                <c:pt idx="486">
                  <c:v>417.42857142857099</c:v>
                </c:pt>
                <c:pt idx="487">
                  <c:v>418.28571428571399</c:v>
                </c:pt>
                <c:pt idx="488">
                  <c:v>419.142857142857</c:v>
                </c:pt>
                <c:pt idx="489">
                  <c:v>420</c:v>
                </c:pt>
                <c:pt idx="490">
                  <c:v>420.85714285714198</c:v>
                </c:pt>
                <c:pt idx="491">
                  <c:v>421.71428571428498</c:v>
                </c:pt>
                <c:pt idx="492">
                  <c:v>422.57142857142799</c:v>
                </c:pt>
                <c:pt idx="493">
                  <c:v>423.42857142857099</c:v>
                </c:pt>
                <c:pt idx="494">
                  <c:v>424.28571428571399</c:v>
                </c:pt>
                <c:pt idx="495">
                  <c:v>425.142857142857</c:v>
                </c:pt>
                <c:pt idx="496">
                  <c:v>426</c:v>
                </c:pt>
                <c:pt idx="497">
                  <c:v>426.85714285714198</c:v>
                </c:pt>
                <c:pt idx="498">
                  <c:v>427.71428571428498</c:v>
                </c:pt>
                <c:pt idx="499">
                  <c:v>428.57142857142799</c:v>
                </c:pt>
                <c:pt idx="500">
                  <c:v>429.42857142857099</c:v>
                </c:pt>
                <c:pt idx="501">
                  <c:v>430.28571428571399</c:v>
                </c:pt>
                <c:pt idx="502">
                  <c:v>431.142857142857</c:v>
                </c:pt>
                <c:pt idx="503">
                  <c:v>432</c:v>
                </c:pt>
                <c:pt idx="504">
                  <c:v>432.85714285714198</c:v>
                </c:pt>
                <c:pt idx="505">
                  <c:v>433.71428571428498</c:v>
                </c:pt>
                <c:pt idx="506">
                  <c:v>434.57142857142799</c:v>
                </c:pt>
                <c:pt idx="507">
                  <c:v>435.42857142857099</c:v>
                </c:pt>
                <c:pt idx="508">
                  <c:v>436.28571428571399</c:v>
                </c:pt>
                <c:pt idx="509">
                  <c:v>437.142857142857</c:v>
                </c:pt>
                <c:pt idx="510">
                  <c:v>438</c:v>
                </c:pt>
                <c:pt idx="511">
                  <c:v>438.85714285714198</c:v>
                </c:pt>
                <c:pt idx="512">
                  <c:v>439.71428571428498</c:v>
                </c:pt>
                <c:pt idx="513">
                  <c:v>440.57142857142799</c:v>
                </c:pt>
                <c:pt idx="514">
                  <c:v>441.42857142857099</c:v>
                </c:pt>
                <c:pt idx="515">
                  <c:v>442.28571428571399</c:v>
                </c:pt>
                <c:pt idx="516">
                  <c:v>443.142857142857</c:v>
                </c:pt>
                <c:pt idx="517">
                  <c:v>444</c:v>
                </c:pt>
                <c:pt idx="518">
                  <c:v>444.85714285714198</c:v>
                </c:pt>
                <c:pt idx="519">
                  <c:v>445.71428571428498</c:v>
                </c:pt>
                <c:pt idx="520">
                  <c:v>446.57142857142799</c:v>
                </c:pt>
                <c:pt idx="521">
                  <c:v>447.42857142857099</c:v>
                </c:pt>
                <c:pt idx="522">
                  <c:v>448.28571428571399</c:v>
                </c:pt>
                <c:pt idx="523">
                  <c:v>449.142857142857</c:v>
                </c:pt>
                <c:pt idx="524">
                  <c:v>450</c:v>
                </c:pt>
                <c:pt idx="525">
                  <c:v>450.85714285714198</c:v>
                </c:pt>
                <c:pt idx="526">
                  <c:v>451.71428571428498</c:v>
                </c:pt>
                <c:pt idx="527">
                  <c:v>452.57142857142799</c:v>
                </c:pt>
                <c:pt idx="528">
                  <c:v>453.42857142857099</c:v>
                </c:pt>
                <c:pt idx="529">
                  <c:v>454.28571428571399</c:v>
                </c:pt>
                <c:pt idx="530">
                  <c:v>455.142857142857</c:v>
                </c:pt>
                <c:pt idx="531">
                  <c:v>456</c:v>
                </c:pt>
                <c:pt idx="532">
                  <c:v>456.85714285714198</c:v>
                </c:pt>
                <c:pt idx="533">
                  <c:v>457.71428571428498</c:v>
                </c:pt>
                <c:pt idx="534">
                  <c:v>458.57142857142799</c:v>
                </c:pt>
                <c:pt idx="535">
                  <c:v>459.42857142857099</c:v>
                </c:pt>
                <c:pt idx="536">
                  <c:v>460.28571428571399</c:v>
                </c:pt>
                <c:pt idx="537">
                  <c:v>461.142857142857</c:v>
                </c:pt>
                <c:pt idx="538">
                  <c:v>462</c:v>
                </c:pt>
                <c:pt idx="539">
                  <c:v>462.85714285714198</c:v>
                </c:pt>
                <c:pt idx="540">
                  <c:v>463.71428571428498</c:v>
                </c:pt>
                <c:pt idx="541">
                  <c:v>464.57142857142799</c:v>
                </c:pt>
                <c:pt idx="542">
                  <c:v>465.42857142857099</c:v>
                </c:pt>
                <c:pt idx="543">
                  <c:v>466.28571428571399</c:v>
                </c:pt>
                <c:pt idx="544">
                  <c:v>467.142857142857</c:v>
                </c:pt>
                <c:pt idx="545">
                  <c:v>468</c:v>
                </c:pt>
                <c:pt idx="546">
                  <c:v>468.85714285714198</c:v>
                </c:pt>
                <c:pt idx="547">
                  <c:v>469.71428571428498</c:v>
                </c:pt>
                <c:pt idx="548">
                  <c:v>470.57142857142799</c:v>
                </c:pt>
                <c:pt idx="549">
                  <c:v>471.42857142857099</c:v>
                </c:pt>
                <c:pt idx="550">
                  <c:v>472.28571428571399</c:v>
                </c:pt>
                <c:pt idx="551">
                  <c:v>473.142857142857</c:v>
                </c:pt>
                <c:pt idx="552">
                  <c:v>474</c:v>
                </c:pt>
                <c:pt idx="553">
                  <c:v>474.85714285714198</c:v>
                </c:pt>
                <c:pt idx="554">
                  <c:v>475.71428571428498</c:v>
                </c:pt>
                <c:pt idx="555">
                  <c:v>476.57142857142799</c:v>
                </c:pt>
                <c:pt idx="556">
                  <c:v>477.42857142857099</c:v>
                </c:pt>
                <c:pt idx="557">
                  <c:v>478.28571428571399</c:v>
                </c:pt>
                <c:pt idx="558">
                  <c:v>479.142857142857</c:v>
                </c:pt>
                <c:pt idx="559">
                  <c:v>480</c:v>
                </c:pt>
                <c:pt idx="560">
                  <c:v>480.85714285714198</c:v>
                </c:pt>
                <c:pt idx="561">
                  <c:v>481.71428571428498</c:v>
                </c:pt>
                <c:pt idx="562">
                  <c:v>482.57142857142799</c:v>
                </c:pt>
                <c:pt idx="563">
                  <c:v>483.42857142857099</c:v>
                </c:pt>
                <c:pt idx="564">
                  <c:v>484.28571428571399</c:v>
                </c:pt>
                <c:pt idx="565">
                  <c:v>485.142857142857</c:v>
                </c:pt>
                <c:pt idx="566">
                  <c:v>486</c:v>
                </c:pt>
                <c:pt idx="567">
                  <c:v>486.85714285714198</c:v>
                </c:pt>
                <c:pt idx="568">
                  <c:v>487.71428571428498</c:v>
                </c:pt>
                <c:pt idx="569">
                  <c:v>488.57142857142799</c:v>
                </c:pt>
                <c:pt idx="570">
                  <c:v>489.42857142857099</c:v>
                </c:pt>
                <c:pt idx="571">
                  <c:v>490.28571428571399</c:v>
                </c:pt>
                <c:pt idx="572">
                  <c:v>491.142857142857</c:v>
                </c:pt>
                <c:pt idx="573">
                  <c:v>492</c:v>
                </c:pt>
                <c:pt idx="574">
                  <c:v>492.85714285714198</c:v>
                </c:pt>
                <c:pt idx="575">
                  <c:v>493.71428571428498</c:v>
                </c:pt>
                <c:pt idx="576">
                  <c:v>494.57142857142799</c:v>
                </c:pt>
                <c:pt idx="577">
                  <c:v>495.42857142857099</c:v>
                </c:pt>
                <c:pt idx="578">
                  <c:v>496.28571428571399</c:v>
                </c:pt>
                <c:pt idx="579">
                  <c:v>497.142857142857</c:v>
                </c:pt>
                <c:pt idx="580">
                  <c:v>498</c:v>
                </c:pt>
                <c:pt idx="581">
                  <c:v>498.85714285714198</c:v>
                </c:pt>
                <c:pt idx="582">
                  <c:v>499.71428571428498</c:v>
                </c:pt>
                <c:pt idx="583">
                  <c:v>500.57142857142799</c:v>
                </c:pt>
                <c:pt idx="584">
                  <c:v>501.42857142857099</c:v>
                </c:pt>
                <c:pt idx="585">
                  <c:v>502.28571428571399</c:v>
                </c:pt>
                <c:pt idx="586">
                  <c:v>503.142857142857</c:v>
                </c:pt>
                <c:pt idx="587">
                  <c:v>504</c:v>
                </c:pt>
                <c:pt idx="588">
                  <c:v>504.85714285714198</c:v>
                </c:pt>
                <c:pt idx="589">
                  <c:v>505.71428571428498</c:v>
                </c:pt>
                <c:pt idx="590">
                  <c:v>506.57142857142799</c:v>
                </c:pt>
                <c:pt idx="591">
                  <c:v>507.42857142857099</c:v>
                </c:pt>
                <c:pt idx="592">
                  <c:v>508.28571428571399</c:v>
                </c:pt>
                <c:pt idx="593">
                  <c:v>509.142857142857</c:v>
                </c:pt>
                <c:pt idx="594">
                  <c:v>510</c:v>
                </c:pt>
                <c:pt idx="595">
                  <c:v>510.85714285714198</c:v>
                </c:pt>
                <c:pt idx="596">
                  <c:v>511.71428571428498</c:v>
                </c:pt>
                <c:pt idx="597">
                  <c:v>512.57142857142799</c:v>
                </c:pt>
                <c:pt idx="598">
                  <c:v>513.42857142857099</c:v>
                </c:pt>
                <c:pt idx="599">
                  <c:v>514.28571428571399</c:v>
                </c:pt>
                <c:pt idx="600">
                  <c:v>515.142857142857</c:v>
                </c:pt>
                <c:pt idx="601">
                  <c:v>516</c:v>
                </c:pt>
                <c:pt idx="602">
                  <c:v>516.85714285714198</c:v>
                </c:pt>
                <c:pt idx="603">
                  <c:v>517.71428571428498</c:v>
                </c:pt>
                <c:pt idx="604">
                  <c:v>518.57142857142799</c:v>
                </c:pt>
                <c:pt idx="605">
                  <c:v>519.42857142857099</c:v>
                </c:pt>
                <c:pt idx="606">
                  <c:v>520.28571428571399</c:v>
                </c:pt>
                <c:pt idx="607">
                  <c:v>521.142857142857</c:v>
                </c:pt>
                <c:pt idx="608">
                  <c:v>522</c:v>
                </c:pt>
                <c:pt idx="609">
                  <c:v>522.85714285714198</c:v>
                </c:pt>
                <c:pt idx="610">
                  <c:v>523.71428571428498</c:v>
                </c:pt>
                <c:pt idx="611">
                  <c:v>524.57142857142799</c:v>
                </c:pt>
                <c:pt idx="612">
                  <c:v>525.42857142857099</c:v>
                </c:pt>
                <c:pt idx="613">
                  <c:v>526.28571428571399</c:v>
                </c:pt>
                <c:pt idx="614">
                  <c:v>527.142857142857</c:v>
                </c:pt>
                <c:pt idx="615">
                  <c:v>528</c:v>
                </c:pt>
                <c:pt idx="616">
                  <c:v>528.85714285714198</c:v>
                </c:pt>
                <c:pt idx="617">
                  <c:v>529.71428571428498</c:v>
                </c:pt>
                <c:pt idx="618">
                  <c:v>530.57142857142799</c:v>
                </c:pt>
                <c:pt idx="619">
                  <c:v>531.42857142857099</c:v>
                </c:pt>
                <c:pt idx="620">
                  <c:v>532.28571428571399</c:v>
                </c:pt>
                <c:pt idx="621">
                  <c:v>533.142857142857</c:v>
                </c:pt>
                <c:pt idx="622">
                  <c:v>534</c:v>
                </c:pt>
                <c:pt idx="623">
                  <c:v>534.85714285714198</c:v>
                </c:pt>
                <c:pt idx="624">
                  <c:v>535.71428571428498</c:v>
                </c:pt>
                <c:pt idx="625">
                  <c:v>536.57142857142799</c:v>
                </c:pt>
                <c:pt idx="626">
                  <c:v>537.42857142857099</c:v>
                </c:pt>
                <c:pt idx="627">
                  <c:v>538.28571428571399</c:v>
                </c:pt>
                <c:pt idx="628">
                  <c:v>539.142857142857</c:v>
                </c:pt>
                <c:pt idx="629">
                  <c:v>540</c:v>
                </c:pt>
                <c:pt idx="630">
                  <c:v>540.85714285714198</c:v>
                </c:pt>
                <c:pt idx="631">
                  <c:v>541.71428571428498</c:v>
                </c:pt>
                <c:pt idx="632">
                  <c:v>542.57142857142799</c:v>
                </c:pt>
                <c:pt idx="633">
                  <c:v>543.42857142857099</c:v>
                </c:pt>
                <c:pt idx="634">
                  <c:v>544.28571428571399</c:v>
                </c:pt>
                <c:pt idx="635">
                  <c:v>545.142857142857</c:v>
                </c:pt>
                <c:pt idx="636">
                  <c:v>546</c:v>
                </c:pt>
                <c:pt idx="637">
                  <c:v>546.85714285714198</c:v>
                </c:pt>
                <c:pt idx="638">
                  <c:v>547.71428571428498</c:v>
                </c:pt>
                <c:pt idx="639">
                  <c:v>548.57142857142799</c:v>
                </c:pt>
                <c:pt idx="640">
                  <c:v>549.42857142857099</c:v>
                </c:pt>
                <c:pt idx="641">
                  <c:v>550.28571428571399</c:v>
                </c:pt>
                <c:pt idx="642">
                  <c:v>551.142857142857</c:v>
                </c:pt>
                <c:pt idx="643">
                  <c:v>552</c:v>
                </c:pt>
                <c:pt idx="644">
                  <c:v>552.85714285714198</c:v>
                </c:pt>
                <c:pt idx="645">
                  <c:v>553.71428571428498</c:v>
                </c:pt>
                <c:pt idx="646">
                  <c:v>554.57142857142799</c:v>
                </c:pt>
                <c:pt idx="647">
                  <c:v>555.42857142857099</c:v>
                </c:pt>
                <c:pt idx="648">
                  <c:v>556.28571428571399</c:v>
                </c:pt>
                <c:pt idx="649">
                  <c:v>557.142857142857</c:v>
                </c:pt>
                <c:pt idx="650">
                  <c:v>558</c:v>
                </c:pt>
                <c:pt idx="651">
                  <c:v>558.85714285714198</c:v>
                </c:pt>
                <c:pt idx="652">
                  <c:v>559.71428571428498</c:v>
                </c:pt>
                <c:pt idx="653">
                  <c:v>560.57142857142799</c:v>
                </c:pt>
                <c:pt idx="654">
                  <c:v>561.42857142857099</c:v>
                </c:pt>
                <c:pt idx="655">
                  <c:v>562.28571428571399</c:v>
                </c:pt>
                <c:pt idx="656">
                  <c:v>563.142857142857</c:v>
                </c:pt>
                <c:pt idx="657">
                  <c:v>564</c:v>
                </c:pt>
                <c:pt idx="658">
                  <c:v>564.85714285714198</c:v>
                </c:pt>
                <c:pt idx="659">
                  <c:v>565.71428571428498</c:v>
                </c:pt>
                <c:pt idx="660">
                  <c:v>566.57142857142799</c:v>
                </c:pt>
                <c:pt idx="661">
                  <c:v>567.42857142857099</c:v>
                </c:pt>
                <c:pt idx="662">
                  <c:v>568.28571428571399</c:v>
                </c:pt>
                <c:pt idx="663">
                  <c:v>569.142857142857</c:v>
                </c:pt>
                <c:pt idx="664">
                  <c:v>570</c:v>
                </c:pt>
                <c:pt idx="665">
                  <c:v>570.85714285714198</c:v>
                </c:pt>
                <c:pt idx="666">
                  <c:v>571.71428571428498</c:v>
                </c:pt>
                <c:pt idx="667">
                  <c:v>572.57142857142799</c:v>
                </c:pt>
                <c:pt idx="668">
                  <c:v>573.42857142857099</c:v>
                </c:pt>
                <c:pt idx="669">
                  <c:v>574.28571428571399</c:v>
                </c:pt>
                <c:pt idx="670">
                  <c:v>575.142857142857</c:v>
                </c:pt>
                <c:pt idx="671">
                  <c:v>576</c:v>
                </c:pt>
                <c:pt idx="672">
                  <c:v>576.85714285714198</c:v>
                </c:pt>
                <c:pt idx="673">
                  <c:v>577.71428571428498</c:v>
                </c:pt>
                <c:pt idx="674">
                  <c:v>578.57142857142799</c:v>
                </c:pt>
                <c:pt idx="675">
                  <c:v>579.42857142857099</c:v>
                </c:pt>
                <c:pt idx="676">
                  <c:v>580.28571428571399</c:v>
                </c:pt>
                <c:pt idx="677">
                  <c:v>581.142857142857</c:v>
                </c:pt>
                <c:pt idx="678">
                  <c:v>582</c:v>
                </c:pt>
                <c:pt idx="679">
                  <c:v>582.85714285714198</c:v>
                </c:pt>
                <c:pt idx="680">
                  <c:v>583.71428571428498</c:v>
                </c:pt>
                <c:pt idx="681">
                  <c:v>584.57142857142799</c:v>
                </c:pt>
                <c:pt idx="682">
                  <c:v>585.42857142857099</c:v>
                </c:pt>
                <c:pt idx="683">
                  <c:v>586.28571428571399</c:v>
                </c:pt>
                <c:pt idx="684">
                  <c:v>587.142857142857</c:v>
                </c:pt>
                <c:pt idx="685">
                  <c:v>588</c:v>
                </c:pt>
                <c:pt idx="686">
                  <c:v>588.85714285714198</c:v>
                </c:pt>
                <c:pt idx="687">
                  <c:v>589.71428571428498</c:v>
                </c:pt>
                <c:pt idx="688">
                  <c:v>590.57142857142799</c:v>
                </c:pt>
                <c:pt idx="689">
                  <c:v>591.42857142857099</c:v>
                </c:pt>
                <c:pt idx="690">
                  <c:v>592.28571428571399</c:v>
                </c:pt>
                <c:pt idx="691">
                  <c:v>593.142857142857</c:v>
                </c:pt>
                <c:pt idx="692">
                  <c:v>594</c:v>
                </c:pt>
                <c:pt idx="693">
                  <c:v>594.85714285714198</c:v>
                </c:pt>
                <c:pt idx="694">
                  <c:v>595.71428571428498</c:v>
                </c:pt>
                <c:pt idx="695">
                  <c:v>596.57142857142799</c:v>
                </c:pt>
                <c:pt idx="696">
                  <c:v>597.42857142857099</c:v>
                </c:pt>
                <c:pt idx="697">
                  <c:v>598.28571428571399</c:v>
                </c:pt>
                <c:pt idx="698">
                  <c:v>599.142857142857</c:v>
                </c:pt>
                <c:pt idx="699">
                  <c:v>600</c:v>
                </c:pt>
                <c:pt idx="700">
                  <c:v>600.85714285714198</c:v>
                </c:pt>
                <c:pt idx="701">
                  <c:v>601.71428571428498</c:v>
                </c:pt>
                <c:pt idx="702">
                  <c:v>602.57142857142799</c:v>
                </c:pt>
                <c:pt idx="703">
                  <c:v>603.42857142857099</c:v>
                </c:pt>
                <c:pt idx="704">
                  <c:v>604.28571428571399</c:v>
                </c:pt>
                <c:pt idx="705">
                  <c:v>605.142857142857</c:v>
                </c:pt>
                <c:pt idx="706">
                  <c:v>606</c:v>
                </c:pt>
                <c:pt idx="707">
                  <c:v>606.85714285714198</c:v>
                </c:pt>
                <c:pt idx="708">
                  <c:v>607.71428571428498</c:v>
                </c:pt>
                <c:pt idx="709">
                  <c:v>608.57142857142799</c:v>
                </c:pt>
                <c:pt idx="710">
                  <c:v>609.42857142857099</c:v>
                </c:pt>
                <c:pt idx="711">
                  <c:v>610.28571428571399</c:v>
                </c:pt>
                <c:pt idx="712">
                  <c:v>611.142857142857</c:v>
                </c:pt>
                <c:pt idx="713">
                  <c:v>612</c:v>
                </c:pt>
                <c:pt idx="714">
                  <c:v>612.85714285714198</c:v>
                </c:pt>
                <c:pt idx="715">
                  <c:v>613.71428571428498</c:v>
                </c:pt>
                <c:pt idx="716">
                  <c:v>614.57142857142799</c:v>
                </c:pt>
                <c:pt idx="717">
                  <c:v>615.42857142857099</c:v>
                </c:pt>
                <c:pt idx="718">
                  <c:v>616.28571428571399</c:v>
                </c:pt>
                <c:pt idx="719">
                  <c:v>617.142857142857</c:v>
                </c:pt>
                <c:pt idx="720">
                  <c:v>618</c:v>
                </c:pt>
                <c:pt idx="721">
                  <c:v>618.85714285714198</c:v>
                </c:pt>
                <c:pt idx="722">
                  <c:v>619.71428571428498</c:v>
                </c:pt>
                <c:pt idx="723">
                  <c:v>620.57142857142799</c:v>
                </c:pt>
                <c:pt idx="724">
                  <c:v>621.42857142857099</c:v>
                </c:pt>
                <c:pt idx="725">
                  <c:v>622.28571428571399</c:v>
                </c:pt>
                <c:pt idx="726">
                  <c:v>623.142857142857</c:v>
                </c:pt>
                <c:pt idx="727">
                  <c:v>624</c:v>
                </c:pt>
                <c:pt idx="728">
                  <c:v>624.85714285714198</c:v>
                </c:pt>
                <c:pt idx="729">
                  <c:v>625.71428571428498</c:v>
                </c:pt>
                <c:pt idx="730">
                  <c:v>626.57142857142799</c:v>
                </c:pt>
                <c:pt idx="731">
                  <c:v>627.42857142857099</c:v>
                </c:pt>
                <c:pt idx="732">
                  <c:v>628.28571428571399</c:v>
                </c:pt>
                <c:pt idx="733">
                  <c:v>629.142857142857</c:v>
                </c:pt>
                <c:pt idx="734">
                  <c:v>630</c:v>
                </c:pt>
                <c:pt idx="735">
                  <c:v>630.85714285714198</c:v>
                </c:pt>
                <c:pt idx="736">
                  <c:v>631.71428571428498</c:v>
                </c:pt>
                <c:pt idx="737">
                  <c:v>632.57142857142799</c:v>
                </c:pt>
                <c:pt idx="738">
                  <c:v>633.42857142857099</c:v>
                </c:pt>
                <c:pt idx="739">
                  <c:v>634.28571428571399</c:v>
                </c:pt>
                <c:pt idx="740">
                  <c:v>635.142857142857</c:v>
                </c:pt>
                <c:pt idx="741">
                  <c:v>636</c:v>
                </c:pt>
                <c:pt idx="742">
                  <c:v>636.85714285714198</c:v>
                </c:pt>
                <c:pt idx="743">
                  <c:v>637.71428571428498</c:v>
                </c:pt>
                <c:pt idx="744">
                  <c:v>638.57142857142799</c:v>
                </c:pt>
                <c:pt idx="745">
                  <c:v>639.42857142857099</c:v>
                </c:pt>
                <c:pt idx="746">
                  <c:v>640.28571428571399</c:v>
                </c:pt>
                <c:pt idx="747">
                  <c:v>641.142857142857</c:v>
                </c:pt>
                <c:pt idx="748">
                  <c:v>642</c:v>
                </c:pt>
                <c:pt idx="749">
                  <c:v>642.85714285714198</c:v>
                </c:pt>
                <c:pt idx="750">
                  <c:v>643.71428571428498</c:v>
                </c:pt>
                <c:pt idx="751">
                  <c:v>644.57142857142799</c:v>
                </c:pt>
                <c:pt idx="752">
                  <c:v>645.42857142857099</c:v>
                </c:pt>
                <c:pt idx="753">
                  <c:v>646.28571428571399</c:v>
                </c:pt>
                <c:pt idx="754">
                  <c:v>647.142857142857</c:v>
                </c:pt>
                <c:pt idx="755">
                  <c:v>648</c:v>
                </c:pt>
                <c:pt idx="756">
                  <c:v>648.85714285714198</c:v>
                </c:pt>
                <c:pt idx="757">
                  <c:v>649.71428571428498</c:v>
                </c:pt>
                <c:pt idx="758">
                  <c:v>650.57142857142799</c:v>
                </c:pt>
                <c:pt idx="759">
                  <c:v>651.42857142857099</c:v>
                </c:pt>
                <c:pt idx="760">
                  <c:v>652.28571428571399</c:v>
                </c:pt>
                <c:pt idx="761">
                  <c:v>653.142857142857</c:v>
                </c:pt>
                <c:pt idx="762">
                  <c:v>654</c:v>
                </c:pt>
                <c:pt idx="763">
                  <c:v>654.85714285714198</c:v>
                </c:pt>
                <c:pt idx="764">
                  <c:v>655.71428571428498</c:v>
                </c:pt>
                <c:pt idx="765">
                  <c:v>656.57142857142799</c:v>
                </c:pt>
                <c:pt idx="766">
                  <c:v>657.42857142857099</c:v>
                </c:pt>
                <c:pt idx="767">
                  <c:v>658.28571428571399</c:v>
                </c:pt>
                <c:pt idx="768">
                  <c:v>659.142857142857</c:v>
                </c:pt>
                <c:pt idx="769">
                  <c:v>660</c:v>
                </c:pt>
                <c:pt idx="770">
                  <c:v>660.85714285714198</c:v>
                </c:pt>
                <c:pt idx="771">
                  <c:v>661.71428571428498</c:v>
                </c:pt>
                <c:pt idx="772">
                  <c:v>662.57142857142799</c:v>
                </c:pt>
                <c:pt idx="773">
                  <c:v>663.42857142857099</c:v>
                </c:pt>
                <c:pt idx="774">
                  <c:v>664.28571428571399</c:v>
                </c:pt>
                <c:pt idx="775">
                  <c:v>665.142857142857</c:v>
                </c:pt>
                <c:pt idx="776">
                  <c:v>666</c:v>
                </c:pt>
                <c:pt idx="777">
                  <c:v>666.85714285714198</c:v>
                </c:pt>
                <c:pt idx="778">
                  <c:v>667.71428571428498</c:v>
                </c:pt>
                <c:pt idx="779">
                  <c:v>668.57142857142799</c:v>
                </c:pt>
                <c:pt idx="780">
                  <c:v>669.42857142857099</c:v>
                </c:pt>
                <c:pt idx="781">
                  <c:v>670.28571428571399</c:v>
                </c:pt>
                <c:pt idx="782">
                  <c:v>671.142857142857</c:v>
                </c:pt>
                <c:pt idx="783">
                  <c:v>672</c:v>
                </c:pt>
                <c:pt idx="784">
                  <c:v>672.85714285714198</c:v>
                </c:pt>
                <c:pt idx="785">
                  <c:v>673.71428571428498</c:v>
                </c:pt>
                <c:pt idx="786">
                  <c:v>674.57142857142799</c:v>
                </c:pt>
                <c:pt idx="787">
                  <c:v>675.42857142857099</c:v>
                </c:pt>
                <c:pt idx="788">
                  <c:v>676.28571428571399</c:v>
                </c:pt>
                <c:pt idx="789">
                  <c:v>677.142857142857</c:v>
                </c:pt>
                <c:pt idx="790">
                  <c:v>678</c:v>
                </c:pt>
                <c:pt idx="791">
                  <c:v>678.85714285714198</c:v>
                </c:pt>
                <c:pt idx="792">
                  <c:v>679.71428571428498</c:v>
                </c:pt>
                <c:pt idx="793">
                  <c:v>680.57142857142799</c:v>
                </c:pt>
                <c:pt idx="794">
                  <c:v>681.42857142857099</c:v>
                </c:pt>
                <c:pt idx="795">
                  <c:v>682.28571428571399</c:v>
                </c:pt>
                <c:pt idx="796">
                  <c:v>683.142857142857</c:v>
                </c:pt>
                <c:pt idx="797">
                  <c:v>684</c:v>
                </c:pt>
                <c:pt idx="798">
                  <c:v>684.85714285714198</c:v>
                </c:pt>
                <c:pt idx="799">
                  <c:v>685.71428571428498</c:v>
                </c:pt>
                <c:pt idx="800">
                  <c:v>686.57142857142799</c:v>
                </c:pt>
                <c:pt idx="801">
                  <c:v>687.42857142857099</c:v>
                </c:pt>
                <c:pt idx="802">
                  <c:v>688.28571428571399</c:v>
                </c:pt>
                <c:pt idx="803">
                  <c:v>689.142857142857</c:v>
                </c:pt>
                <c:pt idx="804">
                  <c:v>690</c:v>
                </c:pt>
                <c:pt idx="805">
                  <c:v>690.85714285714198</c:v>
                </c:pt>
                <c:pt idx="806">
                  <c:v>691.71428571428498</c:v>
                </c:pt>
                <c:pt idx="807">
                  <c:v>692.57142857142799</c:v>
                </c:pt>
                <c:pt idx="808">
                  <c:v>693.42857142857099</c:v>
                </c:pt>
                <c:pt idx="809">
                  <c:v>694.28571428571399</c:v>
                </c:pt>
                <c:pt idx="810">
                  <c:v>695.142857142857</c:v>
                </c:pt>
                <c:pt idx="811">
                  <c:v>696</c:v>
                </c:pt>
                <c:pt idx="812">
                  <c:v>696.85714285714198</c:v>
                </c:pt>
                <c:pt idx="813">
                  <c:v>697.71428571428498</c:v>
                </c:pt>
                <c:pt idx="814">
                  <c:v>698.57142857142799</c:v>
                </c:pt>
                <c:pt idx="815">
                  <c:v>699.42857142857099</c:v>
                </c:pt>
                <c:pt idx="816">
                  <c:v>700.28571428571399</c:v>
                </c:pt>
                <c:pt idx="817">
                  <c:v>701.142857142857</c:v>
                </c:pt>
                <c:pt idx="818">
                  <c:v>702</c:v>
                </c:pt>
                <c:pt idx="819">
                  <c:v>702.85714285714198</c:v>
                </c:pt>
                <c:pt idx="820">
                  <c:v>703.71428571428498</c:v>
                </c:pt>
                <c:pt idx="821">
                  <c:v>704.57142857142799</c:v>
                </c:pt>
                <c:pt idx="822">
                  <c:v>705.42857142857099</c:v>
                </c:pt>
                <c:pt idx="823">
                  <c:v>706.28571428571399</c:v>
                </c:pt>
                <c:pt idx="824">
                  <c:v>707.142857142857</c:v>
                </c:pt>
                <c:pt idx="825">
                  <c:v>708</c:v>
                </c:pt>
                <c:pt idx="826">
                  <c:v>708.85714285714198</c:v>
                </c:pt>
                <c:pt idx="827">
                  <c:v>709.71428571428498</c:v>
                </c:pt>
                <c:pt idx="828">
                  <c:v>710.57142857142799</c:v>
                </c:pt>
                <c:pt idx="829">
                  <c:v>711.42857142857099</c:v>
                </c:pt>
                <c:pt idx="830">
                  <c:v>712.28571428571399</c:v>
                </c:pt>
                <c:pt idx="831">
                  <c:v>713.142857142857</c:v>
                </c:pt>
                <c:pt idx="832">
                  <c:v>714</c:v>
                </c:pt>
                <c:pt idx="833">
                  <c:v>714.85714285714198</c:v>
                </c:pt>
                <c:pt idx="834">
                  <c:v>715.71428571428498</c:v>
                </c:pt>
                <c:pt idx="835">
                  <c:v>716.57142857142799</c:v>
                </c:pt>
                <c:pt idx="836">
                  <c:v>717.42857142857099</c:v>
                </c:pt>
                <c:pt idx="837">
                  <c:v>718.28571428571399</c:v>
                </c:pt>
                <c:pt idx="838">
                  <c:v>719.142857142857</c:v>
                </c:pt>
                <c:pt idx="839">
                  <c:v>720</c:v>
                </c:pt>
                <c:pt idx="840">
                  <c:v>720.85714285714198</c:v>
                </c:pt>
                <c:pt idx="841">
                  <c:v>721.71428571428498</c:v>
                </c:pt>
                <c:pt idx="842">
                  <c:v>722.57142857142799</c:v>
                </c:pt>
                <c:pt idx="843">
                  <c:v>723.42857142857099</c:v>
                </c:pt>
                <c:pt idx="844">
                  <c:v>724.28571428571399</c:v>
                </c:pt>
                <c:pt idx="845">
                  <c:v>725.142857142857</c:v>
                </c:pt>
                <c:pt idx="846">
                  <c:v>726</c:v>
                </c:pt>
                <c:pt idx="847">
                  <c:v>726.85714285714198</c:v>
                </c:pt>
                <c:pt idx="848">
                  <c:v>727.71428571428498</c:v>
                </c:pt>
                <c:pt idx="849">
                  <c:v>728.57142857142799</c:v>
                </c:pt>
                <c:pt idx="850">
                  <c:v>729.42857142857099</c:v>
                </c:pt>
                <c:pt idx="851">
                  <c:v>730.28571428571399</c:v>
                </c:pt>
                <c:pt idx="852">
                  <c:v>731.142857142857</c:v>
                </c:pt>
                <c:pt idx="853">
                  <c:v>732</c:v>
                </c:pt>
                <c:pt idx="854">
                  <c:v>732.85714285714198</c:v>
                </c:pt>
                <c:pt idx="855">
                  <c:v>733.71428571428498</c:v>
                </c:pt>
                <c:pt idx="856">
                  <c:v>734.57142857142799</c:v>
                </c:pt>
                <c:pt idx="857">
                  <c:v>735.42857142857099</c:v>
                </c:pt>
                <c:pt idx="858">
                  <c:v>736.28571428571399</c:v>
                </c:pt>
                <c:pt idx="859">
                  <c:v>737.142857142857</c:v>
                </c:pt>
                <c:pt idx="860">
                  <c:v>738</c:v>
                </c:pt>
                <c:pt idx="861">
                  <c:v>738.85714285714198</c:v>
                </c:pt>
                <c:pt idx="862">
                  <c:v>739.71428571428498</c:v>
                </c:pt>
                <c:pt idx="863">
                  <c:v>740.57142857142799</c:v>
                </c:pt>
                <c:pt idx="864">
                  <c:v>741.42857142857099</c:v>
                </c:pt>
                <c:pt idx="865">
                  <c:v>742.28571428571399</c:v>
                </c:pt>
                <c:pt idx="866">
                  <c:v>743.142857142857</c:v>
                </c:pt>
                <c:pt idx="867">
                  <c:v>744</c:v>
                </c:pt>
                <c:pt idx="868">
                  <c:v>744.85714285714198</c:v>
                </c:pt>
                <c:pt idx="869">
                  <c:v>745.71428571428498</c:v>
                </c:pt>
                <c:pt idx="870">
                  <c:v>746.57142857142799</c:v>
                </c:pt>
                <c:pt idx="871">
                  <c:v>747.42857142857099</c:v>
                </c:pt>
                <c:pt idx="872">
                  <c:v>748.28571428571399</c:v>
                </c:pt>
                <c:pt idx="873">
                  <c:v>749.142857142857</c:v>
                </c:pt>
                <c:pt idx="874">
                  <c:v>750</c:v>
                </c:pt>
                <c:pt idx="875">
                  <c:v>750.85714285714198</c:v>
                </c:pt>
                <c:pt idx="876">
                  <c:v>751.71428571428498</c:v>
                </c:pt>
                <c:pt idx="877">
                  <c:v>752.57142857142799</c:v>
                </c:pt>
                <c:pt idx="878">
                  <c:v>753.42857142857099</c:v>
                </c:pt>
                <c:pt idx="879">
                  <c:v>754.28571428571399</c:v>
                </c:pt>
                <c:pt idx="880">
                  <c:v>755.142857142857</c:v>
                </c:pt>
                <c:pt idx="881">
                  <c:v>756</c:v>
                </c:pt>
                <c:pt idx="882">
                  <c:v>756.85714285714198</c:v>
                </c:pt>
                <c:pt idx="883">
                  <c:v>757.71428571428498</c:v>
                </c:pt>
                <c:pt idx="884">
                  <c:v>758.57142857142799</c:v>
                </c:pt>
                <c:pt idx="885">
                  <c:v>759.42857142857099</c:v>
                </c:pt>
                <c:pt idx="886">
                  <c:v>760.28571428571399</c:v>
                </c:pt>
                <c:pt idx="887">
                  <c:v>761.142857142857</c:v>
                </c:pt>
                <c:pt idx="888">
                  <c:v>762</c:v>
                </c:pt>
                <c:pt idx="889">
                  <c:v>762.85714285714198</c:v>
                </c:pt>
                <c:pt idx="890">
                  <c:v>763.71428571428498</c:v>
                </c:pt>
                <c:pt idx="891">
                  <c:v>764.57142857142799</c:v>
                </c:pt>
                <c:pt idx="892">
                  <c:v>765.42857142857099</c:v>
                </c:pt>
                <c:pt idx="893">
                  <c:v>766.28571428571399</c:v>
                </c:pt>
                <c:pt idx="894">
                  <c:v>767.142857142857</c:v>
                </c:pt>
                <c:pt idx="895">
                  <c:v>768</c:v>
                </c:pt>
                <c:pt idx="896">
                  <c:v>768.85714285714198</c:v>
                </c:pt>
                <c:pt idx="897">
                  <c:v>769.71428571428498</c:v>
                </c:pt>
                <c:pt idx="898">
                  <c:v>770.57142857142799</c:v>
                </c:pt>
                <c:pt idx="899">
                  <c:v>771.42857142857099</c:v>
                </c:pt>
                <c:pt idx="900">
                  <c:v>772.28571428571399</c:v>
                </c:pt>
                <c:pt idx="901">
                  <c:v>773.142857142857</c:v>
                </c:pt>
                <c:pt idx="902">
                  <c:v>774</c:v>
                </c:pt>
                <c:pt idx="903">
                  <c:v>774.85714285714198</c:v>
                </c:pt>
                <c:pt idx="904">
                  <c:v>775.71428571428498</c:v>
                </c:pt>
                <c:pt idx="905">
                  <c:v>776.57142857142799</c:v>
                </c:pt>
                <c:pt idx="906">
                  <c:v>777.42857142857099</c:v>
                </c:pt>
                <c:pt idx="907">
                  <c:v>778.28571428571399</c:v>
                </c:pt>
                <c:pt idx="908">
                  <c:v>779.142857142857</c:v>
                </c:pt>
                <c:pt idx="909">
                  <c:v>780</c:v>
                </c:pt>
                <c:pt idx="910">
                  <c:v>780.85714285714198</c:v>
                </c:pt>
                <c:pt idx="911">
                  <c:v>781.71428571428498</c:v>
                </c:pt>
                <c:pt idx="912">
                  <c:v>782.57142857142799</c:v>
                </c:pt>
                <c:pt idx="913">
                  <c:v>783.42857142857099</c:v>
                </c:pt>
                <c:pt idx="914">
                  <c:v>784.28571428571399</c:v>
                </c:pt>
                <c:pt idx="915">
                  <c:v>785.142857142857</c:v>
                </c:pt>
                <c:pt idx="916">
                  <c:v>786</c:v>
                </c:pt>
                <c:pt idx="917">
                  <c:v>786.85714285714198</c:v>
                </c:pt>
                <c:pt idx="918">
                  <c:v>787.71428571428498</c:v>
                </c:pt>
                <c:pt idx="919">
                  <c:v>788.57142857142799</c:v>
                </c:pt>
                <c:pt idx="920">
                  <c:v>789.42857142857099</c:v>
                </c:pt>
                <c:pt idx="921">
                  <c:v>790.28571428571399</c:v>
                </c:pt>
                <c:pt idx="922">
                  <c:v>791.142857142857</c:v>
                </c:pt>
                <c:pt idx="923">
                  <c:v>792</c:v>
                </c:pt>
                <c:pt idx="924">
                  <c:v>792.85714285714198</c:v>
                </c:pt>
                <c:pt idx="925">
                  <c:v>793.71428571428498</c:v>
                </c:pt>
                <c:pt idx="926">
                  <c:v>794.57142857142799</c:v>
                </c:pt>
                <c:pt idx="927">
                  <c:v>795.42857142857099</c:v>
                </c:pt>
                <c:pt idx="928">
                  <c:v>796.28571428571399</c:v>
                </c:pt>
                <c:pt idx="929">
                  <c:v>797.142857142857</c:v>
                </c:pt>
                <c:pt idx="930">
                  <c:v>798</c:v>
                </c:pt>
                <c:pt idx="931">
                  <c:v>798.85714285714198</c:v>
                </c:pt>
                <c:pt idx="932">
                  <c:v>799.71428571428498</c:v>
                </c:pt>
                <c:pt idx="933">
                  <c:v>800.57142857142799</c:v>
                </c:pt>
                <c:pt idx="934">
                  <c:v>801.42857142857099</c:v>
                </c:pt>
                <c:pt idx="935">
                  <c:v>802.28571428571399</c:v>
                </c:pt>
                <c:pt idx="936">
                  <c:v>803.142857142857</c:v>
                </c:pt>
                <c:pt idx="937">
                  <c:v>804</c:v>
                </c:pt>
                <c:pt idx="938">
                  <c:v>804.85714285714198</c:v>
                </c:pt>
                <c:pt idx="939">
                  <c:v>805.71428571428498</c:v>
                </c:pt>
                <c:pt idx="940">
                  <c:v>806.57142857142799</c:v>
                </c:pt>
                <c:pt idx="941">
                  <c:v>807.42857142857099</c:v>
                </c:pt>
                <c:pt idx="942">
                  <c:v>808.28571428571399</c:v>
                </c:pt>
                <c:pt idx="943">
                  <c:v>809.142857142857</c:v>
                </c:pt>
                <c:pt idx="944">
                  <c:v>810</c:v>
                </c:pt>
                <c:pt idx="945">
                  <c:v>810.85714285714198</c:v>
                </c:pt>
                <c:pt idx="946">
                  <c:v>811.71428571428498</c:v>
                </c:pt>
                <c:pt idx="947">
                  <c:v>812.57142857142799</c:v>
                </c:pt>
                <c:pt idx="948">
                  <c:v>813.42857142857099</c:v>
                </c:pt>
                <c:pt idx="949">
                  <c:v>814.28571428571399</c:v>
                </c:pt>
                <c:pt idx="950">
                  <c:v>815.142857142857</c:v>
                </c:pt>
                <c:pt idx="951">
                  <c:v>816</c:v>
                </c:pt>
                <c:pt idx="952">
                  <c:v>816.85714285714198</c:v>
                </c:pt>
                <c:pt idx="953">
                  <c:v>817.71428571428498</c:v>
                </c:pt>
                <c:pt idx="954">
                  <c:v>818.57142857142799</c:v>
                </c:pt>
                <c:pt idx="955">
                  <c:v>819.42857142857099</c:v>
                </c:pt>
                <c:pt idx="956">
                  <c:v>820.28571428571399</c:v>
                </c:pt>
                <c:pt idx="957">
                  <c:v>821.142857142857</c:v>
                </c:pt>
                <c:pt idx="958">
                  <c:v>822</c:v>
                </c:pt>
                <c:pt idx="959">
                  <c:v>822.85714285714198</c:v>
                </c:pt>
                <c:pt idx="960">
                  <c:v>823.71428571428498</c:v>
                </c:pt>
                <c:pt idx="961">
                  <c:v>824.57142857142799</c:v>
                </c:pt>
                <c:pt idx="962">
                  <c:v>825.42857142857099</c:v>
                </c:pt>
                <c:pt idx="963">
                  <c:v>826.28571428571399</c:v>
                </c:pt>
                <c:pt idx="964">
                  <c:v>827.142857142857</c:v>
                </c:pt>
                <c:pt idx="965">
                  <c:v>828</c:v>
                </c:pt>
                <c:pt idx="966">
                  <c:v>828.85714285714198</c:v>
                </c:pt>
                <c:pt idx="967">
                  <c:v>829.71428571428498</c:v>
                </c:pt>
                <c:pt idx="968">
                  <c:v>830.57142857142799</c:v>
                </c:pt>
                <c:pt idx="969">
                  <c:v>831.42857142857099</c:v>
                </c:pt>
                <c:pt idx="970">
                  <c:v>832.28571428571399</c:v>
                </c:pt>
                <c:pt idx="971">
                  <c:v>833.142857142857</c:v>
                </c:pt>
                <c:pt idx="972">
                  <c:v>834</c:v>
                </c:pt>
                <c:pt idx="973">
                  <c:v>834.85714285714198</c:v>
                </c:pt>
                <c:pt idx="974">
                  <c:v>835.71428571428498</c:v>
                </c:pt>
                <c:pt idx="975">
                  <c:v>836.57142857142799</c:v>
                </c:pt>
                <c:pt idx="976">
                  <c:v>837.42857142857099</c:v>
                </c:pt>
                <c:pt idx="977">
                  <c:v>838.28571428571399</c:v>
                </c:pt>
                <c:pt idx="978">
                  <c:v>839.142857142857</c:v>
                </c:pt>
                <c:pt idx="979">
                  <c:v>840</c:v>
                </c:pt>
                <c:pt idx="980">
                  <c:v>840.85714285714198</c:v>
                </c:pt>
                <c:pt idx="981">
                  <c:v>841.71428571428498</c:v>
                </c:pt>
                <c:pt idx="982">
                  <c:v>842.57142857142799</c:v>
                </c:pt>
                <c:pt idx="983">
                  <c:v>843.42857142857099</c:v>
                </c:pt>
                <c:pt idx="984">
                  <c:v>844.28571428571399</c:v>
                </c:pt>
                <c:pt idx="985">
                  <c:v>845.142857142857</c:v>
                </c:pt>
                <c:pt idx="986">
                  <c:v>846</c:v>
                </c:pt>
                <c:pt idx="987">
                  <c:v>846.85714285714198</c:v>
                </c:pt>
                <c:pt idx="988">
                  <c:v>847.71428571428498</c:v>
                </c:pt>
                <c:pt idx="989">
                  <c:v>848.57142857142799</c:v>
                </c:pt>
                <c:pt idx="990">
                  <c:v>849.42857142857099</c:v>
                </c:pt>
                <c:pt idx="991">
                  <c:v>850.28571428571399</c:v>
                </c:pt>
                <c:pt idx="992">
                  <c:v>851.142857142857</c:v>
                </c:pt>
                <c:pt idx="993">
                  <c:v>852</c:v>
                </c:pt>
                <c:pt idx="994">
                  <c:v>852.85714285714198</c:v>
                </c:pt>
                <c:pt idx="995">
                  <c:v>853.71428571428498</c:v>
                </c:pt>
                <c:pt idx="996">
                  <c:v>854.57142857142799</c:v>
                </c:pt>
                <c:pt idx="997">
                  <c:v>855.42857142857099</c:v>
                </c:pt>
                <c:pt idx="998">
                  <c:v>856.28571428571399</c:v>
                </c:pt>
                <c:pt idx="999">
                  <c:v>857.142857142857</c:v>
                </c:pt>
                <c:pt idx="1000">
                  <c:v>858</c:v>
                </c:pt>
                <c:pt idx="1001">
                  <c:v>858.85714285714198</c:v>
                </c:pt>
                <c:pt idx="1002">
                  <c:v>859.71428571428498</c:v>
                </c:pt>
                <c:pt idx="1003">
                  <c:v>860.57142857142799</c:v>
                </c:pt>
                <c:pt idx="1004">
                  <c:v>861.42857142857099</c:v>
                </c:pt>
                <c:pt idx="1005">
                  <c:v>862.28571428571399</c:v>
                </c:pt>
                <c:pt idx="1006">
                  <c:v>863.142857142857</c:v>
                </c:pt>
                <c:pt idx="1007">
                  <c:v>864</c:v>
                </c:pt>
                <c:pt idx="1008">
                  <c:v>864.85714285714198</c:v>
                </c:pt>
                <c:pt idx="1009">
                  <c:v>865.71428571428498</c:v>
                </c:pt>
                <c:pt idx="1010">
                  <c:v>866.57142857142799</c:v>
                </c:pt>
                <c:pt idx="1011">
                  <c:v>867.42857142857099</c:v>
                </c:pt>
                <c:pt idx="1012">
                  <c:v>868.28571428571399</c:v>
                </c:pt>
                <c:pt idx="1013">
                  <c:v>869.142857142857</c:v>
                </c:pt>
                <c:pt idx="1014">
                  <c:v>870</c:v>
                </c:pt>
                <c:pt idx="1015">
                  <c:v>870.85714285714198</c:v>
                </c:pt>
                <c:pt idx="1016">
                  <c:v>871.71428571428498</c:v>
                </c:pt>
                <c:pt idx="1017">
                  <c:v>872.57142857142799</c:v>
                </c:pt>
                <c:pt idx="1018">
                  <c:v>873.42857142857099</c:v>
                </c:pt>
                <c:pt idx="1019">
                  <c:v>874.28571428571399</c:v>
                </c:pt>
                <c:pt idx="1020">
                  <c:v>875.142857142857</c:v>
                </c:pt>
                <c:pt idx="1021">
                  <c:v>876</c:v>
                </c:pt>
                <c:pt idx="1022">
                  <c:v>876.85714285714198</c:v>
                </c:pt>
                <c:pt idx="1023">
                  <c:v>877.71428571428498</c:v>
                </c:pt>
                <c:pt idx="1024">
                  <c:v>878.57142857142799</c:v>
                </c:pt>
                <c:pt idx="1025">
                  <c:v>879.42857142857099</c:v>
                </c:pt>
                <c:pt idx="1026">
                  <c:v>880.28571428571399</c:v>
                </c:pt>
                <c:pt idx="1027">
                  <c:v>881.142857142857</c:v>
                </c:pt>
                <c:pt idx="1028">
                  <c:v>882</c:v>
                </c:pt>
                <c:pt idx="1029">
                  <c:v>882.85714285714198</c:v>
                </c:pt>
                <c:pt idx="1030">
                  <c:v>883.71428571428498</c:v>
                </c:pt>
                <c:pt idx="1031">
                  <c:v>884.57142857142799</c:v>
                </c:pt>
                <c:pt idx="1032">
                  <c:v>885.42857142857099</c:v>
                </c:pt>
                <c:pt idx="1033">
                  <c:v>886.28571428571399</c:v>
                </c:pt>
                <c:pt idx="1034">
                  <c:v>887.142857142857</c:v>
                </c:pt>
                <c:pt idx="1035">
                  <c:v>888</c:v>
                </c:pt>
                <c:pt idx="1036">
                  <c:v>888.85714285714198</c:v>
                </c:pt>
                <c:pt idx="1037">
                  <c:v>889.71428571428498</c:v>
                </c:pt>
                <c:pt idx="1038">
                  <c:v>890.57142857142799</c:v>
                </c:pt>
                <c:pt idx="1039">
                  <c:v>891.42857142857099</c:v>
                </c:pt>
                <c:pt idx="1040">
                  <c:v>892.28571428571399</c:v>
                </c:pt>
                <c:pt idx="1041">
                  <c:v>893.142857142857</c:v>
                </c:pt>
                <c:pt idx="1042">
                  <c:v>894</c:v>
                </c:pt>
                <c:pt idx="1043">
                  <c:v>894.85714285714198</c:v>
                </c:pt>
                <c:pt idx="1044">
                  <c:v>895.71428571428498</c:v>
                </c:pt>
                <c:pt idx="1045">
                  <c:v>896.57142857142799</c:v>
                </c:pt>
                <c:pt idx="1046">
                  <c:v>897.42857142857099</c:v>
                </c:pt>
                <c:pt idx="1047">
                  <c:v>898.28571428571399</c:v>
                </c:pt>
                <c:pt idx="1048">
                  <c:v>899.142857142857</c:v>
                </c:pt>
                <c:pt idx="1049">
                  <c:v>900</c:v>
                </c:pt>
                <c:pt idx="1050">
                  <c:v>900.85714285714198</c:v>
                </c:pt>
                <c:pt idx="1051">
                  <c:v>901.71428571428498</c:v>
                </c:pt>
                <c:pt idx="1052">
                  <c:v>902.57142857142799</c:v>
                </c:pt>
                <c:pt idx="1053">
                  <c:v>903.42857142857099</c:v>
                </c:pt>
                <c:pt idx="1054">
                  <c:v>904.28571428571399</c:v>
                </c:pt>
                <c:pt idx="1055">
                  <c:v>905.142857142857</c:v>
                </c:pt>
                <c:pt idx="1056">
                  <c:v>906</c:v>
                </c:pt>
                <c:pt idx="1057">
                  <c:v>906.85714285714198</c:v>
                </c:pt>
                <c:pt idx="1058">
                  <c:v>907.71428571428498</c:v>
                </c:pt>
                <c:pt idx="1059">
                  <c:v>908.57142857142799</c:v>
                </c:pt>
                <c:pt idx="1060">
                  <c:v>909.42857142857099</c:v>
                </c:pt>
                <c:pt idx="1061">
                  <c:v>910.28571428571399</c:v>
                </c:pt>
                <c:pt idx="1062">
                  <c:v>911.142857142857</c:v>
                </c:pt>
                <c:pt idx="1063">
                  <c:v>912</c:v>
                </c:pt>
                <c:pt idx="1064">
                  <c:v>912.85714285714198</c:v>
                </c:pt>
                <c:pt idx="1065">
                  <c:v>913.71428571428498</c:v>
                </c:pt>
                <c:pt idx="1066">
                  <c:v>914.57142857142799</c:v>
                </c:pt>
                <c:pt idx="1067">
                  <c:v>915.42857142857099</c:v>
                </c:pt>
                <c:pt idx="1068">
                  <c:v>916.28571428571399</c:v>
                </c:pt>
                <c:pt idx="1069">
                  <c:v>917.142857142857</c:v>
                </c:pt>
                <c:pt idx="1070">
                  <c:v>918</c:v>
                </c:pt>
                <c:pt idx="1071">
                  <c:v>918.85714285714198</c:v>
                </c:pt>
                <c:pt idx="1072">
                  <c:v>919.71428571428498</c:v>
                </c:pt>
                <c:pt idx="1073">
                  <c:v>920.57142857142799</c:v>
                </c:pt>
                <c:pt idx="1074">
                  <c:v>921.42857142857099</c:v>
                </c:pt>
                <c:pt idx="1075">
                  <c:v>922.28571428571399</c:v>
                </c:pt>
                <c:pt idx="1076">
                  <c:v>923.142857142857</c:v>
                </c:pt>
                <c:pt idx="1077">
                  <c:v>924</c:v>
                </c:pt>
                <c:pt idx="1078">
                  <c:v>924.85714285714198</c:v>
                </c:pt>
                <c:pt idx="1079">
                  <c:v>925.71428571428498</c:v>
                </c:pt>
                <c:pt idx="1080">
                  <c:v>926.57142857142799</c:v>
                </c:pt>
                <c:pt idx="1081">
                  <c:v>927.42857142857099</c:v>
                </c:pt>
                <c:pt idx="1082">
                  <c:v>928.28571428571399</c:v>
                </c:pt>
                <c:pt idx="1083">
                  <c:v>929.142857142857</c:v>
                </c:pt>
                <c:pt idx="1084">
                  <c:v>930</c:v>
                </c:pt>
                <c:pt idx="1085">
                  <c:v>930.85714285714198</c:v>
                </c:pt>
                <c:pt idx="1086">
                  <c:v>931.71428571428498</c:v>
                </c:pt>
                <c:pt idx="1087">
                  <c:v>932.57142857142799</c:v>
                </c:pt>
                <c:pt idx="1088">
                  <c:v>933.42857142857099</c:v>
                </c:pt>
                <c:pt idx="1089">
                  <c:v>934.28571428571399</c:v>
                </c:pt>
                <c:pt idx="1090">
                  <c:v>935.142857142857</c:v>
                </c:pt>
                <c:pt idx="1091">
                  <c:v>936</c:v>
                </c:pt>
                <c:pt idx="1092">
                  <c:v>936.85714285714198</c:v>
                </c:pt>
                <c:pt idx="1093">
                  <c:v>937.71428571428498</c:v>
                </c:pt>
                <c:pt idx="1094">
                  <c:v>938.57142857142799</c:v>
                </c:pt>
                <c:pt idx="1095">
                  <c:v>939.42857142857099</c:v>
                </c:pt>
                <c:pt idx="1096">
                  <c:v>940.28571428571399</c:v>
                </c:pt>
                <c:pt idx="1097">
                  <c:v>941.142857142857</c:v>
                </c:pt>
                <c:pt idx="1098">
                  <c:v>942</c:v>
                </c:pt>
                <c:pt idx="1099">
                  <c:v>942.85714285714198</c:v>
                </c:pt>
                <c:pt idx="1100">
                  <c:v>943.71428571428498</c:v>
                </c:pt>
                <c:pt idx="1101">
                  <c:v>944.57142857142799</c:v>
                </c:pt>
                <c:pt idx="1102">
                  <c:v>945.42857142857099</c:v>
                </c:pt>
                <c:pt idx="1103">
                  <c:v>946.28571428571399</c:v>
                </c:pt>
                <c:pt idx="1104">
                  <c:v>947.142857142857</c:v>
                </c:pt>
                <c:pt idx="1105">
                  <c:v>948</c:v>
                </c:pt>
                <c:pt idx="1106">
                  <c:v>948.85714285714198</c:v>
                </c:pt>
                <c:pt idx="1107">
                  <c:v>949.71428571428498</c:v>
                </c:pt>
                <c:pt idx="1108">
                  <c:v>950.57142857142799</c:v>
                </c:pt>
                <c:pt idx="1109">
                  <c:v>951.42857142857099</c:v>
                </c:pt>
                <c:pt idx="1110">
                  <c:v>952.28571428571399</c:v>
                </c:pt>
                <c:pt idx="1111">
                  <c:v>953.142857142857</c:v>
                </c:pt>
                <c:pt idx="1112">
                  <c:v>954</c:v>
                </c:pt>
                <c:pt idx="1113">
                  <c:v>954.85714285714198</c:v>
                </c:pt>
                <c:pt idx="1114">
                  <c:v>955.71428571428498</c:v>
                </c:pt>
                <c:pt idx="1115">
                  <c:v>956.57142857142799</c:v>
                </c:pt>
                <c:pt idx="1116">
                  <c:v>957.42857142857099</c:v>
                </c:pt>
                <c:pt idx="1117">
                  <c:v>958.28571428571399</c:v>
                </c:pt>
                <c:pt idx="1118">
                  <c:v>959.142857142857</c:v>
                </c:pt>
                <c:pt idx="1119">
                  <c:v>960</c:v>
                </c:pt>
                <c:pt idx="1120">
                  <c:v>960.85714285714198</c:v>
                </c:pt>
                <c:pt idx="1121">
                  <c:v>961.71428571428498</c:v>
                </c:pt>
                <c:pt idx="1122">
                  <c:v>962.57142857142799</c:v>
                </c:pt>
                <c:pt idx="1123">
                  <c:v>963.42857142857099</c:v>
                </c:pt>
                <c:pt idx="1124">
                  <c:v>964.28571428571399</c:v>
                </c:pt>
                <c:pt idx="1125">
                  <c:v>965.142857142857</c:v>
                </c:pt>
                <c:pt idx="1126">
                  <c:v>966</c:v>
                </c:pt>
                <c:pt idx="1127">
                  <c:v>966.85714285714198</c:v>
                </c:pt>
                <c:pt idx="1128">
                  <c:v>967.71428571428498</c:v>
                </c:pt>
                <c:pt idx="1129">
                  <c:v>968.57142857142799</c:v>
                </c:pt>
                <c:pt idx="1130">
                  <c:v>969.42857142857099</c:v>
                </c:pt>
                <c:pt idx="1131">
                  <c:v>970.28571428571399</c:v>
                </c:pt>
                <c:pt idx="1132">
                  <c:v>971.142857142857</c:v>
                </c:pt>
                <c:pt idx="1133">
                  <c:v>972</c:v>
                </c:pt>
                <c:pt idx="1134">
                  <c:v>972.85714285714198</c:v>
                </c:pt>
                <c:pt idx="1135">
                  <c:v>973.71428571428498</c:v>
                </c:pt>
                <c:pt idx="1136">
                  <c:v>974.57142857142799</c:v>
                </c:pt>
                <c:pt idx="1137">
                  <c:v>975.42857142857099</c:v>
                </c:pt>
                <c:pt idx="1138">
                  <c:v>976.28571428571399</c:v>
                </c:pt>
                <c:pt idx="1139">
                  <c:v>977.142857142857</c:v>
                </c:pt>
                <c:pt idx="1140">
                  <c:v>978</c:v>
                </c:pt>
                <c:pt idx="1141">
                  <c:v>978.85714285714198</c:v>
                </c:pt>
                <c:pt idx="1142">
                  <c:v>979.71428571428498</c:v>
                </c:pt>
                <c:pt idx="1143">
                  <c:v>980.57142857142799</c:v>
                </c:pt>
                <c:pt idx="1144">
                  <c:v>981.42857142857099</c:v>
                </c:pt>
                <c:pt idx="1145">
                  <c:v>982.28571428571399</c:v>
                </c:pt>
                <c:pt idx="1146">
                  <c:v>983.142857142857</c:v>
                </c:pt>
                <c:pt idx="1147">
                  <c:v>984</c:v>
                </c:pt>
                <c:pt idx="1148">
                  <c:v>984.85714285714198</c:v>
                </c:pt>
                <c:pt idx="1149">
                  <c:v>985.71428571428498</c:v>
                </c:pt>
                <c:pt idx="1150">
                  <c:v>986.57142857142799</c:v>
                </c:pt>
                <c:pt idx="1151">
                  <c:v>987.42857142857099</c:v>
                </c:pt>
                <c:pt idx="1152">
                  <c:v>988.28571428571399</c:v>
                </c:pt>
                <c:pt idx="1153">
                  <c:v>989.142857142857</c:v>
                </c:pt>
                <c:pt idx="1154">
                  <c:v>990</c:v>
                </c:pt>
                <c:pt idx="1155">
                  <c:v>990.85714285714198</c:v>
                </c:pt>
                <c:pt idx="1156">
                  <c:v>991.71428571428498</c:v>
                </c:pt>
                <c:pt idx="1157">
                  <c:v>992.57142857142799</c:v>
                </c:pt>
                <c:pt idx="1158">
                  <c:v>993.42857142857099</c:v>
                </c:pt>
                <c:pt idx="1159">
                  <c:v>994.28571428571399</c:v>
                </c:pt>
                <c:pt idx="1160">
                  <c:v>995.142857142857</c:v>
                </c:pt>
                <c:pt idx="1161">
                  <c:v>996</c:v>
                </c:pt>
                <c:pt idx="1162">
                  <c:v>996.85714285714198</c:v>
                </c:pt>
                <c:pt idx="1163">
                  <c:v>997.71428571428498</c:v>
                </c:pt>
                <c:pt idx="1164">
                  <c:v>998.57142857142799</c:v>
                </c:pt>
                <c:pt idx="1165">
                  <c:v>999.42857142857099</c:v>
                </c:pt>
                <c:pt idx="1166">
                  <c:v>1000.28571428571</c:v>
                </c:pt>
                <c:pt idx="1167">
                  <c:v>1001.1428571428499</c:v>
                </c:pt>
                <c:pt idx="1168">
                  <c:v>1002</c:v>
                </c:pt>
                <c:pt idx="1169">
                  <c:v>1002.85714285714</c:v>
                </c:pt>
                <c:pt idx="1170">
                  <c:v>1003.71428571428</c:v>
                </c:pt>
                <c:pt idx="1171">
                  <c:v>1004.57142857142</c:v>
                </c:pt>
                <c:pt idx="1172">
                  <c:v>1005.42857142856</c:v>
                </c:pt>
                <c:pt idx="1173">
                  <c:v>1006.2857142857</c:v>
                </c:pt>
                <c:pt idx="1174">
                  <c:v>1007.1428571428399</c:v>
                </c:pt>
                <c:pt idx="1175">
                  <c:v>1007.99999999998</c:v>
                </c:pt>
                <c:pt idx="1176">
                  <c:v>1008.85714285712</c:v>
                </c:pt>
                <c:pt idx="1177">
                  <c:v>1009.71428571426</c:v>
                </c:pt>
                <c:pt idx="1178">
                  <c:v>1010.5714285714</c:v>
                </c:pt>
                <c:pt idx="1179">
                  <c:v>1011.42857142854</c:v>
                </c:pt>
                <c:pt idx="1180">
                  <c:v>1012.28571428568</c:v>
                </c:pt>
                <c:pt idx="1181">
                  <c:v>1013.14285714282</c:v>
                </c:pt>
                <c:pt idx="1182">
                  <c:v>1013.99999999996</c:v>
                </c:pt>
                <c:pt idx="1183">
                  <c:v>1014.8571428571</c:v>
                </c:pt>
                <c:pt idx="1184">
                  <c:v>1015.71428571424</c:v>
                </c:pt>
                <c:pt idx="1185">
                  <c:v>1016.57142857138</c:v>
                </c:pt>
                <c:pt idx="1186">
                  <c:v>1017.4285714285199</c:v>
                </c:pt>
                <c:pt idx="1187">
                  <c:v>1018.28571428566</c:v>
                </c:pt>
                <c:pt idx="1188">
                  <c:v>1019.1428571428</c:v>
                </c:pt>
                <c:pt idx="1189">
                  <c:v>1019.99999999994</c:v>
                </c:pt>
                <c:pt idx="1190">
                  <c:v>1020.85714285708</c:v>
                </c:pt>
                <c:pt idx="1191">
                  <c:v>1021.71428571422</c:v>
                </c:pt>
                <c:pt idx="1192">
                  <c:v>1022.57142857136</c:v>
                </c:pt>
                <c:pt idx="1193">
                  <c:v>1023.4285714285</c:v>
                </c:pt>
                <c:pt idx="1194">
                  <c:v>1024.2857142856401</c:v>
                </c:pt>
                <c:pt idx="1195">
                  <c:v>1025.14285714278</c:v>
                </c:pt>
                <c:pt idx="1196">
                  <c:v>1025.99999999992</c:v>
                </c:pt>
                <c:pt idx="1197">
                  <c:v>1026.8571428570599</c:v>
                </c:pt>
                <c:pt idx="1198">
                  <c:v>1027.7142857142001</c:v>
                </c:pt>
                <c:pt idx="1199">
                  <c:v>1028.57142857134</c:v>
                </c:pt>
                <c:pt idx="1200">
                  <c:v>1029.4285714284799</c:v>
                </c:pt>
                <c:pt idx="1201">
                  <c:v>1030.2857142856201</c:v>
                </c:pt>
                <c:pt idx="1202">
                  <c:v>1031.14285714276</c:v>
                </c:pt>
                <c:pt idx="1203">
                  <c:v>1031.9999999999</c:v>
                </c:pt>
                <c:pt idx="1204">
                  <c:v>1032.8571428570399</c:v>
                </c:pt>
                <c:pt idx="1205">
                  <c:v>1033.7142857141801</c:v>
                </c:pt>
                <c:pt idx="1206">
                  <c:v>1034.57142857132</c:v>
                </c:pt>
                <c:pt idx="1207">
                  <c:v>1035.4285714284599</c:v>
                </c:pt>
                <c:pt idx="1208">
                  <c:v>1036.2857142856001</c:v>
                </c:pt>
                <c:pt idx="1209">
                  <c:v>1037.14285714274</c:v>
                </c:pt>
                <c:pt idx="1210">
                  <c:v>1037.9999999998799</c:v>
                </c:pt>
                <c:pt idx="1211">
                  <c:v>1038.8571428570201</c:v>
                </c:pt>
                <c:pt idx="1212">
                  <c:v>1039.71428571416</c:v>
                </c:pt>
                <c:pt idx="1213">
                  <c:v>1040.5714285713</c:v>
                </c:pt>
                <c:pt idx="1214">
                  <c:v>1041.4285714284399</c:v>
                </c:pt>
                <c:pt idx="1215">
                  <c:v>1042.2857142855801</c:v>
                </c:pt>
                <c:pt idx="1216">
                  <c:v>1043.14285714272</c:v>
                </c:pt>
                <c:pt idx="1217">
                  <c:v>1043.9999999998599</c:v>
                </c:pt>
                <c:pt idx="1218">
                  <c:v>1044.8571428570001</c:v>
                </c:pt>
                <c:pt idx="1219">
                  <c:v>1045.71428571414</c:v>
                </c:pt>
                <c:pt idx="1220">
                  <c:v>1046.57142857128</c:v>
                </c:pt>
                <c:pt idx="1221">
                  <c:v>1047.4285714284199</c:v>
                </c:pt>
                <c:pt idx="1222">
                  <c:v>1048.2857142855601</c:v>
                </c:pt>
                <c:pt idx="1223">
                  <c:v>1049.1428571427</c:v>
                </c:pt>
                <c:pt idx="1224">
                  <c:v>1049.9999999998399</c:v>
                </c:pt>
                <c:pt idx="1225">
                  <c:v>1050.8571428569801</c:v>
                </c:pt>
                <c:pt idx="1226">
                  <c:v>1051.71428571412</c:v>
                </c:pt>
                <c:pt idx="1227">
                  <c:v>1052.57142857126</c:v>
                </c:pt>
                <c:pt idx="1228">
                  <c:v>1053.4285714283999</c:v>
                </c:pt>
                <c:pt idx="1229">
                  <c:v>1054.2857142855401</c:v>
                </c:pt>
                <c:pt idx="1230">
                  <c:v>1055.14285714268</c:v>
                </c:pt>
                <c:pt idx="1231">
                  <c:v>1055.9999999998199</c:v>
                </c:pt>
                <c:pt idx="1232">
                  <c:v>1056.8571428569601</c:v>
                </c:pt>
                <c:pt idx="1233">
                  <c:v>1057.7142857141</c:v>
                </c:pt>
                <c:pt idx="1234">
                  <c:v>1058.5714285712399</c:v>
                </c:pt>
                <c:pt idx="1235">
                  <c:v>1059.4285714283801</c:v>
                </c:pt>
                <c:pt idx="1236">
                  <c:v>1060.28571428552</c:v>
                </c:pt>
                <c:pt idx="1237">
                  <c:v>1061.14285714266</c:v>
                </c:pt>
                <c:pt idx="1238">
                  <c:v>1061.9999999997999</c:v>
                </c:pt>
                <c:pt idx="1239">
                  <c:v>1062.8571428569401</c:v>
                </c:pt>
                <c:pt idx="1240">
                  <c:v>1063.71428571408</c:v>
                </c:pt>
                <c:pt idx="1241">
                  <c:v>1064.5714285712199</c:v>
                </c:pt>
                <c:pt idx="1242">
                  <c:v>1065.4285714283601</c:v>
                </c:pt>
                <c:pt idx="1243">
                  <c:v>1066.2857142855</c:v>
                </c:pt>
                <c:pt idx="1244">
                  <c:v>1067.14285714264</c:v>
                </c:pt>
                <c:pt idx="1245">
                  <c:v>1067.9999999997799</c:v>
                </c:pt>
                <c:pt idx="1246">
                  <c:v>1068.8571428569201</c:v>
                </c:pt>
                <c:pt idx="1247">
                  <c:v>1069.71428571406</c:v>
                </c:pt>
                <c:pt idx="1248">
                  <c:v>1070.5714285711999</c:v>
                </c:pt>
                <c:pt idx="1249">
                  <c:v>1071.4285714283401</c:v>
                </c:pt>
                <c:pt idx="1250">
                  <c:v>1072.28571428548</c:v>
                </c:pt>
                <c:pt idx="1251">
                  <c:v>1073.14285714262</c:v>
                </c:pt>
                <c:pt idx="1252">
                  <c:v>1073.9999999997599</c:v>
                </c:pt>
                <c:pt idx="1253">
                  <c:v>1074.8571428569001</c:v>
                </c:pt>
                <c:pt idx="1254">
                  <c:v>1075.71428571404</c:v>
                </c:pt>
                <c:pt idx="1255">
                  <c:v>1076.5714285711799</c:v>
                </c:pt>
                <c:pt idx="1256">
                  <c:v>1077.4285714283201</c:v>
                </c:pt>
                <c:pt idx="1257">
                  <c:v>1078.28571428546</c:v>
                </c:pt>
                <c:pt idx="1258">
                  <c:v>1079.1428571426</c:v>
                </c:pt>
                <c:pt idx="1259">
                  <c:v>1079.9999999997401</c:v>
                </c:pt>
                <c:pt idx="1260">
                  <c:v>1080.85714285688</c:v>
                </c:pt>
                <c:pt idx="1261">
                  <c:v>1081.71428571402</c:v>
                </c:pt>
                <c:pt idx="1262">
                  <c:v>1082.5714285711599</c:v>
                </c:pt>
                <c:pt idx="1263">
                  <c:v>1083.4285714283001</c:v>
                </c:pt>
                <c:pt idx="1264">
                  <c:v>1084.28571428544</c:v>
                </c:pt>
                <c:pt idx="1265">
                  <c:v>1085.1428571425799</c:v>
                </c:pt>
                <c:pt idx="1266">
                  <c:v>1085.9999999997201</c:v>
                </c:pt>
                <c:pt idx="1267">
                  <c:v>1086.85714285686</c:v>
                </c:pt>
                <c:pt idx="1268">
                  <c:v>1087.714285714</c:v>
                </c:pt>
                <c:pt idx="1269">
                  <c:v>1088.5714285711399</c:v>
                </c:pt>
                <c:pt idx="1270">
                  <c:v>1089.4285714282801</c:v>
                </c:pt>
                <c:pt idx="1271">
                  <c:v>1090.28571428543</c:v>
                </c:pt>
                <c:pt idx="1272">
                  <c:v>1091.1428571425599</c:v>
                </c:pt>
                <c:pt idx="1273">
                  <c:v>1091.9999999997101</c:v>
                </c:pt>
                <c:pt idx="1274">
                  <c:v>1092.85714285685</c:v>
                </c:pt>
                <c:pt idx="1275">
                  <c:v>1093.71428571399</c:v>
                </c:pt>
                <c:pt idx="1276">
                  <c:v>1094.5714285711299</c:v>
                </c:pt>
                <c:pt idx="1277">
                  <c:v>1095.4285714282701</c:v>
                </c:pt>
                <c:pt idx="1278">
                  <c:v>1096.28571428541</c:v>
                </c:pt>
                <c:pt idx="1279">
                  <c:v>1097.1428571425499</c:v>
                </c:pt>
                <c:pt idx="1280">
                  <c:v>1097.9999999996901</c:v>
                </c:pt>
                <c:pt idx="1281">
                  <c:v>1098.85714285683</c:v>
                </c:pt>
                <c:pt idx="1282">
                  <c:v>1099.71428571397</c:v>
                </c:pt>
                <c:pt idx="1283">
                  <c:v>1100.5714285711099</c:v>
                </c:pt>
                <c:pt idx="1284">
                  <c:v>1101.4285714282501</c:v>
                </c:pt>
                <c:pt idx="1285">
                  <c:v>1102.28571428539</c:v>
                </c:pt>
                <c:pt idx="1286">
                  <c:v>1103.1428571425299</c:v>
                </c:pt>
                <c:pt idx="1287">
                  <c:v>1103.9999999996701</c:v>
                </c:pt>
                <c:pt idx="1288">
                  <c:v>1104.85714285681</c:v>
                </c:pt>
                <c:pt idx="1289">
                  <c:v>1105.7142857139499</c:v>
                </c:pt>
                <c:pt idx="1290">
                  <c:v>1106.5714285710901</c:v>
                </c:pt>
                <c:pt idx="1291">
                  <c:v>1107.42857142823</c:v>
                </c:pt>
                <c:pt idx="1292">
                  <c:v>1108.28571428537</c:v>
                </c:pt>
                <c:pt idx="1293">
                  <c:v>1109.1428571425099</c:v>
                </c:pt>
                <c:pt idx="1294">
                  <c:v>1109.9999999996501</c:v>
                </c:pt>
                <c:pt idx="1295">
                  <c:v>1110.85714285679</c:v>
                </c:pt>
                <c:pt idx="1296">
                  <c:v>1111.7142857139299</c:v>
                </c:pt>
                <c:pt idx="1297">
                  <c:v>1112.5714285710701</c:v>
                </c:pt>
                <c:pt idx="1298">
                  <c:v>1113.42857142821</c:v>
                </c:pt>
                <c:pt idx="1299">
                  <c:v>1114.28571428535</c:v>
                </c:pt>
                <c:pt idx="1300">
                  <c:v>1115.1428571424899</c:v>
                </c:pt>
                <c:pt idx="1301">
                  <c:v>1115.9999999996301</c:v>
                </c:pt>
                <c:pt idx="1302">
                  <c:v>1116.85714285677</c:v>
                </c:pt>
                <c:pt idx="1303">
                  <c:v>1117.7142857139099</c:v>
                </c:pt>
                <c:pt idx="1304">
                  <c:v>1118.5714285710501</c:v>
                </c:pt>
                <c:pt idx="1305">
                  <c:v>1119.42857142819</c:v>
                </c:pt>
                <c:pt idx="1306">
                  <c:v>1120.28571428533</c:v>
                </c:pt>
                <c:pt idx="1307">
                  <c:v>1121.1428571424699</c:v>
                </c:pt>
                <c:pt idx="1308">
                  <c:v>1121.9999999996101</c:v>
                </c:pt>
                <c:pt idx="1309">
                  <c:v>1122.85714285675</c:v>
                </c:pt>
                <c:pt idx="1310">
                  <c:v>1123.7142857138899</c:v>
                </c:pt>
                <c:pt idx="1311">
                  <c:v>1124.5714285710301</c:v>
                </c:pt>
                <c:pt idx="1312">
                  <c:v>1125.42857142817</c:v>
                </c:pt>
                <c:pt idx="1313">
                  <c:v>1126.28571428531</c:v>
                </c:pt>
                <c:pt idx="1314">
                  <c:v>1127.1428571424501</c:v>
                </c:pt>
                <c:pt idx="1315">
                  <c:v>1127.99999999959</c:v>
                </c:pt>
                <c:pt idx="1316">
                  <c:v>1128.85714285673</c:v>
                </c:pt>
                <c:pt idx="1317">
                  <c:v>1129.7142857138699</c:v>
                </c:pt>
                <c:pt idx="1318">
                  <c:v>1130.5714285710101</c:v>
                </c:pt>
                <c:pt idx="1319">
                  <c:v>1131.42857142815</c:v>
                </c:pt>
                <c:pt idx="1320">
                  <c:v>1132.2857142852899</c:v>
                </c:pt>
                <c:pt idx="1321">
                  <c:v>1133.1428571424301</c:v>
                </c:pt>
                <c:pt idx="1322">
                  <c:v>1133.99999999957</c:v>
                </c:pt>
                <c:pt idx="1323">
                  <c:v>1134.85714285671</c:v>
                </c:pt>
                <c:pt idx="1324">
                  <c:v>1135.7142857138499</c:v>
                </c:pt>
                <c:pt idx="1325">
                  <c:v>1136.5714285709901</c:v>
                </c:pt>
                <c:pt idx="1326">
                  <c:v>1137.42857142813</c:v>
                </c:pt>
                <c:pt idx="1327">
                  <c:v>1138.2857142852699</c:v>
                </c:pt>
                <c:pt idx="1328">
                  <c:v>1139.1428571424101</c:v>
                </c:pt>
                <c:pt idx="1329">
                  <c:v>1139.99999999955</c:v>
                </c:pt>
                <c:pt idx="1330">
                  <c:v>1140.85714285669</c:v>
                </c:pt>
                <c:pt idx="1331">
                  <c:v>1141.7142857138299</c:v>
                </c:pt>
                <c:pt idx="1332">
                  <c:v>1142.5714285709701</c:v>
                </c:pt>
                <c:pt idx="1333">
                  <c:v>1143.42857142811</c:v>
                </c:pt>
                <c:pt idx="1334">
                  <c:v>1144.2857142852499</c:v>
                </c:pt>
                <c:pt idx="1335">
                  <c:v>1145.1428571423901</c:v>
                </c:pt>
                <c:pt idx="1336">
                  <c:v>1145.99999999953</c:v>
                </c:pt>
                <c:pt idx="1337">
                  <c:v>1146.85714285667</c:v>
                </c:pt>
                <c:pt idx="1338">
                  <c:v>1147.7142857138101</c:v>
                </c:pt>
                <c:pt idx="1339">
                  <c:v>1148.57142857095</c:v>
                </c:pt>
                <c:pt idx="1340">
                  <c:v>1149.42857142809</c:v>
                </c:pt>
                <c:pt idx="1341">
                  <c:v>1150.2857142852299</c:v>
                </c:pt>
                <c:pt idx="1342">
                  <c:v>1151.1428571423701</c:v>
                </c:pt>
                <c:pt idx="1343">
                  <c:v>1151.99999999951</c:v>
                </c:pt>
                <c:pt idx="1344">
                  <c:v>1152.8571428566499</c:v>
                </c:pt>
                <c:pt idx="1345">
                  <c:v>1153.7142857137901</c:v>
                </c:pt>
                <c:pt idx="1346">
                  <c:v>1154.57142857093</c:v>
                </c:pt>
                <c:pt idx="1347">
                  <c:v>1155.42857142807</c:v>
                </c:pt>
                <c:pt idx="1348">
                  <c:v>1156.2857142852099</c:v>
                </c:pt>
                <c:pt idx="1349">
                  <c:v>1157.1428571423501</c:v>
                </c:pt>
                <c:pt idx="1350">
                  <c:v>1157.99999999949</c:v>
                </c:pt>
                <c:pt idx="1351">
                  <c:v>1158.8571428566299</c:v>
                </c:pt>
                <c:pt idx="1352">
                  <c:v>1159.7142857137701</c:v>
                </c:pt>
                <c:pt idx="1353">
                  <c:v>1160.57142857091</c:v>
                </c:pt>
                <c:pt idx="1354">
                  <c:v>1161.42857142805</c:v>
                </c:pt>
                <c:pt idx="1355">
                  <c:v>1162.2857142851899</c:v>
                </c:pt>
                <c:pt idx="1356">
                  <c:v>1163.1428571423301</c:v>
                </c:pt>
                <c:pt idx="1357">
                  <c:v>1163.99999999947</c:v>
                </c:pt>
                <c:pt idx="1358">
                  <c:v>1164.8571428566099</c:v>
                </c:pt>
                <c:pt idx="1359">
                  <c:v>1165.7142857137501</c:v>
                </c:pt>
                <c:pt idx="1360">
                  <c:v>1166.57142857089</c:v>
                </c:pt>
                <c:pt idx="1361">
                  <c:v>1167.42857142803</c:v>
                </c:pt>
                <c:pt idx="1362">
                  <c:v>1168.2857142851699</c:v>
                </c:pt>
                <c:pt idx="1363">
                  <c:v>1169.14285714231</c:v>
                </c:pt>
                <c:pt idx="1364">
                  <c:v>1169.99999999945</c:v>
                </c:pt>
                <c:pt idx="1365">
                  <c:v>1170.8571428565899</c:v>
                </c:pt>
                <c:pt idx="1366">
                  <c:v>1171.7142857137301</c:v>
                </c:pt>
                <c:pt idx="1367">
                  <c:v>1172.57142857087</c:v>
                </c:pt>
                <c:pt idx="1368">
                  <c:v>1173.4285714280099</c:v>
                </c:pt>
                <c:pt idx="1369">
                  <c:v>1174.2857142851501</c:v>
                </c:pt>
                <c:pt idx="1370">
                  <c:v>1175.14285714229</c:v>
                </c:pt>
                <c:pt idx="1371">
                  <c:v>1175.99999999943</c:v>
                </c:pt>
                <c:pt idx="1372">
                  <c:v>1176.8571428565699</c:v>
                </c:pt>
                <c:pt idx="1373">
                  <c:v>1177.7142857137101</c:v>
                </c:pt>
                <c:pt idx="1374">
                  <c:v>1178.57142857085</c:v>
                </c:pt>
                <c:pt idx="1375">
                  <c:v>1179.4285714279899</c:v>
                </c:pt>
                <c:pt idx="1376">
                  <c:v>1180.2857142851301</c:v>
                </c:pt>
                <c:pt idx="1377">
                  <c:v>1181.14285714227</c:v>
                </c:pt>
                <c:pt idx="1378">
                  <c:v>1181.99999999941</c:v>
                </c:pt>
                <c:pt idx="1379">
                  <c:v>1182.8571428565499</c:v>
                </c:pt>
                <c:pt idx="1380">
                  <c:v>1183.7142857136901</c:v>
                </c:pt>
                <c:pt idx="1381">
                  <c:v>1184.57142857083</c:v>
                </c:pt>
                <c:pt idx="1382">
                  <c:v>1185.4285714279699</c:v>
                </c:pt>
                <c:pt idx="1383">
                  <c:v>1186.2857142851101</c:v>
                </c:pt>
                <c:pt idx="1384">
                  <c:v>1187.14285714225</c:v>
                </c:pt>
                <c:pt idx="1385">
                  <c:v>1187.99999999939</c:v>
                </c:pt>
                <c:pt idx="1386">
                  <c:v>1188.8571428565299</c:v>
                </c:pt>
                <c:pt idx="1387">
                  <c:v>1189.7142857136701</c:v>
                </c:pt>
                <c:pt idx="1388">
                  <c:v>1190.57142857081</c:v>
                </c:pt>
                <c:pt idx="1389">
                  <c:v>1191.4285714279499</c:v>
                </c:pt>
                <c:pt idx="1390">
                  <c:v>1192.2857142850901</c:v>
                </c:pt>
                <c:pt idx="1391">
                  <c:v>1193.14285714223</c:v>
                </c:pt>
                <c:pt idx="1392">
                  <c:v>1193.9999999993699</c:v>
                </c:pt>
                <c:pt idx="1393">
                  <c:v>1194.8571428565101</c:v>
                </c:pt>
                <c:pt idx="1394">
                  <c:v>1195.71428571365</c:v>
                </c:pt>
                <c:pt idx="1395">
                  <c:v>1196.57142857079</c:v>
                </c:pt>
                <c:pt idx="1396">
                  <c:v>1197.4285714279299</c:v>
                </c:pt>
                <c:pt idx="1397">
                  <c:v>1198.2857142850701</c:v>
                </c:pt>
                <c:pt idx="1398">
                  <c:v>1199.14285714221</c:v>
                </c:pt>
                <c:pt idx="1399">
                  <c:v>1199.9999999993499</c:v>
                </c:pt>
                <c:pt idx="1400">
                  <c:v>1200.8571428564901</c:v>
                </c:pt>
                <c:pt idx="1401">
                  <c:v>1201.71428571363</c:v>
                </c:pt>
                <c:pt idx="1402">
                  <c:v>1202.57142857077</c:v>
                </c:pt>
                <c:pt idx="1403">
                  <c:v>1203.4285714279099</c:v>
                </c:pt>
                <c:pt idx="1404">
                  <c:v>1204.2857142850501</c:v>
                </c:pt>
                <c:pt idx="1405">
                  <c:v>1205.14285714219</c:v>
                </c:pt>
                <c:pt idx="1406">
                  <c:v>1205.9999999993299</c:v>
                </c:pt>
                <c:pt idx="1407">
                  <c:v>1206.8571428564701</c:v>
                </c:pt>
                <c:pt idx="1408">
                  <c:v>1207.71428571361</c:v>
                </c:pt>
                <c:pt idx="1409">
                  <c:v>1208.57142857075</c:v>
                </c:pt>
                <c:pt idx="1410">
                  <c:v>1209.4285714278899</c:v>
                </c:pt>
                <c:pt idx="1411">
                  <c:v>1210.2857142850301</c:v>
                </c:pt>
                <c:pt idx="1412">
                  <c:v>1211.14285714217</c:v>
                </c:pt>
                <c:pt idx="1413">
                  <c:v>1211.9999999993099</c:v>
                </c:pt>
                <c:pt idx="1414">
                  <c:v>1212.8571428564501</c:v>
                </c:pt>
                <c:pt idx="1415">
                  <c:v>1213.71428571359</c:v>
                </c:pt>
                <c:pt idx="1416">
                  <c:v>1214.5714285707299</c:v>
                </c:pt>
                <c:pt idx="1417">
                  <c:v>1215.4285714278701</c:v>
                </c:pt>
                <c:pt idx="1418">
                  <c:v>1216.28571428501</c:v>
                </c:pt>
                <c:pt idx="1419">
                  <c:v>1217.14285714215</c:v>
                </c:pt>
                <c:pt idx="1420">
                  <c:v>1217.9999999992899</c:v>
                </c:pt>
                <c:pt idx="1421">
                  <c:v>1218.8571428564301</c:v>
                </c:pt>
                <c:pt idx="1422">
                  <c:v>1219.71428571357</c:v>
                </c:pt>
                <c:pt idx="1423">
                  <c:v>1220.5714285707099</c:v>
                </c:pt>
                <c:pt idx="1424">
                  <c:v>1221.4285714278501</c:v>
                </c:pt>
                <c:pt idx="1425">
                  <c:v>1222.28571428499</c:v>
                </c:pt>
                <c:pt idx="1426">
                  <c:v>1223.14285714213</c:v>
                </c:pt>
                <c:pt idx="1427">
                  <c:v>1223.9999999992699</c:v>
                </c:pt>
                <c:pt idx="1428">
                  <c:v>1224.8571428564101</c:v>
                </c:pt>
                <c:pt idx="1429">
                  <c:v>1225.71428571355</c:v>
                </c:pt>
                <c:pt idx="1430">
                  <c:v>1226.5714285706899</c:v>
                </c:pt>
                <c:pt idx="1431">
                  <c:v>1227.4285714278301</c:v>
                </c:pt>
                <c:pt idx="1432">
                  <c:v>1228.28571428497</c:v>
                </c:pt>
                <c:pt idx="1433">
                  <c:v>1229.14285714211</c:v>
                </c:pt>
                <c:pt idx="1434">
                  <c:v>1229.9999999992499</c:v>
                </c:pt>
                <c:pt idx="1435">
                  <c:v>1230.8571428563901</c:v>
                </c:pt>
                <c:pt idx="1436">
                  <c:v>1231.71428571353</c:v>
                </c:pt>
                <c:pt idx="1437">
                  <c:v>1232.5714285706699</c:v>
                </c:pt>
                <c:pt idx="1438">
                  <c:v>1233.4285714278101</c:v>
                </c:pt>
                <c:pt idx="1439">
                  <c:v>1234.28571428495</c:v>
                </c:pt>
                <c:pt idx="1440">
                  <c:v>1235.14285714209</c:v>
                </c:pt>
                <c:pt idx="1441">
                  <c:v>1235.9999999992301</c:v>
                </c:pt>
                <c:pt idx="1442">
                  <c:v>1236.85714285637</c:v>
                </c:pt>
                <c:pt idx="1443">
                  <c:v>1237.71428571351</c:v>
                </c:pt>
                <c:pt idx="1444">
                  <c:v>1238.5714285706499</c:v>
                </c:pt>
                <c:pt idx="1445">
                  <c:v>1239.4285714277901</c:v>
                </c:pt>
                <c:pt idx="1446">
                  <c:v>1240.28571428493</c:v>
                </c:pt>
                <c:pt idx="1447">
                  <c:v>1241.1428571420699</c:v>
                </c:pt>
                <c:pt idx="1448">
                  <c:v>1241.9999999992101</c:v>
                </c:pt>
                <c:pt idx="1449">
                  <c:v>1242.85714285635</c:v>
                </c:pt>
                <c:pt idx="1450">
                  <c:v>1243.71428571349</c:v>
                </c:pt>
                <c:pt idx="1451">
                  <c:v>1244.5714285706299</c:v>
                </c:pt>
                <c:pt idx="1452">
                  <c:v>1245.4285714277701</c:v>
                </c:pt>
                <c:pt idx="1453">
                  <c:v>1246.28571428491</c:v>
                </c:pt>
                <c:pt idx="1454">
                  <c:v>1247.1428571420499</c:v>
                </c:pt>
                <c:pt idx="1455">
                  <c:v>1247.9999999991901</c:v>
                </c:pt>
                <c:pt idx="1456">
                  <c:v>1248.85714285633</c:v>
                </c:pt>
                <c:pt idx="1457">
                  <c:v>1249.71428571347</c:v>
                </c:pt>
                <c:pt idx="1458">
                  <c:v>1250.5714285706099</c:v>
                </c:pt>
                <c:pt idx="1459">
                  <c:v>1251.4285714277501</c:v>
                </c:pt>
                <c:pt idx="1460">
                  <c:v>1252.28571428489</c:v>
                </c:pt>
                <c:pt idx="1461">
                  <c:v>1253.1428571420299</c:v>
                </c:pt>
                <c:pt idx="1462">
                  <c:v>1253.9999999991701</c:v>
                </c:pt>
                <c:pt idx="1463">
                  <c:v>1254.85714285631</c:v>
                </c:pt>
                <c:pt idx="1464">
                  <c:v>1255.71428571345</c:v>
                </c:pt>
                <c:pt idx="1465">
                  <c:v>1256.5714285705899</c:v>
                </c:pt>
                <c:pt idx="1466">
                  <c:v>1257.42857142773</c:v>
                </c:pt>
                <c:pt idx="1467">
                  <c:v>1258.28571428487</c:v>
                </c:pt>
                <c:pt idx="1468">
                  <c:v>1259.1428571420099</c:v>
                </c:pt>
                <c:pt idx="1469">
                  <c:v>1259.9999999991501</c:v>
                </c:pt>
                <c:pt idx="1470">
                  <c:v>1260.85714285629</c:v>
                </c:pt>
                <c:pt idx="1471">
                  <c:v>1261.7142857134299</c:v>
                </c:pt>
                <c:pt idx="1472">
                  <c:v>1262.5714285705701</c:v>
                </c:pt>
                <c:pt idx="1473">
                  <c:v>1263.42857142771</c:v>
                </c:pt>
                <c:pt idx="1474">
                  <c:v>1264.28571428485</c:v>
                </c:pt>
                <c:pt idx="1475">
                  <c:v>1265.1428571419999</c:v>
                </c:pt>
                <c:pt idx="1476">
                  <c:v>1265.9999999991401</c:v>
                </c:pt>
                <c:pt idx="1477">
                  <c:v>1266.85714285628</c:v>
                </c:pt>
                <c:pt idx="1478">
                  <c:v>1267.7142857134099</c:v>
                </c:pt>
                <c:pt idx="1479">
                  <c:v>1268.5714285705501</c:v>
                </c:pt>
                <c:pt idx="1480">
                  <c:v>1269.4285714277</c:v>
                </c:pt>
                <c:pt idx="1481">
                  <c:v>1270.28571428483</c:v>
                </c:pt>
                <c:pt idx="1482">
                  <c:v>1271.1428571419799</c:v>
                </c:pt>
                <c:pt idx="1483">
                  <c:v>1271.9999999991201</c:v>
                </c:pt>
                <c:pt idx="1484">
                  <c:v>1272.85714285625</c:v>
                </c:pt>
                <c:pt idx="1485">
                  <c:v>1273.7142857133899</c:v>
                </c:pt>
                <c:pt idx="1486">
                  <c:v>1274.7142857133899</c:v>
                </c:pt>
                <c:pt idx="1487">
                  <c:v>1275.7142857133899</c:v>
                </c:pt>
                <c:pt idx="1488">
                  <c:v>1276.7142857133899</c:v>
                </c:pt>
                <c:pt idx="1489">
                  <c:v>1277.7142857133899</c:v>
                </c:pt>
                <c:pt idx="1490">
                  <c:v>1278.7142857133899</c:v>
                </c:pt>
                <c:pt idx="1491">
                  <c:v>1279.7142857133899</c:v>
                </c:pt>
                <c:pt idx="1492">
                  <c:v>1280.7142857133899</c:v>
                </c:pt>
                <c:pt idx="1493">
                  <c:v>1281.7142857133899</c:v>
                </c:pt>
                <c:pt idx="1494">
                  <c:v>1282.7142857133899</c:v>
                </c:pt>
                <c:pt idx="1495">
                  <c:v>1283.7142857133899</c:v>
                </c:pt>
                <c:pt idx="1496">
                  <c:v>1284.7142857133899</c:v>
                </c:pt>
                <c:pt idx="1497">
                  <c:v>1285.7142857133899</c:v>
                </c:pt>
                <c:pt idx="1498">
                  <c:v>1286.7142857133899</c:v>
                </c:pt>
                <c:pt idx="1499">
                  <c:v>1287.7142857133899</c:v>
                </c:pt>
                <c:pt idx="1500">
                  <c:v>1288.7142857133899</c:v>
                </c:pt>
                <c:pt idx="1501">
                  <c:v>1289.7142857133899</c:v>
                </c:pt>
                <c:pt idx="1502">
                  <c:v>1290.7142857133899</c:v>
                </c:pt>
                <c:pt idx="1503">
                  <c:v>1291.7142857133899</c:v>
                </c:pt>
                <c:pt idx="1504">
                  <c:v>1292.7142857133899</c:v>
                </c:pt>
                <c:pt idx="1505">
                  <c:v>1293.7142857133899</c:v>
                </c:pt>
                <c:pt idx="1506">
                  <c:v>1294.7142857133899</c:v>
                </c:pt>
                <c:pt idx="1507">
                  <c:v>1295.7142857133899</c:v>
                </c:pt>
                <c:pt idx="1508">
                  <c:v>1296.7142857133899</c:v>
                </c:pt>
                <c:pt idx="1509">
                  <c:v>1297.7142857133899</c:v>
                </c:pt>
                <c:pt idx="1510">
                  <c:v>1298.7142857133899</c:v>
                </c:pt>
                <c:pt idx="1511">
                  <c:v>1299.7142857133899</c:v>
                </c:pt>
                <c:pt idx="1512">
                  <c:v>1300.7142857133899</c:v>
                </c:pt>
                <c:pt idx="1513">
                  <c:v>1301.7142857133899</c:v>
                </c:pt>
                <c:pt idx="1514">
                  <c:v>1302.7142857133899</c:v>
                </c:pt>
                <c:pt idx="1515">
                  <c:v>1303.7142857133899</c:v>
                </c:pt>
                <c:pt idx="1516">
                  <c:v>1304.7142857133899</c:v>
                </c:pt>
                <c:pt idx="1517">
                  <c:v>1305.7142857133899</c:v>
                </c:pt>
                <c:pt idx="1518">
                  <c:v>1306.7142857133899</c:v>
                </c:pt>
                <c:pt idx="1519">
                  <c:v>1307.7142857133899</c:v>
                </c:pt>
                <c:pt idx="1520">
                  <c:v>1308.7142857133899</c:v>
                </c:pt>
                <c:pt idx="1521">
                  <c:v>1309.7142857133899</c:v>
                </c:pt>
                <c:pt idx="1522">
                  <c:v>1310.7142857133899</c:v>
                </c:pt>
                <c:pt idx="1523">
                  <c:v>1311.7142857133899</c:v>
                </c:pt>
                <c:pt idx="1524">
                  <c:v>1312.7142857133899</c:v>
                </c:pt>
                <c:pt idx="1525">
                  <c:v>1313.7142857133899</c:v>
                </c:pt>
                <c:pt idx="1526">
                  <c:v>1314.7142857133899</c:v>
                </c:pt>
                <c:pt idx="1527">
                  <c:v>1315.7142857133899</c:v>
                </c:pt>
                <c:pt idx="1528">
                  <c:v>1316.7142857133899</c:v>
                </c:pt>
                <c:pt idx="1529">
                  <c:v>1317.7142857133899</c:v>
                </c:pt>
                <c:pt idx="1530">
                  <c:v>1318.7142857133899</c:v>
                </c:pt>
                <c:pt idx="1531">
                  <c:v>1319.7142857133899</c:v>
                </c:pt>
                <c:pt idx="1532">
                  <c:v>1320.7142857133899</c:v>
                </c:pt>
                <c:pt idx="1533">
                  <c:v>1321.7142857133899</c:v>
                </c:pt>
                <c:pt idx="1534">
                  <c:v>1322.7142857133899</c:v>
                </c:pt>
                <c:pt idx="1535">
                  <c:v>1323.7142857133899</c:v>
                </c:pt>
                <c:pt idx="1536">
                  <c:v>1324.7142857133899</c:v>
                </c:pt>
                <c:pt idx="1537">
                  <c:v>1325.7142857133899</c:v>
                </c:pt>
                <c:pt idx="1538">
                  <c:v>1326.7142857133899</c:v>
                </c:pt>
                <c:pt idx="1539">
                  <c:v>1327.7142857133899</c:v>
                </c:pt>
                <c:pt idx="1540">
                  <c:v>1328.7142857133899</c:v>
                </c:pt>
                <c:pt idx="1541">
                  <c:v>1329.7142857133899</c:v>
                </c:pt>
                <c:pt idx="1542">
                  <c:v>1330.7142857133899</c:v>
                </c:pt>
                <c:pt idx="1543">
                  <c:v>1331.7142857133899</c:v>
                </c:pt>
                <c:pt idx="1544">
                  <c:v>1332.7142857133899</c:v>
                </c:pt>
                <c:pt idx="1545">
                  <c:v>1333.7142857133899</c:v>
                </c:pt>
                <c:pt idx="1546">
                  <c:v>1334.7142857133899</c:v>
                </c:pt>
                <c:pt idx="1547">
                  <c:v>1335.7142857133899</c:v>
                </c:pt>
                <c:pt idx="1548">
                  <c:v>1336.7142857133899</c:v>
                </c:pt>
                <c:pt idx="1549">
                  <c:v>1337.7142857133899</c:v>
                </c:pt>
                <c:pt idx="1550">
                  <c:v>1338.7142857133899</c:v>
                </c:pt>
                <c:pt idx="1551">
                  <c:v>1339.7142857133899</c:v>
                </c:pt>
                <c:pt idx="1552">
                  <c:v>1340.7142857133899</c:v>
                </c:pt>
                <c:pt idx="1553">
                  <c:v>1341.7142857133899</c:v>
                </c:pt>
                <c:pt idx="1554">
                  <c:v>1342.7142857133899</c:v>
                </c:pt>
                <c:pt idx="1555">
                  <c:v>1343.7142857133899</c:v>
                </c:pt>
                <c:pt idx="1556">
                  <c:v>1344.7142857133899</c:v>
                </c:pt>
                <c:pt idx="1557">
                  <c:v>1345.7142857133899</c:v>
                </c:pt>
                <c:pt idx="1558">
                  <c:v>1346.7142857133899</c:v>
                </c:pt>
                <c:pt idx="1559">
                  <c:v>1347.7142857133899</c:v>
                </c:pt>
                <c:pt idx="1560">
                  <c:v>1348.7142857133899</c:v>
                </c:pt>
                <c:pt idx="1561">
                  <c:v>1349.7142857133899</c:v>
                </c:pt>
                <c:pt idx="1562">
                  <c:v>1350.7142857133899</c:v>
                </c:pt>
                <c:pt idx="1563">
                  <c:v>1351.7142857133899</c:v>
                </c:pt>
                <c:pt idx="1564">
                  <c:v>1352.7142857133899</c:v>
                </c:pt>
                <c:pt idx="1565">
                  <c:v>1353.7142857133899</c:v>
                </c:pt>
                <c:pt idx="1566">
                  <c:v>1354.7142857133899</c:v>
                </c:pt>
                <c:pt idx="1567">
                  <c:v>1355.7142857133899</c:v>
                </c:pt>
                <c:pt idx="1568">
                  <c:v>1356.7142857133899</c:v>
                </c:pt>
                <c:pt idx="1569">
                  <c:v>1357.7142857133899</c:v>
                </c:pt>
                <c:pt idx="1570">
                  <c:v>1358.7142857133899</c:v>
                </c:pt>
                <c:pt idx="1571">
                  <c:v>1359.7142857133899</c:v>
                </c:pt>
                <c:pt idx="1572">
                  <c:v>1360.7142857133899</c:v>
                </c:pt>
                <c:pt idx="1573">
                  <c:v>1361.7142857133899</c:v>
                </c:pt>
                <c:pt idx="1574">
                  <c:v>1362.7142857133899</c:v>
                </c:pt>
                <c:pt idx="1575">
                  <c:v>1363.7142857133899</c:v>
                </c:pt>
                <c:pt idx="1576">
                  <c:v>1364.7142857133899</c:v>
                </c:pt>
                <c:pt idx="1577">
                  <c:v>1365.7142857133899</c:v>
                </c:pt>
                <c:pt idx="1578">
                  <c:v>1366.7142857133899</c:v>
                </c:pt>
                <c:pt idx="1579">
                  <c:v>1367.7142857133899</c:v>
                </c:pt>
                <c:pt idx="1580">
                  <c:v>1368.7142857133899</c:v>
                </c:pt>
                <c:pt idx="1581">
                  <c:v>1369.7142857133899</c:v>
                </c:pt>
                <c:pt idx="1582">
                  <c:v>1370.7142857133899</c:v>
                </c:pt>
                <c:pt idx="1583">
                  <c:v>1371.7142857133899</c:v>
                </c:pt>
                <c:pt idx="1584">
                  <c:v>1372.7142857133899</c:v>
                </c:pt>
                <c:pt idx="1585">
                  <c:v>1373.7142857133899</c:v>
                </c:pt>
                <c:pt idx="1586">
                  <c:v>1374.7142857133899</c:v>
                </c:pt>
                <c:pt idx="1587">
                  <c:v>1375.7142857133899</c:v>
                </c:pt>
                <c:pt idx="1588">
                  <c:v>1376.7142857133899</c:v>
                </c:pt>
                <c:pt idx="1589">
                  <c:v>1377.7142857133899</c:v>
                </c:pt>
                <c:pt idx="1590">
                  <c:v>1378.7142857133899</c:v>
                </c:pt>
                <c:pt idx="1591">
                  <c:v>1379.7142857133899</c:v>
                </c:pt>
                <c:pt idx="1592">
                  <c:v>1380.7142857133899</c:v>
                </c:pt>
                <c:pt idx="1593">
                  <c:v>1381.7142857133899</c:v>
                </c:pt>
                <c:pt idx="1594">
                  <c:v>1382.7142857133899</c:v>
                </c:pt>
                <c:pt idx="1595">
                  <c:v>1383.7142857133899</c:v>
                </c:pt>
                <c:pt idx="1596">
                  <c:v>1384.7142857133899</c:v>
                </c:pt>
                <c:pt idx="1597">
                  <c:v>1385.7142857133899</c:v>
                </c:pt>
                <c:pt idx="1598">
                  <c:v>1386.7142857133899</c:v>
                </c:pt>
                <c:pt idx="1599">
                  <c:v>1387.7142857133899</c:v>
                </c:pt>
                <c:pt idx="1600">
                  <c:v>1388.7142857133899</c:v>
                </c:pt>
                <c:pt idx="1601">
                  <c:v>1389.7142857133899</c:v>
                </c:pt>
                <c:pt idx="1602">
                  <c:v>1390.7142857133899</c:v>
                </c:pt>
                <c:pt idx="1603">
                  <c:v>1391.7142857133899</c:v>
                </c:pt>
                <c:pt idx="1604">
                  <c:v>1392.7142857133899</c:v>
                </c:pt>
                <c:pt idx="1605">
                  <c:v>1393.7142857133899</c:v>
                </c:pt>
                <c:pt idx="1606">
                  <c:v>1394.7142857133899</c:v>
                </c:pt>
                <c:pt idx="1607">
                  <c:v>1395.7142857133899</c:v>
                </c:pt>
                <c:pt idx="1608">
                  <c:v>1396.7142857133899</c:v>
                </c:pt>
                <c:pt idx="1609">
                  <c:v>1397.7142857133899</c:v>
                </c:pt>
                <c:pt idx="1610">
                  <c:v>1398.7142857133899</c:v>
                </c:pt>
                <c:pt idx="1611">
                  <c:v>1399.7142857133899</c:v>
                </c:pt>
                <c:pt idx="1612">
                  <c:v>1400.7142857133899</c:v>
                </c:pt>
                <c:pt idx="1613">
                  <c:v>1401.7142857133899</c:v>
                </c:pt>
                <c:pt idx="1614">
                  <c:v>1402.7142857133899</c:v>
                </c:pt>
                <c:pt idx="1615">
                  <c:v>1403.7142857133899</c:v>
                </c:pt>
                <c:pt idx="1616">
                  <c:v>1404.7142857133899</c:v>
                </c:pt>
                <c:pt idx="1617">
                  <c:v>1405.7142857133899</c:v>
                </c:pt>
                <c:pt idx="1618">
                  <c:v>1406.7142857133899</c:v>
                </c:pt>
                <c:pt idx="1619">
                  <c:v>1407.7142857133899</c:v>
                </c:pt>
                <c:pt idx="1620">
                  <c:v>1408.7142857133899</c:v>
                </c:pt>
                <c:pt idx="1621">
                  <c:v>1409.7142857133899</c:v>
                </c:pt>
                <c:pt idx="1622">
                  <c:v>1410.7142857133899</c:v>
                </c:pt>
              </c:numCache>
            </c:numRef>
          </c:xVal>
          <c:yVal>
            <c:numRef>
              <c:f>'DeltaT et DegHPHP'!$F$3:$F$1625</c:f>
              <c:numCache>
                <c:formatCode>0.00E+00</c:formatCode>
                <c:ptCount val="1623"/>
                <c:pt idx="0">
                  <c:v>3.1371834921950801</c:v>
                </c:pt>
                <c:pt idx="1">
                  <c:v>3.0737818188724599</c:v>
                </c:pt>
                <c:pt idx="2">
                  <c:v>3.4525394539451502</c:v>
                </c:pt>
                <c:pt idx="3">
                  <c:v>3.7249102703114398</c:v>
                </c:pt>
                <c:pt idx="4">
                  <c:v>3.8273274151879102</c:v>
                </c:pt>
                <c:pt idx="5">
                  <c:v>3.8765641357083802</c:v>
                </c:pt>
                <c:pt idx="6">
                  <c:v>3.9066945226721401</c:v>
                </c:pt>
                <c:pt idx="7">
                  <c:v>3.9202145970230902</c:v>
                </c:pt>
                <c:pt idx="8">
                  <c:v>3.9274071882612498</c:v>
                </c:pt>
                <c:pt idx="9">
                  <c:v>3.9311307469792101</c:v>
                </c:pt>
                <c:pt idx="10">
                  <c:v>3.93441208905117</c:v>
                </c:pt>
                <c:pt idx="11">
                  <c:v>3.9380438802738</c:v>
                </c:pt>
                <c:pt idx="12">
                  <c:v>3.9432079510926901</c:v>
                </c:pt>
                <c:pt idx="13">
                  <c:v>3.9502740777428702</c:v>
                </c:pt>
                <c:pt idx="14">
                  <c:v>3.9594858489312501</c:v>
                </c:pt>
                <c:pt idx="15">
                  <c:v>3.9708101161716902</c:v>
                </c:pt>
                <c:pt idx="16">
                  <c:v>3.9839539592870699</c:v>
                </c:pt>
                <c:pt idx="17">
                  <c:v>3.9989673342994001</c:v>
                </c:pt>
                <c:pt idx="18">
                  <c:v>4.0160037594865496</c:v>
                </c:pt>
                <c:pt idx="19">
                  <c:v>4.0341653625307199</c:v>
                </c:pt>
                <c:pt idx="20">
                  <c:v>4.0536069979485401</c:v>
                </c:pt>
                <c:pt idx="21">
                  <c:v>4.07403686229787</c:v>
                </c:pt>
                <c:pt idx="22">
                  <c:v>4.0956415093398402</c:v>
                </c:pt>
                <c:pt idx="23">
                  <c:v>4.1177689161900703</c:v>
                </c:pt>
                <c:pt idx="24">
                  <c:v>4.1408340204931999</c:v>
                </c:pt>
                <c:pt idx="25">
                  <c:v>4.1644064245771997</c:v>
                </c:pt>
                <c:pt idx="26">
                  <c:v>4.1884343204883301</c:v>
                </c:pt>
                <c:pt idx="27">
                  <c:v>4.2132780387432902</c:v>
                </c:pt>
                <c:pt idx="28">
                  <c:v>4.2382403385024503</c:v>
                </c:pt>
                <c:pt idx="29">
                  <c:v>4.2635757130473504</c:v>
                </c:pt>
                <c:pt idx="30">
                  <c:v>4.2891330578519904</c:v>
                </c:pt>
                <c:pt idx="31">
                  <c:v>4.3149722608719401</c:v>
                </c:pt>
                <c:pt idx="32">
                  <c:v>4.34082777336564</c:v>
                </c:pt>
                <c:pt idx="33">
                  <c:v>4.3670250513348199</c:v>
                </c:pt>
                <c:pt idx="34">
                  <c:v>4.3928790600168597</c:v>
                </c:pt>
                <c:pt idx="35">
                  <c:v>4.4189345991686002</c:v>
                </c:pt>
                <c:pt idx="36">
                  <c:v>4.4450127420477301</c:v>
                </c:pt>
                <c:pt idx="37">
                  <c:v>4.4708904990979903</c:v>
                </c:pt>
                <c:pt idx="38">
                  <c:v>4.4967804349712903</c:v>
                </c:pt>
                <c:pt idx="39">
                  <c:v>4.5227170816989402</c:v>
                </c:pt>
                <c:pt idx="40">
                  <c:v>4.54852915729355</c:v>
                </c:pt>
                <c:pt idx="41">
                  <c:v>4.5745666156571101</c:v>
                </c:pt>
                <c:pt idx="42">
                  <c:v>4.6000989654673097</c:v>
                </c:pt>
                <c:pt idx="43">
                  <c:v>4.6256457895793304</c:v>
                </c:pt>
                <c:pt idx="44">
                  <c:v>4.6310576724556096</c:v>
                </c:pt>
                <c:pt idx="45">
                  <c:v>4.6785949025889604</c:v>
                </c:pt>
                <c:pt idx="46">
                  <c:v>4.6984007931290597</c:v>
                </c:pt>
                <c:pt idx="47">
                  <c:v>4.72624114996065</c:v>
                </c:pt>
                <c:pt idx="48">
                  <c:v>4.7318150812443402</c:v>
                </c:pt>
                <c:pt idx="49">
                  <c:v>4.7783007484855702</c:v>
                </c:pt>
                <c:pt idx="50">
                  <c:v>4.7976480085938302</c:v>
                </c:pt>
                <c:pt idx="51">
                  <c:v>4.8060340380406501</c:v>
                </c:pt>
                <c:pt idx="52">
                  <c:v>4.8516533535667099</c:v>
                </c:pt>
                <c:pt idx="53">
                  <c:v>4.8713277532654304</c:v>
                </c:pt>
                <c:pt idx="54">
                  <c:v>4.8798996750706296</c:v>
                </c:pt>
                <c:pt idx="55">
                  <c:v>4.9247959861390003</c:v>
                </c:pt>
                <c:pt idx="56">
                  <c:v>4.94401296172878</c:v>
                </c:pt>
                <c:pt idx="57">
                  <c:v>4.9527178138945303</c:v>
                </c:pt>
                <c:pt idx="58">
                  <c:v>4.9965210817186296</c:v>
                </c:pt>
                <c:pt idx="59">
                  <c:v>5.0153791228928197</c:v>
                </c:pt>
                <c:pt idx="60">
                  <c:v>5.0241085083700101</c:v>
                </c:pt>
                <c:pt idx="61">
                  <c:v>5.0667654398469901</c:v>
                </c:pt>
                <c:pt idx="62">
                  <c:v>5.0680730596912698</c:v>
                </c:pt>
                <c:pt idx="63">
                  <c:v>5.1133451607084597</c:v>
                </c:pt>
                <c:pt idx="64">
                  <c:v>5.1135841503847503</c:v>
                </c:pt>
                <c:pt idx="65">
                  <c:v>5.1589371966510003</c:v>
                </c:pt>
                <c:pt idx="66">
                  <c:v>5.1588550285200103</c:v>
                </c:pt>
                <c:pt idx="67">
                  <c:v>5.2037601432533602</c:v>
                </c:pt>
                <c:pt idx="68">
                  <c:v>5.2036000996728502</c:v>
                </c:pt>
                <c:pt idx="69">
                  <c:v>5.2479113457445603</c:v>
                </c:pt>
                <c:pt idx="70">
                  <c:v>5.2476575631382998</c:v>
                </c:pt>
                <c:pt idx="71">
                  <c:v>5.2912333190840402</c:v>
                </c:pt>
                <c:pt idx="72">
                  <c:v>5.2912008967341597</c:v>
                </c:pt>
                <c:pt idx="73">
                  <c:v>5.3340675173670897</c:v>
                </c:pt>
                <c:pt idx="74">
                  <c:v>5.3337158140285998</c:v>
                </c:pt>
                <c:pt idx="75">
                  <c:v>5.3759896661483904</c:v>
                </c:pt>
                <c:pt idx="76">
                  <c:v>5.3754014816425899</c:v>
                </c:pt>
                <c:pt idx="77">
                  <c:v>5.4170097605205303</c:v>
                </c:pt>
                <c:pt idx="78">
                  <c:v>5.4163678137640696</c:v>
                </c:pt>
                <c:pt idx="79">
                  <c:v>5.45721062159092</c:v>
                </c:pt>
                <c:pt idx="80">
                  <c:v>5.4564475329680899</c:v>
                </c:pt>
                <c:pt idx="81">
                  <c:v>5.4965783355730604</c:v>
                </c:pt>
                <c:pt idx="82">
                  <c:v>5.4957288997802101</c:v>
                </c:pt>
                <c:pt idx="83">
                  <c:v>5.5352201394163201</c:v>
                </c:pt>
                <c:pt idx="84">
                  <c:v>5.5343105034472897</c:v>
                </c:pt>
                <c:pt idx="85">
                  <c:v>5.5732791757877003</c:v>
                </c:pt>
                <c:pt idx="86">
                  <c:v>5.5722578651282202</c:v>
                </c:pt>
                <c:pt idx="87">
                  <c:v>5.61056816995481</c:v>
                </c:pt>
                <c:pt idx="88">
                  <c:v>5.6094714073438201</c:v>
                </c:pt>
                <c:pt idx="89">
                  <c:v>5.6471170119139904</c:v>
                </c:pt>
                <c:pt idx="90">
                  <c:v>5.6460139117598098</c:v>
                </c:pt>
                <c:pt idx="91">
                  <c:v>5.6830321285332701</c:v>
                </c:pt>
                <c:pt idx="92">
                  <c:v>5.6819382697872998</c:v>
                </c:pt>
                <c:pt idx="93">
                  <c:v>5.7181759470152302</c:v>
                </c:pt>
                <c:pt idx="94">
                  <c:v>5.7170894902326204</c:v>
                </c:pt>
                <c:pt idx="95">
                  <c:v>5.75264336865924</c:v>
                </c:pt>
                <c:pt idx="96">
                  <c:v>5.7516089687691903</c:v>
                </c:pt>
                <c:pt idx="97">
                  <c:v>5.7866208740327698</c:v>
                </c:pt>
                <c:pt idx="98">
                  <c:v>5.7855062157789101</c:v>
                </c:pt>
                <c:pt idx="99">
                  <c:v>5.8198278664426804</c:v>
                </c:pt>
                <c:pt idx="100">
                  <c:v>5.81896844734531</c:v>
                </c:pt>
                <c:pt idx="101">
                  <c:v>5.8528384685025596</c:v>
                </c:pt>
                <c:pt idx="102">
                  <c:v>5.8516655626497398</c:v>
                </c:pt>
                <c:pt idx="103">
                  <c:v>5.8848917825498797</c:v>
                </c:pt>
                <c:pt idx="104">
                  <c:v>5.88372681372031</c:v>
                </c:pt>
                <c:pt idx="105">
                  <c:v>5.9059025846327202</c:v>
                </c:pt>
                <c:pt idx="106">
                  <c:v>5.9264318100136499</c:v>
                </c:pt>
                <c:pt idx="107">
                  <c:v>5.9306491833283701</c:v>
                </c:pt>
                <c:pt idx="108">
                  <c:v>5.9602771044279796</c:v>
                </c:pt>
                <c:pt idx="109">
                  <c:v>5.9603679654709998</c:v>
                </c:pt>
                <c:pt idx="110">
                  <c:v>5.9808947016598903</c:v>
                </c:pt>
                <c:pt idx="111">
                  <c:v>6.0006411122068002</c:v>
                </c:pt>
                <c:pt idx="112">
                  <c:v>6.0047296881353898</c:v>
                </c:pt>
                <c:pt idx="113">
                  <c:v>6.02347241266183</c:v>
                </c:pt>
                <c:pt idx="114">
                  <c:v>6.0434900594169596</c:v>
                </c:pt>
                <c:pt idx="115">
                  <c:v>6.0470645165337498</c:v>
                </c:pt>
                <c:pt idx="116">
                  <c:v>6.0655716502983799</c:v>
                </c:pt>
                <c:pt idx="117">
                  <c:v>6.0847318950214104</c:v>
                </c:pt>
                <c:pt idx="118">
                  <c:v>6.08827185075112</c:v>
                </c:pt>
                <c:pt idx="119">
                  <c:v>6.1061614721375603</c:v>
                </c:pt>
                <c:pt idx="120">
                  <c:v>6.1248838078591703</c:v>
                </c:pt>
                <c:pt idx="121">
                  <c:v>6.1281294083651501</c:v>
                </c:pt>
                <c:pt idx="122">
                  <c:v>6.1455101956334701</c:v>
                </c:pt>
                <c:pt idx="123">
                  <c:v>6.16362450003124</c:v>
                </c:pt>
                <c:pt idx="124">
                  <c:v>6.1668390606299299</c:v>
                </c:pt>
                <c:pt idx="125">
                  <c:v>6.1836507748237501</c:v>
                </c:pt>
                <c:pt idx="126">
                  <c:v>6.2012119912604096</c:v>
                </c:pt>
                <c:pt idx="127">
                  <c:v>6.2043292405810204</c:v>
                </c:pt>
                <c:pt idx="128">
                  <c:v>6.2206767412281101</c:v>
                </c:pt>
                <c:pt idx="129">
                  <c:v>6.2375508953436496</c:v>
                </c:pt>
                <c:pt idx="130">
                  <c:v>6.2407460269434596</c:v>
                </c:pt>
                <c:pt idx="131">
                  <c:v>6.2565620620764602</c:v>
                </c:pt>
                <c:pt idx="132">
                  <c:v>6.2730137868543299</c:v>
                </c:pt>
                <c:pt idx="133">
                  <c:v>6.2757888745955599</c:v>
                </c:pt>
                <c:pt idx="134">
                  <c:v>6.2911783221996096</c:v>
                </c:pt>
                <c:pt idx="135">
                  <c:v>6.3073298160911202</c:v>
                </c:pt>
                <c:pt idx="136">
                  <c:v>6.3099824516296898</c:v>
                </c:pt>
                <c:pt idx="137">
                  <c:v>6.3249549966568201</c:v>
                </c:pt>
                <c:pt idx="138">
                  <c:v>6.3401731867637903</c:v>
                </c:pt>
                <c:pt idx="139">
                  <c:v>6.3429139011995197</c:v>
                </c:pt>
                <c:pt idx="140">
                  <c:v>6.3573301109499303</c:v>
                </c:pt>
                <c:pt idx="141">
                  <c:v>6.3722184545244698</c:v>
                </c:pt>
                <c:pt idx="142">
                  <c:v>6.3749744972934499</c:v>
                </c:pt>
                <c:pt idx="143">
                  <c:v>6.3888404293670504</c:v>
                </c:pt>
                <c:pt idx="144">
                  <c:v>6.39603327791382</c:v>
                </c:pt>
                <c:pt idx="145">
                  <c:v>6.41388451248433</c:v>
                </c:pt>
                <c:pt idx="146">
                  <c:v>6.4148878544662198</c:v>
                </c:pt>
                <c:pt idx="147">
                  <c:v>6.4291468729056298</c:v>
                </c:pt>
                <c:pt idx="148">
                  <c:v>6.4356234953784099</c:v>
                </c:pt>
                <c:pt idx="149">
                  <c:v>6.4532334524720998</c:v>
                </c:pt>
                <c:pt idx="150">
                  <c:v>6.4539517957034498</c:v>
                </c:pt>
                <c:pt idx="151">
                  <c:v>6.4678443191997399</c:v>
                </c:pt>
                <c:pt idx="152">
                  <c:v>6.4739175781154401</c:v>
                </c:pt>
                <c:pt idx="153">
                  <c:v>6.4910231887667003</c:v>
                </c:pt>
                <c:pt idx="154">
                  <c:v>6.49150656560301</c:v>
                </c:pt>
                <c:pt idx="155">
                  <c:v>6.5048089291508502</c:v>
                </c:pt>
                <c:pt idx="156">
                  <c:v>6.5105542881171399</c:v>
                </c:pt>
                <c:pt idx="157">
                  <c:v>6.5268821861769402</c:v>
                </c:pt>
                <c:pt idx="158">
                  <c:v>6.52765463755909</c:v>
                </c:pt>
                <c:pt idx="159">
                  <c:v>6.5404367467111602</c:v>
                </c:pt>
                <c:pt idx="160">
                  <c:v>6.5459280021966304</c:v>
                </c:pt>
                <c:pt idx="161">
                  <c:v>6.5613440900653304</c:v>
                </c:pt>
                <c:pt idx="162">
                  <c:v>6.5620132766740902</c:v>
                </c:pt>
                <c:pt idx="163">
                  <c:v>6.57428879073837</c:v>
                </c:pt>
                <c:pt idx="164">
                  <c:v>6.5793527795455304</c:v>
                </c:pt>
                <c:pt idx="165">
                  <c:v>6.5941961949053498</c:v>
                </c:pt>
                <c:pt idx="166">
                  <c:v>6.59463532352936</c:v>
                </c:pt>
                <c:pt idx="167">
                  <c:v>6.6060574001137304</c:v>
                </c:pt>
                <c:pt idx="168">
                  <c:v>6.6111882046379797</c:v>
                </c:pt>
                <c:pt idx="169">
                  <c:v>6.6256097584735096</c:v>
                </c:pt>
                <c:pt idx="170">
                  <c:v>6.6259740418319</c:v>
                </c:pt>
                <c:pt idx="171">
                  <c:v>6.6373095935887898</c:v>
                </c:pt>
                <c:pt idx="172">
                  <c:v>6.64198811147992</c:v>
                </c:pt>
                <c:pt idx="173">
                  <c:v>6.6500271465151997</c:v>
                </c:pt>
                <c:pt idx="174">
                  <c:v>6.6616958587716999</c:v>
                </c:pt>
                <c:pt idx="175">
                  <c:v>6.6633061558235296</c:v>
                </c:pt>
                <c:pt idx="176">
                  <c:v>6.6735465185209497</c:v>
                </c:pt>
                <c:pt idx="177">
                  <c:v>6.6783307180048599</c:v>
                </c:pt>
                <c:pt idx="178">
                  <c:v>6.6857510516640302</c:v>
                </c:pt>
                <c:pt idx="179">
                  <c:v>6.6969704514709099</c:v>
                </c:pt>
                <c:pt idx="180">
                  <c:v>6.6983815855249196</c:v>
                </c:pt>
                <c:pt idx="181">
                  <c:v>6.7081742775820299</c:v>
                </c:pt>
                <c:pt idx="182">
                  <c:v>6.7126270495384404</c:v>
                </c:pt>
                <c:pt idx="183">
                  <c:v>6.7196770116529798</c:v>
                </c:pt>
                <c:pt idx="184">
                  <c:v>6.7302499283886803</c:v>
                </c:pt>
                <c:pt idx="185">
                  <c:v>6.7313790632652903</c:v>
                </c:pt>
                <c:pt idx="186">
                  <c:v>6.7406032527551103</c:v>
                </c:pt>
                <c:pt idx="187">
                  <c:v>6.7447169826714202</c:v>
                </c:pt>
                <c:pt idx="188">
                  <c:v>6.7513528799708498</c:v>
                </c:pt>
                <c:pt idx="189">
                  <c:v>6.7611113690960201</c:v>
                </c:pt>
                <c:pt idx="190">
                  <c:v>6.7623395126353198</c:v>
                </c:pt>
                <c:pt idx="191">
                  <c:v>6.7710568345385402</c:v>
                </c:pt>
                <c:pt idx="192">
                  <c:v>6.7749870431549999</c:v>
                </c:pt>
                <c:pt idx="193">
                  <c:v>6.7812455874906901</c:v>
                </c:pt>
                <c:pt idx="194">
                  <c:v>6.7860681391581101</c:v>
                </c:pt>
                <c:pt idx="195">
                  <c:v>6.7965373340774597</c:v>
                </c:pt>
                <c:pt idx="196">
                  <c:v>6.79729296289789</c:v>
                </c:pt>
                <c:pt idx="197">
                  <c:v>6.8058910294083201</c:v>
                </c:pt>
                <c:pt idx="198">
                  <c:v>6.8093566190735197</c:v>
                </c:pt>
                <c:pt idx="199">
                  <c:v>6.8154249780704603</c:v>
                </c:pt>
                <c:pt idx="200">
                  <c:v>6.8198717615041904</c:v>
                </c:pt>
                <c:pt idx="201">
                  <c:v>6.8297210906965198</c:v>
                </c:pt>
                <c:pt idx="202">
                  <c:v>6.8303899852603402</c:v>
                </c:pt>
                <c:pt idx="203">
                  <c:v>6.8385270721403497</c:v>
                </c:pt>
                <c:pt idx="204">
                  <c:v>6.84168064730616</c:v>
                </c:pt>
                <c:pt idx="205">
                  <c:v>6.8474113817411499</c:v>
                </c:pt>
                <c:pt idx="206">
                  <c:v>6.8515445607315302</c:v>
                </c:pt>
                <c:pt idx="207">
                  <c:v>6.8608301176349196</c:v>
                </c:pt>
                <c:pt idx="208">
                  <c:v>6.8614290529772797</c:v>
                </c:pt>
                <c:pt idx="209">
                  <c:v>6.86908674302755</c:v>
                </c:pt>
                <c:pt idx="210">
                  <c:v>6.8720617328914102</c:v>
                </c:pt>
                <c:pt idx="211">
                  <c:v>6.8774148286031398</c:v>
                </c:pt>
                <c:pt idx="212">
                  <c:v>6.8814875164608802</c:v>
                </c:pt>
                <c:pt idx="213">
                  <c:v>6.8860651541424298</c:v>
                </c:pt>
                <c:pt idx="214">
                  <c:v>6.8942808247096004</c:v>
                </c:pt>
                <c:pt idx="215">
                  <c:v>6.8956413847766704</c:v>
                </c:pt>
                <c:pt idx="216">
                  <c:v>6.9025459846946298</c:v>
                </c:pt>
                <c:pt idx="217">
                  <c:v>6.9054599592287502</c:v>
                </c:pt>
                <c:pt idx="218">
                  <c:v>6.9104218611267498</c:v>
                </c:pt>
                <c:pt idx="219">
                  <c:v>6.9140463617077801</c:v>
                </c:pt>
                <c:pt idx="220">
                  <c:v>6.9183389042479302</c:v>
                </c:pt>
                <c:pt idx="221">
                  <c:v>6.9260599378902503</c:v>
                </c:pt>
                <c:pt idx="222">
                  <c:v>6.9269082195466796</c:v>
                </c:pt>
                <c:pt idx="223">
                  <c:v>6.9334493210181503</c:v>
                </c:pt>
                <c:pt idx="224">
                  <c:v>6.9360576235057403</c:v>
                </c:pt>
                <c:pt idx="225">
                  <c:v>6.94064029063893</c:v>
                </c:pt>
                <c:pt idx="226">
                  <c:v>6.9439495668991702</c:v>
                </c:pt>
                <c:pt idx="227">
                  <c:v>6.9478369257547703</c:v>
                </c:pt>
                <c:pt idx="228">
                  <c:v>6.9508711138957899</c:v>
                </c:pt>
                <c:pt idx="229">
                  <c:v>6.95866736121536</c:v>
                </c:pt>
                <c:pt idx="230">
                  <c:v>6.9591868863560702</c:v>
                </c:pt>
                <c:pt idx="231">
                  <c:v>6.9655148868358197</c:v>
                </c:pt>
                <c:pt idx="232">
                  <c:v>6.9677024459847798</c:v>
                </c:pt>
                <c:pt idx="233">
                  <c:v>6.97204156565269</c:v>
                </c:pt>
                <c:pt idx="234">
                  <c:v>6.9749824271564203</c:v>
                </c:pt>
                <c:pt idx="235">
                  <c:v>6.9786483263574102</c:v>
                </c:pt>
                <c:pt idx="236">
                  <c:v>6.9817871465754902</c:v>
                </c:pt>
                <c:pt idx="237">
                  <c:v>6.9883907573109001</c:v>
                </c:pt>
                <c:pt idx="238">
                  <c:v>6.9890042456268304</c:v>
                </c:pt>
                <c:pt idx="239">
                  <c:v>6.986699999999999</c:v>
                </c:pt>
                <c:pt idx="240">
                  <c:v>6.9872999999999994</c:v>
                </c:pt>
                <c:pt idx="241">
                  <c:v>6.9878999999999998</c:v>
                </c:pt>
                <c:pt idx="242">
                  <c:v>6.9884999999999993</c:v>
                </c:pt>
                <c:pt idx="243">
                  <c:v>6.9890999999999996</c:v>
                </c:pt>
                <c:pt idx="244">
                  <c:v>6.9897</c:v>
                </c:pt>
                <c:pt idx="245">
                  <c:v>6.9902999999999995</c:v>
                </c:pt>
                <c:pt idx="246">
                  <c:v>6.990899999999999</c:v>
                </c:pt>
                <c:pt idx="247">
                  <c:v>6.9914999999999994</c:v>
                </c:pt>
                <c:pt idx="248">
                  <c:v>6.9920999999999998</c:v>
                </c:pt>
                <c:pt idx="249">
                  <c:v>6.9926999999999992</c:v>
                </c:pt>
                <c:pt idx="250">
                  <c:v>6.9932999999999996</c:v>
                </c:pt>
                <c:pt idx="251">
                  <c:v>6.9939</c:v>
                </c:pt>
                <c:pt idx="252">
                  <c:v>6.9944999999999995</c:v>
                </c:pt>
                <c:pt idx="253">
                  <c:v>6.995099999999999</c:v>
                </c:pt>
                <c:pt idx="254">
                  <c:v>6.9956999999999994</c:v>
                </c:pt>
                <c:pt idx="255">
                  <c:v>6.9962999999999997</c:v>
                </c:pt>
                <c:pt idx="256">
                  <c:v>6.9968999999999992</c:v>
                </c:pt>
                <c:pt idx="257">
                  <c:v>6.9974999999999996</c:v>
                </c:pt>
                <c:pt idx="258">
                  <c:v>6.9981</c:v>
                </c:pt>
                <c:pt idx="259">
                  <c:v>6.9986999999999995</c:v>
                </c:pt>
                <c:pt idx="260">
                  <c:v>6.999299999999999</c:v>
                </c:pt>
                <c:pt idx="261">
                  <c:v>6.9998999999999993</c:v>
                </c:pt>
                <c:pt idx="262">
                  <c:v>7.0004999999999997</c:v>
                </c:pt>
                <c:pt idx="263">
                  <c:v>7.0010999999999992</c:v>
                </c:pt>
                <c:pt idx="264">
                  <c:v>7.0016999999999996</c:v>
                </c:pt>
                <c:pt idx="265">
                  <c:v>7.0023</c:v>
                </c:pt>
                <c:pt idx="266">
                  <c:v>7.0028999999999995</c:v>
                </c:pt>
                <c:pt idx="267">
                  <c:v>7.0034999999999989</c:v>
                </c:pt>
                <c:pt idx="268">
                  <c:v>7.0040999999999993</c:v>
                </c:pt>
                <c:pt idx="269">
                  <c:v>7.0046999999999997</c:v>
                </c:pt>
                <c:pt idx="270">
                  <c:v>7.0052999999999992</c:v>
                </c:pt>
                <c:pt idx="271">
                  <c:v>7.0058999999999996</c:v>
                </c:pt>
                <c:pt idx="272">
                  <c:v>7.0065</c:v>
                </c:pt>
                <c:pt idx="273">
                  <c:v>7.0070999999999994</c:v>
                </c:pt>
                <c:pt idx="274">
                  <c:v>7.0076999999999989</c:v>
                </c:pt>
                <c:pt idx="275">
                  <c:v>7.0082999999999993</c:v>
                </c:pt>
                <c:pt idx="276">
                  <c:v>7.0088999999999997</c:v>
                </c:pt>
                <c:pt idx="277">
                  <c:v>7.0094999999999992</c:v>
                </c:pt>
                <c:pt idx="278">
                  <c:v>7.0100999999999996</c:v>
                </c:pt>
                <c:pt idx="279">
                  <c:v>7.0106999999999999</c:v>
                </c:pt>
                <c:pt idx="280">
                  <c:v>7.0112999999999994</c:v>
                </c:pt>
                <c:pt idx="281">
                  <c:v>7.0118999999999989</c:v>
                </c:pt>
                <c:pt idx="282">
                  <c:v>7.0124999999999993</c:v>
                </c:pt>
                <c:pt idx="283">
                  <c:v>7.0130999999999997</c:v>
                </c:pt>
                <c:pt idx="284">
                  <c:v>7.0136999999999992</c:v>
                </c:pt>
                <c:pt idx="285">
                  <c:v>7.0142999999999995</c:v>
                </c:pt>
                <c:pt idx="286">
                  <c:v>7.0148999999999999</c:v>
                </c:pt>
                <c:pt idx="287">
                  <c:v>7.0154999999999994</c:v>
                </c:pt>
                <c:pt idx="288">
                  <c:v>7.0160999999999989</c:v>
                </c:pt>
                <c:pt idx="289">
                  <c:v>7.0166999999999993</c:v>
                </c:pt>
                <c:pt idx="290">
                  <c:v>7.0172999999999996</c:v>
                </c:pt>
                <c:pt idx="291">
                  <c:v>7.0178999999999991</c:v>
                </c:pt>
                <c:pt idx="292">
                  <c:v>7.0184999999999995</c:v>
                </c:pt>
                <c:pt idx="293">
                  <c:v>7.0190999999999999</c:v>
                </c:pt>
                <c:pt idx="294">
                  <c:v>7.0196999999999994</c:v>
                </c:pt>
                <c:pt idx="295">
                  <c:v>7.0202999999999989</c:v>
                </c:pt>
                <c:pt idx="296">
                  <c:v>7.0208999999999993</c:v>
                </c:pt>
                <c:pt idx="297">
                  <c:v>7.0214999999999996</c:v>
                </c:pt>
                <c:pt idx="298">
                  <c:v>7.0221</c:v>
                </c:pt>
                <c:pt idx="299">
                  <c:v>7.0226999999999995</c:v>
                </c:pt>
                <c:pt idx="300">
                  <c:v>7.0232999999999999</c:v>
                </c:pt>
                <c:pt idx="301">
                  <c:v>7.0238999999999994</c:v>
                </c:pt>
                <c:pt idx="302">
                  <c:v>7.0244999999999989</c:v>
                </c:pt>
                <c:pt idx="303">
                  <c:v>7.0250999999999992</c:v>
                </c:pt>
                <c:pt idx="304">
                  <c:v>7.0256999999999996</c:v>
                </c:pt>
                <c:pt idx="305">
                  <c:v>7.0263</c:v>
                </c:pt>
                <c:pt idx="306">
                  <c:v>7.0268999999999995</c:v>
                </c:pt>
                <c:pt idx="307">
                  <c:v>7.0274999999999999</c:v>
                </c:pt>
                <c:pt idx="308">
                  <c:v>7.0280999999999993</c:v>
                </c:pt>
                <c:pt idx="309">
                  <c:v>7.0286999999999988</c:v>
                </c:pt>
                <c:pt idx="310">
                  <c:v>7.0292999999999992</c:v>
                </c:pt>
                <c:pt idx="311">
                  <c:v>7.0298999999999996</c:v>
                </c:pt>
                <c:pt idx="312">
                  <c:v>7.0305</c:v>
                </c:pt>
                <c:pt idx="313">
                  <c:v>7.0310999999999995</c:v>
                </c:pt>
                <c:pt idx="314">
                  <c:v>7.0316999999999998</c:v>
                </c:pt>
                <c:pt idx="315">
                  <c:v>7.0322999999999993</c:v>
                </c:pt>
                <c:pt idx="316">
                  <c:v>7.0328999999999997</c:v>
                </c:pt>
                <c:pt idx="317">
                  <c:v>7.0334999999999992</c:v>
                </c:pt>
                <c:pt idx="318">
                  <c:v>7.0340999999999996</c:v>
                </c:pt>
                <c:pt idx="319">
                  <c:v>7.0347</c:v>
                </c:pt>
                <c:pt idx="320">
                  <c:v>7.0352999999999994</c:v>
                </c:pt>
                <c:pt idx="321">
                  <c:v>7.0358999999999998</c:v>
                </c:pt>
                <c:pt idx="322">
                  <c:v>7.0364999999999993</c:v>
                </c:pt>
                <c:pt idx="323">
                  <c:v>7.0370999999999997</c:v>
                </c:pt>
                <c:pt idx="324">
                  <c:v>7.0376999999999992</c:v>
                </c:pt>
                <c:pt idx="325">
                  <c:v>7.0382999999999996</c:v>
                </c:pt>
                <c:pt idx="326">
                  <c:v>7.0388999999999999</c:v>
                </c:pt>
                <c:pt idx="327">
                  <c:v>7.0394999999999994</c:v>
                </c:pt>
                <c:pt idx="328">
                  <c:v>7.0400999999999998</c:v>
                </c:pt>
                <c:pt idx="329">
                  <c:v>7.0406999999999993</c:v>
                </c:pt>
                <c:pt idx="330">
                  <c:v>7.0412999999999997</c:v>
                </c:pt>
                <c:pt idx="331">
                  <c:v>7.0418999999999992</c:v>
                </c:pt>
                <c:pt idx="332">
                  <c:v>7.0424999999999995</c:v>
                </c:pt>
                <c:pt idx="333">
                  <c:v>7.0430999999999999</c:v>
                </c:pt>
                <c:pt idx="334">
                  <c:v>7.0436999999999994</c:v>
                </c:pt>
                <c:pt idx="335">
                  <c:v>7.0442999999999998</c:v>
                </c:pt>
                <c:pt idx="336">
                  <c:v>7.0448999999999993</c:v>
                </c:pt>
                <c:pt idx="337">
                  <c:v>7.0454999999999997</c:v>
                </c:pt>
                <c:pt idx="338">
                  <c:v>7.0460999999999991</c:v>
                </c:pt>
                <c:pt idx="339">
                  <c:v>7.0466999999999995</c:v>
                </c:pt>
                <c:pt idx="340">
                  <c:v>7.0472999999999999</c:v>
                </c:pt>
                <c:pt idx="341">
                  <c:v>7.0478999999999994</c:v>
                </c:pt>
                <c:pt idx="342">
                  <c:v>7.0484999999999998</c:v>
                </c:pt>
                <c:pt idx="343">
                  <c:v>7.0490999999999993</c:v>
                </c:pt>
                <c:pt idx="344">
                  <c:v>7.0496999999999996</c:v>
                </c:pt>
                <c:pt idx="345">
                  <c:v>7.0502999999999991</c:v>
                </c:pt>
                <c:pt idx="346">
                  <c:v>7.0508999999999995</c:v>
                </c:pt>
                <c:pt idx="347">
                  <c:v>7.0514999999999999</c:v>
                </c:pt>
                <c:pt idx="348">
                  <c:v>7.0520999999999994</c:v>
                </c:pt>
                <c:pt idx="349">
                  <c:v>7.0526999999999997</c:v>
                </c:pt>
                <c:pt idx="350">
                  <c:v>7.0532999999999992</c:v>
                </c:pt>
                <c:pt idx="351">
                  <c:v>7.0538999999999996</c:v>
                </c:pt>
                <c:pt idx="352">
                  <c:v>7.0544999999999991</c:v>
                </c:pt>
                <c:pt idx="353">
                  <c:v>7.0550999999999995</c:v>
                </c:pt>
                <c:pt idx="354">
                  <c:v>7.0556999999999999</c:v>
                </c:pt>
                <c:pt idx="355">
                  <c:v>7.0562999999999994</c:v>
                </c:pt>
                <c:pt idx="356">
                  <c:v>7.0568999999999997</c:v>
                </c:pt>
                <c:pt idx="357">
                  <c:v>7.0574999999999992</c:v>
                </c:pt>
                <c:pt idx="358">
                  <c:v>7.0580999999999996</c:v>
                </c:pt>
                <c:pt idx="359">
                  <c:v>7.0586999999999991</c:v>
                </c:pt>
                <c:pt idx="360">
                  <c:v>7.0592999999999995</c:v>
                </c:pt>
                <c:pt idx="361">
                  <c:v>7.0598999999999998</c:v>
                </c:pt>
                <c:pt idx="362">
                  <c:v>7.0604999999999993</c:v>
                </c:pt>
                <c:pt idx="363">
                  <c:v>7.0610999999999997</c:v>
                </c:pt>
                <c:pt idx="364">
                  <c:v>7.0616999999999992</c:v>
                </c:pt>
                <c:pt idx="365">
                  <c:v>7.0622999999999996</c:v>
                </c:pt>
                <c:pt idx="366">
                  <c:v>7.0628999999999991</c:v>
                </c:pt>
                <c:pt idx="367">
                  <c:v>7.0634999999999994</c:v>
                </c:pt>
                <c:pt idx="368">
                  <c:v>7.0640999999999998</c:v>
                </c:pt>
                <c:pt idx="369">
                  <c:v>7.0646999999999993</c:v>
                </c:pt>
                <c:pt idx="370">
                  <c:v>7.0652999999999997</c:v>
                </c:pt>
                <c:pt idx="371">
                  <c:v>7.0658999999999992</c:v>
                </c:pt>
                <c:pt idx="372">
                  <c:v>7.0664999999999996</c:v>
                </c:pt>
                <c:pt idx="373">
                  <c:v>7.067099999999999</c:v>
                </c:pt>
                <c:pt idx="374">
                  <c:v>7.0676999999999994</c:v>
                </c:pt>
                <c:pt idx="375">
                  <c:v>7.0682999999999998</c:v>
                </c:pt>
                <c:pt idx="376">
                  <c:v>7.0688999999999993</c:v>
                </c:pt>
                <c:pt idx="377">
                  <c:v>7.0694999999999997</c:v>
                </c:pt>
                <c:pt idx="378">
                  <c:v>7.0700999999999992</c:v>
                </c:pt>
                <c:pt idx="379">
                  <c:v>7.0706999999999995</c:v>
                </c:pt>
                <c:pt idx="380">
                  <c:v>7.071299999999999</c:v>
                </c:pt>
                <c:pt idx="381">
                  <c:v>7.0718999999999994</c:v>
                </c:pt>
                <c:pt idx="382">
                  <c:v>7.0724999999999998</c:v>
                </c:pt>
                <c:pt idx="383">
                  <c:v>7.0730999999999993</c:v>
                </c:pt>
                <c:pt idx="384">
                  <c:v>7.0736999999999997</c:v>
                </c:pt>
                <c:pt idx="385">
                  <c:v>7.0742999999999991</c:v>
                </c:pt>
                <c:pt idx="386">
                  <c:v>7.0748999999999995</c:v>
                </c:pt>
                <c:pt idx="387">
                  <c:v>7.075499999999999</c:v>
                </c:pt>
                <c:pt idx="388">
                  <c:v>7.0760999999999994</c:v>
                </c:pt>
                <c:pt idx="389">
                  <c:v>7.0766999999999998</c:v>
                </c:pt>
                <c:pt idx="390">
                  <c:v>7.0772999999999993</c:v>
                </c:pt>
                <c:pt idx="391">
                  <c:v>7.0778999999999996</c:v>
                </c:pt>
                <c:pt idx="392">
                  <c:v>7.0784999999999991</c:v>
                </c:pt>
                <c:pt idx="393">
                  <c:v>7.0790999999999995</c:v>
                </c:pt>
                <c:pt idx="394">
                  <c:v>7.079699999999999</c:v>
                </c:pt>
                <c:pt idx="395">
                  <c:v>7.0802999999999994</c:v>
                </c:pt>
                <c:pt idx="396">
                  <c:v>7.0808999999999997</c:v>
                </c:pt>
                <c:pt idx="397">
                  <c:v>7.0815000000000001</c:v>
                </c:pt>
                <c:pt idx="398">
                  <c:v>7.0820999999999996</c:v>
                </c:pt>
                <c:pt idx="399">
                  <c:v>7.0826999999999991</c:v>
                </c:pt>
                <c:pt idx="400">
                  <c:v>7.0832999999999995</c:v>
                </c:pt>
                <c:pt idx="401">
                  <c:v>7.083899999999999</c:v>
                </c:pt>
                <c:pt idx="402">
                  <c:v>7.0844999999999994</c:v>
                </c:pt>
                <c:pt idx="403">
                  <c:v>7.0850999999999997</c:v>
                </c:pt>
                <c:pt idx="404">
                  <c:v>7.0856999999999992</c:v>
                </c:pt>
                <c:pt idx="405">
                  <c:v>7.0862999999999996</c:v>
                </c:pt>
                <c:pt idx="406">
                  <c:v>7.0868999999999991</c:v>
                </c:pt>
                <c:pt idx="407">
                  <c:v>7.0874999999999995</c:v>
                </c:pt>
                <c:pt idx="408">
                  <c:v>7.088099999999999</c:v>
                </c:pt>
                <c:pt idx="409">
                  <c:v>7.0886999999999993</c:v>
                </c:pt>
                <c:pt idx="410">
                  <c:v>7.0892999999999997</c:v>
                </c:pt>
                <c:pt idx="411">
                  <c:v>7.0899000000000001</c:v>
                </c:pt>
                <c:pt idx="412">
                  <c:v>7.0904999999999996</c:v>
                </c:pt>
                <c:pt idx="413">
                  <c:v>7.0910999999999991</c:v>
                </c:pt>
                <c:pt idx="414">
                  <c:v>7.0916999999999994</c:v>
                </c:pt>
                <c:pt idx="415">
                  <c:v>7.0922999999999998</c:v>
                </c:pt>
                <c:pt idx="416">
                  <c:v>7.0928999999999993</c:v>
                </c:pt>
                <c:pt idx="417">
                  <c:v>7.0934999999999997</c:v>
                </c:pt>
                <c:pt idx="418">
                  <c:v>7.0941000000000001</c:v>
                </c:pt>
                <c:pt idx="419">
                  <c:v>7.0946999999999996</c:v>
                </c:pt>
                <c:pt idx="420">
                  <c:v>7.0952999999999991</c:v>
                </c:pt>
                <c:pt idx="421">
                  <c:v>7.0958999999999994</c:v>
                </c:pt>
                <c:pt idx="422">
                  <c:v>7.0964999999999989</c:v>
                </c:pt>
                <c:pt idx="423">
                  <c:v>7.0970999999999993</c:v>
                </c:pt>
                <c:pt idx="424">
                  <c:v>7.0976999999999997</c:v>
                </c:pt>
                <c:pt idx="425">
                  <c:v>7.0983000000000001</c:v>
                </c:pt>
                <c:pt idx="426">
                  <c:v>7.0988999999999995</c:v>
                </c:pt>
                <c:pt idx="427">
                  <c:v>7.099499999999999</c:v>
                </c:pt>
                <c:pt idx="428">
                  <c:v>7.1000999999999994</c:v>
                </c:pt>
                <c:pt idx="429">
                  <c:v>7.1006999999999998</c:v>
                </c:pt>
                <c:pt idx="430">
                  <c:v>7.1012999999999993</c:v>
                </c:pt>
                <c:pt idx="431">
                  <c:v>7.1018999999999997</c:v>
                </c:pt>
                <c:pt idx="432">
                  <c:v>7.1025</c:v>
                </c:pt>
                <c:pt idx="433">
                  <c:v>7.1030999999999995</c:v>
                </c:pt>
                <c:pt idx="434">
                  <c:v>7.103699999999999</c:v>
                </c:pt>
                <c:pt idx="435">
                  <c:v>7.1042999999999994</c:v>
                </c:pt>
                <c:pt idx="436">
                  <c:v>7.1048999999999998</c:v>
                </c:pt>
                <c:pt idx="437">
                  <c:v>7.1054999999999993</c:v>
                </c:pt>
                <c:pt idx="438">
                  <c:v>7.1060999999999996</c:v>
                </c:pt>
                <c:pt idx="439">
                  <c:v>7.1067</c:v>
                </c:pt>
                <c:pt idx="440">
                  <c:v>7.1072999999999995</c:v>
                </c:pt>
                <c:pt idx="441">
                  <c:v>7.107899999999999</c:v>
                </c:pt>
                <c:pt idx="442">
                  <c:v>7.1084999999999994</c:v>
                </c:pt>
                <c:pt idx="443">
                  <c:v>7.1090999999999998</c:v>
                </c:pt>
                <c:pt idx="444">
                  <c:v>7.1096999999999992</c:v>
                </c:pt>
                <c:pt idx="445">
                  <c:v>7.1102999999999996</c:v>
                </c:pt>
                <c:pt idx="446">
                  <c:v>7.1109</c:v>
                </c:pt>
                <c:pt idx="447">
                  <c:v>7.1114999999999995</c:v>
                </c:pt>
                <c:pt idx="448">
                  <c:v>7.112099999999999</c:v>
                </c:pt>
                <c:pt idx="449">
                  <c:v>7.1126999999999994</c:v>
                </c:pt>
                <c:pt idx="450">
                  <c:v>7.1132999999999997</c:v>
                </c:pt>
                <c:pt idx="451">
                  <c:v>7.1138999999999992</c:v>
                </c:pt>
                <c:pt idx="452">
                  <c:v>7.1144999999999996</c:v>
                </c:pt>
                <c:pt idx="453">
                  <c:v>7.1151</c:v>
                </c:pt>
                <c:pt idx="454">
                  <c:v>7.1156999999999995</c:v>
                </c:pt>
                <c:pt idx="455">
                  <c:v>7.116299999999999</c:v>
                </c:pt>
                <c:pt idx="456">
                  <c:v>7.1168999999999993</c:v>
                </c:pt>
                <c:pt idx="457">
                  <c:v>7.1174999999999997</c:v>
                </c:pt>
                <c:pt idx="458">
                  <c:v>7.1180999999999992</c:v>
                </c:pt>
                <c:pt idx="459">
                  <c:v>7.1186999999999996</c:v>
                </c:pt>
                <c:pt idx="460">
                  <c:v>7.1193</c:v>
                </c:pt>
                <c:pt idx="461">
                  <c:v>7.1198999999999995</c:v>
                </c:pt>
                <c:pt idx="462">
                  <c:v>7.1204999999999989</c:v>
                </c:pt>
                <c:pt idx="463">
                  <c:v>7.1210999999999993</c:v>
                </c:pt>
                <c:pt idx="464">
                  <c:v>7.1216999999999997</c:v>
                </c:pt>
                <c:pt idx="465">
                  <c:v>7.1222999999999992</c:v>
                </c:pt>
                <c:pt idx="466">
                  <c:v>7.1228999999999996</c:v>
                </c:pt>
                <c:pt idx="467">
                  <c:v>7.1234999999999999</c:v>
                </c:pt>
                <c:pt idx="468">
                  <c:v>7.1240999999999994</c:v>
                </c:pt>
                <c:pt idx="469">
                  <c:v>7.1246999999999989</c:v>
                </c:pt>
                <c:pt idx="470">
                  <c:v>7.1252999999999993</c:v>
                </c:pt>
                <c:pt idx="471">
                  <c:v>7.1258999999999997</c:v>
                </c:pt>
                <c:pt idx="472">
                  <c:v>7.1264999999999992</c:v>
                </c:pt>
                <c:pt idx="473">
                  <c:v>7.1270999999999995</c:v>
                </c:pt>
                <c:pt idx="474">
                  <c:v>7.1276999999999999</c:v>
                </c:pt>
                <c:pt idx="475">
                  <c:v>7.1282999999999994</c:v>
                </c:pt>
                <c:pt idx="476">
                  <c:v>7.1288999999999989</c:v>
                </c:pt>
                <c:pt idx="477">
                  <c:v>7.1294999999999993</c:v>
                </c:pt>
                <c:pt idx="478">
                  <c:v>7.1300999999999997</c:v>
                </c:pt>
                <c:pt idx="479">
                  <c:v>7.1306999999999992</c:v>
                </c:pt>
                <c:pt idx="480">
                  <c:v>7.1312999999999995</c:v>
                </c:pt>
                <c:pt idx="481">
                  <c:v>7.1318999999999999</c:v>
                </c:pt>
                <c:pt idx="482">
                  <c:v>7.1324999999999994</c:v>
                </c:pt>
                <c:pt idx="483">
                  <c:v>7.1330999999999989</c:v>
                </c:pt>
                <c:pt idx="484">
                  <c:v>7.1336999999999993</c:v>
                </c:pt>
                <c:pt idx="485">
                  <c:v>7.1342999999999996</c:v>
                </c:pt>
                <c:pt idx="486">
                  <c:v>7.1348999999999991</c:v>
                </c:pt>
                <c:pt idx="487">
                  <c:v>7.1354999999999995</c:v>
                </c:pt>
                <c:pt idx="488">
                  <c:v>7.1360999999999999</c:v>
                </c:pt>
                <c:pt idx="489">
                  <c:v>7.1366999999999994</c:v>
                </c:pt>
                <c:pt idx="490">
                  <c:v>7.1372999999999989</c:v>
                </c:pt>
                <c:pt idx="491">
                  <c:v>7.1378999999999992</c:v>
                </c:pt>
                <c:pt idx="492">
                  <c:v>7.1384999999999996</c:v>
                </c:pt>
                <c:pt idx="493">
                  <c:v>7.1390999999999991</c:v>
                </c:pt>
                <c:pt idx="494">
                  <c:v>7.1396999999999995</c:v>
                </c:pt>
                <c:pt idx="495">
                  <c:v>7.1402999999999999</c:v>
                </c:pt>
                <c:pt idx="496">
                  <c:v>7.1409000000000002</c:v>
                </c:pt>
                <c:pt idx="497">
                  <c:v>7.1414999999999988</c:v>
                </c:pt>
                <c:pt idx="498">
                  <c:v>7.1420999999999992</c:v>
                </c:pt>
                <c:pt idx="499">
                  <c:v>7.1426999999999996</c:v>
                </c:pt>
                <c:pt idx="500">
                  <c:v>7.1432999999999991</c:v>
                </c:pt>
                <c:pt idx="501">
                  <c:v>7.139364611957193</c:v>
                </c:pt>
                <c:pt idx="502">
                  <c:v>7.1402280948292294</c:v>
                </c:pt>
                <c:pt idx="503">
                  <c:v>7.1410898627391202</c:v>
                </c:pt>
                <c:pt idx="504">
                  <c:v>7.1419499224855301</c:v>
                </c:pt>
                <c:pt idx="505">
                  <c:v>7.1428082808267828</c:v>
                </c:pt>
                <c:pt idx="506">
                  <c:v>7.1436649444811664</c:v>
                </c:pt>
                <c:pt idx="507">
                  <c:v>7.1445199201272551</c:v>
                </c:pt>
                <c:pt idx="508">
                  <c:v>7.1453732144042235</c:v>
                </c:pt>
                <c:pt idx="509">
                  <c:v>7.1462248339121537</c:v>
                </c:pt>
                <c:pt idx="510">
                  <c:v>7.1470747852123395</c:v>
                </c:pt>
                <c:pt idx="511">
                  <c:v>7.1479230748275944</c:v>
                </c:pt>
                <c:pt idx="512">
                  <c:v>7.1487697092425488</c:v>
                </c:pt>
                <c:pt idx="513">
                  <c:v>7.1496146949039483</c:v>
                </c:pt>
                <c:pt idx="514">
                  <c:v>7.1504580382209468</c:v>
                </c:pt>
                <c:pt idx="515">
                  <c:v>7.151299745565403</c:v>
                </c:pt>
                <c:pt idx="516">
                  <c:v>7.1521398232721598</c:v>
                </c:pt>
                <c:pt idx="517">
                  <c:v>7.1529782776393418</c:v>
                </c:pt>
                <c:pt idx="518">
                  <c:v>7.1538151149286309</c:v>
                </c:pt>
                <c:pt idx="519">
                  <c:v>7.1546503413655493</c:v>
                </c:pt>
                <c:pt idx="520">
                  <c:v>7.155483963139738</c:v>
                </c:pt>
                <c:pt idx="521">
                  <c:v>7.1563159864052288</c:v>
                </c:pt>
                <c:pt idx="522">
                  <c:v>7.1571464172807229</c:v>
                </c:pt>
                <c:pt idx="523">
                  <c:v>7.1579752618498524</c:v>
                </c:pt>
                <c:pt idx="524">
                  <c:v>7.1588025261614581</c:v>
                </c:pt>
                <c:pt idx="525">
                  <c:v>7.1596282162298444</c:v>
                </c:pt>
                <c:pt idx="526">
                  <c:v>7.1604523380350491</c:v>
                </c:pt>
                <c:pt idx="527">
                  <c:v>7.1612748975230982</c:v>
                </c:pt>
                <c:pt idx="528">
                  <c:v>7.1620959006062686</c:v>
                </c:pt>
                <c:pt idx="529">
                  <c:v>7.1629153531633349</c:v>
                </c:pt>
                <c:pt idx="530">
                  <c:v>7.1637332610398294</c:v>
                </c:pt>
                <c:pt idx="531">
                  <c:v>7.1645496300482918</c:v>
                </c:pt>
                <c:pt idx="532">
                  <c:v>7.1653644659685121</c:v>
                </c:pt>
                <c:pt idx="533">
                  <c:v>7.1661777745477808</c:v>
                </c:pt>
                <c:pt idx="534">
                  <c:v>7.1669895615011292</c:v>
                </c:pt>
                <c:pt idx="535">
                  <c:v>7.167799832511573</c:v>
                </c:pt>
                <c:pt idx="536">
                  <c:v>7.1686085932303492</c:v>
                </c:pt>
                <c:pt idx="537">
                  <c:v>7.1694158492771507</c:v>
                </c:pt>
                <c:pt idx="538">
                  <c:v>7.1702216062403661</c:v>
                </c:pt>
                <c:pt idx="539">
                  <c:v>7.1710258696773064</c:v>
                </c:pt>
                <c:pt idx="540">
                  <c:v>7.1718286451144397</c:v>
                </c:pt>
                <c:pt idx="541">
                  <c:v>7.1726299380476144</c:v>
                </c:pt>
                <c:pt idx="542">
                  <c:v>7.1734297539422869</c:v>
                </c:pt>
                <c:pt idx="543">
                  <c:v>7.1742280982337459</c:v>
                </c:pt>
                <c:pt idx="544">
                  <c:v>7.1750249763273342</c:v>
                </c:pt>
                <c:pt idx="545">
                  <c:v>7.1758203935986673</c:v>
                </c:pt>
                <c:pt idx="546">
                  <c:v>7.1766143553938502</c:v>
                </c:pt>
                <c:pt idx="547">
                  <c:v>7.1775478917682083</c:v>
                </c:pt>
                <c:pt idx="548">
                  <c:v>7.1781081471649619</c:v>
                </c:pt>
                <c:pt idx="549">
                  <c:v>7.1786673829880918</c:v>
                </c:pt>
                <c:pt idx="550">
                  <c:v>7.1792256029417736</c:v>
                </c:pt>
                <c:pt idx="551">
                  <c:v>7.1797828107100354</c:v>
                </c:pt>
                <c:pt idx="552">
                  <c:v>7.1803390099568976</c:v>
                </c:pt>
                <c:pt idx="553">
                  <c:v>7.1808942043265231</c:v>
                </c:pt>
                <c:pt idx="554">
                  <c:v>7.1814483974433623</c:v>
                </c:pt>
                <c:pt idx="555">
                  <c:v>7.1820015929122869</c:v>
                </c:pt>
                <c:pt idx="556">
                  <c:v>7.1825537943187374</c:v>
                </c:pt>
                <c:pt idx="557">
                  <c:v>7.1831050052288603</c:v>
                </c:pt>
                <c:pt idx="558">
                  <c:v>7.1836552291896449</c:v>
                </c:pt>
                <c:pt idx="559">
                  <c:v>7.1842044697290657</c:v>
                </c:pt>
                <c:pt idx="560">
                  <c:v>7.1847527303562071</c:v>
                </c:pt>
                <c:pt idx="561">
                  <c:v>7.1853000145614141</c:v>
                </c:pt>
                <c:pt idx="562">
                  <c:v>7.18584632581641</c:v>
                </c:pt>
                <c:pt idx="563">
                  <c:v>7.186391667574437</c:v>
                </c:pt>
                <c:pt idx="564">
                  <c:v>7.1869360432703848</c:v>
                </c:pt>
                <c:pt idx="565">
                  <c:v>7.1874794563209212</c:v>
                </c:pt>
                <c:pt idx="566">
                  <c:v>7.1880219101246219</c:v>
                </c:pt>
                <c:pt idx="567">
                  <c:v>7.1885634080620928</c:v>
                </c:pt>
                <c:pt idx="568">
                  <c:v>7.1891039534961045</c:v>
                </c:pt>
                <c:pt idx="569">
                  <c:v>7.1896435497717111</c:v>
                </c:pt>
                <c:pt idx="570">
                  <c:v>7.1901822002163751</c:v>
                </c:pt>
                <c:pt idx="571">
                  <c:v>7.1907199081400952</c:v>
                </c:pt>
                <c:pt idx="572">
                  <c:v>7.1912566768355228</c:v>
                </c:pt>
                <c:pt idx="573">
                  <c:v>7.1917925095780859</c:v>
                </c:pt>
                <c:pt idx="574">
                  <c:v>7.1923274096261087</c:v>
                </c:pt>
                <c:pt idx="575">
                  <c:v>7.1928613802209309</c:v>
                </c:pt>
                <c:pt idx="576">
                  <c:v>7.1933944245870221</c:v>
                </c:pt>
                <c:pt idx="577">
                  <c:v>7.1939265459321042</c:v>
                </c:pt>
                <c:pt idx="578">
                  <c:v>7.1944577474472649</c:v>
                </c:pt>
                <c:pt idx="579">
                  <c:v>7.1949880323070685</c:v>
                </c:pt>
                <c:pt idx="580">
                  <c:v>7.1955174036696761</c:v>
                </c:pt>
                <c:pt idx="581">
                  <c:v>7.1960458646769538</c:v>
                </c:pt>
                <c:pt idx="582">
                  <c:v>7.1965734184545891</c:v>
                </c:pt>
                <c:pt idx="583">
                  <c:v>7.1971000681121975</c:v>
                </c:pt>
                <c:pt idx="584">
                  <c:v>7.1976258167434324</c:v>
                </c:pt>
                <c:pt idx="585">
                  <c:v>7.1981506674260993</c:v>
                </c:pt>
                <c:pt idx="586">
                  <c:v>7.1986746232222574</c:v>
                </c:pt>
                <c:pt idx="587">
                  <c:v>7.1991976871783319</c:v>
                </c:pt>
                <c:pt idx="588">
                  <c:v>7.1997198623252157</c:v>
                </c:pt>
                <c:pt idx="589">
                  <c:v>7.2002411516783811</c:v>
                </c:pt>
                <c:pt idx="590">
                  <c:v>7.2007615582379767</c:v>
                </c:pt>
                <c:pt idx="591">
                  <c:v>7.2012810849889384</c:v>
                </c:pt>
                <c:pt idx="592">
                  <c:v>7.2017997349010843</c:v>
                </c:pt>
                <c:pt idx="593">
                  <c:v>7.2023175109292241</c:v>
                </c:pt>
                <c:pt idx="594">
                  <c:v>7.2028344160132551</c:v>
                </c:pt>
                <c:pt idx="595">
                  <c:v>7.203350453078265</c:v>
                </c:pt>
                <c:pt idx="596">
                  <c:v>7.2038656250346298</c:v>
                </c:pt>
                <c:pt idx="597">
                  <c:v>7.2043799347781121</c:v>
                </c:pt>
                <c:pt idx="598">
                  <c:v>7.204893385189961</c:v>
                </c:pt>
                <c:pt idx="599">
                  <c:v>7.2054059791370051</c:v>
                </c:pt>
                <c:pt idx="600">
                  <c:v>7.2059177194717527</c:v>
                </c:pt>
                <c:pt idx="601">
                  <c:v>7.2064286090324838</c:v>
                </c:pt>
                <c:pt idx="602">
                  <c:v>7.2069386506433473</c:v>
                </c:pt>
                <c:pt idx="603">
                  <c:v>7.2074478471144516</c:v>
                </c:pt>
                <c:pt idx="604">
                  <c:v>7.2079562012419611</c:v>
                </c:pt>
                <c:pt idx="605">
                  <c:v>7.2084637158081835</c:v>
                </c:pt>
                <c:pt idx="606">
                  <c:v>7.2089703935816676</c:v>
                </c:pt>
                <c:pt idx="607">
                  <c:v>7.2094762373172863</c:v>
                </c:pt>
                <c:pt idx="608">
                  <c:v>7.2099812497563347</c:v>
                </c:pt>
                <c:pt idx="609">
                  <c:v>7.2104854336266122</c:v>
                </c:pt>
                <c:pt idx="610">
                  <c:v>7.2109887916425146</c:v>
                </c:pt>
                <c:pt idx="611">
                  <c:v>7.2114913265051204</c:v>
                </c:pt>
                <c:pt idx="612">
                  <c:v>7.2119930409022812</c:v>
                </c:pt>
                <c:pt idx="613">
                  <c:v>7.2124939375087003</c:v>
                </c:pt>
                <c:pt idx="614">
                  <c:v>7.2129940189860262</c:v>
                </c:pt>
                <c:pt idx="615">
                  <c:v>7.2134932879829341</c:v>
                </c:pt>
                <c:pt idx="616">
                  <c:v>7.2139917471352089</c:v>
                </c:pt>
                <c:pt idx="617">
                  <c:v>7.2144893990658314</c:v>
                </c:pt>
                <c:pt idx="618">
                  <c:v>7.2149862463850596</c:v>
                </c:pt>
                <c:pt idx="619">
                  <c:v>7.2154822916905097</c:v>
                </c:pt>
                <c:pt idx="620">
                  <c:v>7.215977537567241</c:v>
                </c:pt>
                <c:pt idx="621">
                  <c:v>7.216471986587834</c:v>
                </c:pt>
                <c:pt idx="622">
                  <c:v>7.2169656413124681</c:v>
                </c:pt>
                <c:pt idx="623">
                  <c:v>7.2174585042890085</c:v>
                </c:pt>
                <c:pt idx="624">
                  <c:v>7.2179505780530793</c:v>
                </c:pt>
                <c:pt idx="625">
                  <c:v>7.2184418651281437</c:v>
                </c:pt>
                <c:pt idx="626">
                  <c:v>7.2189323680255804</c:v>
                </c:pt>
                <c:pt idx="627">
                  <c:v>7.2235831405806668</c:v>
                </c:pt>
                <c:pt idx="628">
                  <c:v>7.2239129735858105</c:v>
                </c:pt>
                <c:pt idx="629">
                  <c:v>7.2242422826304402</c:v>
                </c:pt>
                <c:pt idx="630">
                  <c:v>7.2245710693766023</c:v>
                </c:pt>
                <c:pt idx="631">
                  <c:v>7.2248993354784528</c:v>
                </c:pt>
                <c:pt idx="632">
                  <c:v>7.2252270825822968</c:v>
                </c:pt>
                <c:pt idx="633">
                  <c:v>7.2255543123266461</c:v>
                </c:pt>
                <c:pt idx="634">
                  <c:v>7.2258810263422646</c:v>
                </c:pt>
                <c:pt idx="635">
                  <c:v>7.2262072262522166</c:v>
                </c:pt>
                <c:pt idx="636">
                  <c:v>7.2265329136719192</c:v>
                </c:pt>
                <c:pt idx="637">
                  <c:v>7.2268580902091841</c:v>
                </c:pt>
                <c:pt idx="638">
                  <c:v>7.2271827574642717</c:v>
                </c:pt>
                <c:pt idx="639">
                  <c:v>7.2275069170299346</c:v>
                </c:pt>
                <c:pt idx="640">
                  <c:v>7.2278305704914638</c:v>
                </c:pt>
                <c:pt idx="641">
                  <c:v>7.2281537194267385</c:v>
                </c:pt>
                <c:pt idx="642">
                  <c:v>7.2284763654062676</c:v>
                </c:pt>
                <c:pt idx="643">
                  <c:v>7.2287985099932417</c:v>
                </c:pt>
                <c:pt idx="644">
                  <c:v>7.2291201547435726</c:v>
                </c:pt>
                <c:pt idx="645">
                  <c:v>7.2294413012059424</c:v>
                </c:pt>
                <c:pt idx="646">
                  <c:v>7.229761950921846</c:v>
                </c:pt>
                <c:pt idx="647">
                  <c:v>7.2300821054256357</c:v>
                </c:pt>
                <c:pt idx="648">
                  <c:v>7.230401766244567</c:v>
                </c:pt>
                <c:pt idx="649">
                  <c:v>7.2307209348988408</c:v>
                </c:pt>
                <c:pt idx="650">
                  <c:v>7.2310396129016459</c:v>
                </c:pt>
                <c:pt idx="651">
                  <c:v>7.231357801759204</c:v>
                </c:pt>
                <c:pt idx="652">
                  <c:v>7.2316755029708135</c:v>
                </c:pt>
                <c:pt idx="653">
                  <c:v>7.2319927180288861</c:v>
                </c:pt>
                <c:pt idx="654">
                  <c:v>7.2323094484189969</c:v>
                </c:pt>
                <c:pt idx="655">
                  <c:v>7.2326256956199195</c:v>
                </c:pt>
                <c:pt idx="656">
                  <c:v>7.2329414611036693</c:v>
                </c:pt>
                <c:pt idx="657">
                  <c:v>7.2332567463355479</c:v>
                </c:pt>
                <c:pt idx="658">
                  <c:v>7.2335715527741788</c:v>
                </c:pt>
                <c:pt idx="659">
                  <c:v>7.2338858818715526</c:v>
                </c:pt>
                <c:pt idx="660">
                  <c:v>7.234199735073064</c:v>
                </c:pt>
                <c:pt idx="661">
                  <c:v>7.2345131138175507</c:v>
                </c:pt>
                <c:pt idx="662">
                  <c:v>7.2348260195373388</c:v>
                </c:pt>
                <c:pt idx="663">
                  <c:v>7.2351384536582746</c:v>
                </c:pt>
                <c:pt idx="664">
                  <c:v>7.2354504175997683</c:v>
                </c:pt>
                <c:pt idx="665">
                  <c:v>7.2357619127748318</c:v>
                </c:pt>
                <c:pt idx="666">
                  <c:v>7.2360729405901179</c:v>
                </c:pt>
                <c:pt idx="667">
                  <c:v>7.236383502445956</c:v>
                </c:pt>
                <c:pt idx="668">
                  <c:v>7.236693599736391</c:v>
                </c:pt>
                <c:pt idx="669">
                  <c:v>7.2370032338492223</c:v>
                </c:pt>
                <c:pt idx="670">
                  <c:v>7.2373124061660388</c:v>
                </c:pt>
                <c:pt idx="671">
                  <c:v>7.2376211180622585</c:v>
                </c:pt>
                <c:pt idx="672">
                  <c:v>7.2379293709071613</c:v>
                </c:pt>
                <c:pt idx="673">
                  <c:v>7.2382371660639304</c:v>
                </c:pt>
                <c:pt idx="674">
                  <c:v>7.2385445048896848</c:v>
                </c:pt>
                <c:pt idx="675">
                  <c:v>7.2388513887355153</c:v>
                </c:pt>
                <c:pt idx="676">
                  <c:v>7.2391578189465235</c:v>
                </c:pt>
                <c:pt idx="677">
                  <c:v>7.2394637968618536</c:v>
                </c:pt>
                <c:pt idx="678">
                  <c:v>7.2397693238147269</c:v>
                </c:pt>
                <c:pt idx="679">
                  <c:v>7.2400744011324818</c:v>
                </c:pt>
                <c:pt idx="680">
                  <c:v>7.2403790301366033</c:v>
                </c:pt>
                <c:pt idx="681">
                  <c:v>7.2406832121427591</c:v>
                </c:pt>
                <c:pt idx="682">
                  <c:v>7.2409869484608338</c:v>
                </c:pt>
                <c:pt idx="683">
                  <c:v>7.2412902403949637</c:v>
                </c:pt>
                <c:pt idx="684">
                  <c:v>7.2415930892435689</c:v>
                </c:pt>
                <c:pt idx="685">
                  <c:v>7.2418954962993851</c:v>
                </c:pt>
                <c:pt idx="686">
                  <c:v>7.2421974628495018</c:v>
                </c:pt>
                <c:pt idx="687">
                  <c:v>7.2424989901753909</c:v>
                </c:pt>
                <c:pt idx="688">
                  <c:v>7.242800079552941</c:v>
                </c:pt>
                <c:pt idx="689">
                  <c:v>7.2431007322524863</c:v>
                </c:pt>
                <c:pt idx="690">
                  <c:v>7.2434009495388469</c:v>
                </c:pt>
                <c:pt idx="691">
                  <c:v>7.2437007326713525</c:v>
                </c:pt>
                <c:pt idx="692">
                  <c:v>7.2440000829038764</c:v>
                </c:pt>
                <c:pt idx="693">
                  <c:v>7.2442990014848698</c:v>
                </c:pt>
                <c:pt idx="694">
                  <c:v>7.2445974896573908</c:v>
                </c:pt>
                <c:pt idx="695">
                  <c:v>7.2448955486591338</c:v>
                </c:pt>
                <c:pt idx="696">
                  <c:v>7.2451931797224658</c:v>
                </c:pt>
                <c:pt idx="697">
                  <c:v>7.2454903840744489</c:v>
                </c:pt>
                <c:pt idx="698">
                  <c:v>7.2457871629368782</c:v>
                </c:pt>
                <c:pt idx="699">
                  <c:v>7.2460835175263067</c:v>
                </c:pt>
                <c:pt idx="700">
                  <c:v>7.2463794490540794</c:v>
                </c:pt>
                <c:pt idx="701">
                  <c:v>7.2466749587263601</c:v>
                </c:pt>
                <c:pt idx="702">
                  <c:v>7.2469700477441599</c:v>
                </c:pt>
                <c:pt idx="703">
                  <c:v>7.2472647173033717</c:v>
                </c:pt>
                <c:pt idx="704">
                  <c:v>7.2475589685947925</c:v>
                </c:pt>
                <c:pt idx="705">
                  <c:v>7.2478528028041582</c:v>
                </c:pt>
                <c:pt idx="706">
                  <c:v>7.2481462211121688</c:v>
                </c:pt>
                <c:pt idx="707">
                  <c:v>7.2484392246945166</c:v>
                </c:pt>
                <c:pt idx="708">
                  <c:v>7.2487318147219195</c:v>
                </c:pt>
                <c:pt idx="709">
                  <c:v>7.2490239923601392</c:v>
                </c:pt>
                <c:pt idx="710">
                  <c:v>7.2493157587700212</c:v>
                </c:pt>
                <c:pt idx="711">
                  <c:v>7.2496071151075121</c:v>
                </c:pt>
                <c:pt idx="712">
                  <c:v>7.2498980625236928</c:v>
                </c:pt>
                <c:pt idx="713">
                  <c:v>7.2501886021648048</c:v>
                </c:pt>
                <c:pt idx="714">
                  <c:v>7.250478735172277</c:v>
                </c:pt>
                <c:pt idx="715">
                  <c:v>7.2507684626827507</c:v>
                </c:pt>
                <c:pt idx="716">
                  <c:v>7.2510577858281104</c:v>
                </c:pt>
                <c:pt idx="717">
                  <c:v>7.2513467057355063</c:v>
                </c:pt>
                <c:pt idx="718">
                  <c:v>7.2516352235273818</c:v>
                </c:pt>
                <c:pt idx="719">
                  <c:v>7.2519233403215031</c:v>
                </c:pt>
                <c:pt idx="720">
                  <c:v>7.252211057230979</c:v>
                </c:pt>
                <c:pt idx="721">
                  <c:v>7.2524983753642918</c:v>
                </c:pt>
                <c:pt idx="722">
                  <c:v>7.2527852958253209</c:v>
                </c:pt>
                <c:pt idx="723">
                  <c:v>7.2530718197133677</c:v>
                </c:pt>
                <c:pt idx="724">
                  <c:v>7.2533579481231829</c:v>
                </c:pt>
                <c:pt idx="725">
                  <c:v>7.2536436821449897</c:v>
                </c:pt>
                <c:pt idx="726">
                  <c:v>7.2539290228645079</c:v>
                </c:pt>
                <c:pt idx="727">
                  <c:v>7.254213971362983</c:v>
                </c:pt>
                <c:pt idx="728">
                  <c:v>7.2544985287172041</c:v>
                </c:pt>
                <c:pt idx="729">
                  <c:v>7.2547826959995358</c:v>
                </c:pt>
                <c:pt idx="730">
                  <c:v>7.255066474277938</c:v>
                </c:pt>
                <c:pt idx="731">
                  <c:v>7.2553498646159893</c:v>
                </c:pt>
                <c:pt idx="732">
                  <c:v>7.2556328680729116</c:v>
                </c:pt>
                <c:pt idx="733">
                  <c:v>7.2559154857035981</c:v>
                </c:pt>
                <c:pt idx="734">
                  <c:v>7.2561977185586306</c:v>
                </c:pt>
                <c:pt idx="735">
                  <c:v>7.2564795676843055</c:v>
                </c:pt>
                <c:pt idx="736">
                  <c:v>7.2567610341226585</c:v>
                </c:pt>
                <c:pt idx="737">
                  <c:v>7.2570421189114871</c:v>
                </c:pt>
                <c:pt idx="738">
                  <c:v>7.2573228230843716</c:v>
                </c:pt>
                <c:pt idx="739">
                  <c:v>7.2576031476706993</c:v>
                </c:pt>
                <c:pt idx="740">
                  <c:v>7.2578830936956882</c:v>
                </c:pt>
                <c:pt idx="741">
                  <c:v>7.258162662180407</c:v>
                </c:pt>
                <c:pt idx="742">
                  <c:v>7.2584418541418003</c:v>
                </c:pt>
                <c:pt idx="743">
                  <c:v>7.2587206705927088</c:v>
                </c:pt>
                <c:pt idx="744">
                  <c:v>7.2589991125418916</c:v>
                </c:pt>
                <c:pt idx="745">
                  <c:v>7.2592771809940491</c:v>
                </c:pt>
                <c:pt idx="746">
                  <c:v>7.2595548769498421</c:v>
                </c:pt>
                <c:pt idx="747">
                  <c:v>7.2598322014059189</c:v>
                </c:pt>
                <c:pt idx="748">
                  <c:v>7.2601091553549288</c:v>
                </c:pt>
                <c:pt idx="749">
                  <c:v>7.2603857397855514</c:v>
                </c:pt>
                <c:pt idx="750">
                  <c:v>7.2606619556825143</c:v>
                </c:pt>
                <c:pt idx="751">
                  <c:v>7.2609378040266108</c:v>
                </c:pt>
                <c:pt idx="752">
                  <c:v>7.2612132857947271</c:v>
                </c:pt>
                <c:pt idx="753">
                  <c:v>7.2614884019598591</c:v>
                </c:pt>
                <c:pt idx="754">
                  <c:v>7.261763153491132</c:v>
                </c:pt>
                <c:pt idx="755">
                  <c:v>7.262037541353827</c:v>
                </c:pt>
                <c:pt idx="756">
                  <c:v>7.2623115665093927</c:v>
                </c:pt>
                <c:pt idx="757">
                  <c:v>7.262585229915473</c:v>
                </c:pt>
                <c:pt idx="758">
                  <c:v>7.2628585325259234</c:v>
                </c:pt>
                <c:pt idx="759">
                  <c:v>7.2631314752908311</c:v>
                </c:pt>
                <c:pt idx="760">
                  <c:v>7.263404059156537</c:v>
                </c:pt>
                <c:pt idx="761">
                  <c:v>7.2636762850656513</c:v>
                </c:pt>
                <c:pt idx="762">
                  <c:v>7.2639481539570774</c:v>
                </c:pt>
                <c:pt idx="763">
                  <c:v>7.2642196667660288</c:v>
                </c:pt>
                <c:pt idx="764">
                  <c:v>7.2644908244240503</c:v>
                </c:pt>
                <c:pt idx="765">
                  <c:v>7.2647616278590341</c:v>
                </c:pt>
                <c:pt idx="766">
                  <c:v>7.2650320779952411</c:v>
                </c:pt>
                <c:pt idx="767">
                  <c:v>7.2653021757533214</c:v>
                </c:pt>
                <c:pt idx="768">
                  <c:v>7.265571922050329</c:v>
                </c:pt>
                <c:pt idx="769">
                  <c:v>7.2658413177997438</c:v>
                </c:pt>
                <c:pt idx="770">
                  <c:v>7.266110363911487</c:v>
                </c:pt>
                <c:pt idx="771">
                  <c:v>7.2663790612919454</c:v>
                </c:pt>
                <c:pt idx="772">
                  <c:v>7.2666474108439818</c:v>
                </c:pt>
                <c:pt idx="773">
                  <c:v>7.2669154134669594</c:v>
                </c:pt>
                <c:pt idx="774">
                  <c:v>7.2671830700567579</c:v>
                </c:pt>
                <c:pt idx="775">
                  <c:v>7.2674503815057907</c:v>
                </c:pt>
                <c:pt idx="776">
                  <c:v>7.2677173487030231</c:v>
                </c:pt>
                <c:pt idx="777">
                  <c:v>7.2679839725339894</c:v>
                </c:pt>
                <c:pt idx="778">
                  <c:v>7.2682502538808151</c:v>
                </c:pt>
                <c:pt idx="779">
                  <c:v>7.2685161936222276</c:v>
                </c:pt>
                <c:pt idx="780">
                  <c:v>7.2687817926335763</c:v>
                </c:pt>
                <c:pt idx="781">
                  <c:v>7.2690470517868526</c:v>
                </c:pt>
                <c:pt idx="782">
                  <c:v>7.2693119719507031</c:v>
                </c:pt>
                <c:pt idx="783">
                  <c:v>7.2695765539904489</c:v>
                </c:pt>
                <c:pt idx="784">
                  <c:v>7.2698407987681026</c:v>
                </c:pt>
                <c:pt idx="785">
                  <c:v>7.2701047071423837</c:v>
                </c:pt>
                <c:pt idx="786">
                  <c:v>7.2703682799687366</c:v>
                </c:pt>
                <c:pt idx="787">
                  <c:v>7.2706315180993482</c:v>
                </c:pt>
                <c:pt idx="788">
                  <c:v>7.2708944223831589</c:v>
                </c:pt>
                <c:pt idx="789">
                  <c:v>7.2711569936658886</c:v>
                </c:pt>
                <c:pt idx="790">
                  <c:v>7.271419232790044</c:v>
                </c:pt>
                <c:pt idx="791">
                  <c:v>7.2716811405949393</c:v>
                </c:pt>
                <c:pt idx="792">
                  <c:v>7.2719427179167129</c:v>
                </c:pt>
                <c:pt idx="793">
                  <c:v>7.2722039655883401</c:v>
                </c:pt>
                <c:pt idx="794">
                  <c:v>7.2724648844396524</c:v>
                </c:pt>
                <c:pt idx="795">
                  <c:v>7.2727254752973494</c:v>
                </c:pt>
                <c:pt idx="796">
                  <c:v>7.272985738985021</c:v>
                </c:pt>
                <c:pt idx="797">
                  <c:v>7.273245676323155</c:v>
                </c:pt>
                <c:pt idx="798">
                  <c:v>7.273505288129158</c:v>
                </c:pt>
                <c:pt idx="799">
                  <c:v>7.2737645752173705</c:v>
                </c:pt>
                <c:pt idx="800">
                  <c:v>7.2740235383990797</c:v>
                </c:pt>
                <c:pt idx="801">
                  <c:v>7.2742821784825376</c:v>
                </c:pt>
                <c:pt idx="802">
                  <c:v>7.2745404962729729</c:v>
                </c:pt>
                <c:pt idx="803">
                  <c:v>7.274798492572609</c:v>
                </c:pt>
                <c:pt idx="804">
                  <c:v>7.2750561681806776</c:v>
                </c:pt>
                <c:pt idx="805">
                  <c:v>7.2753135238934332</c:v>
                </c:pt>
                <c:pt idx="806">
                  <c:v>7.2755705605041694</c:v>
                </c:pt>
                <c:pt idx="807">
                  <c:v>7.2758272788032325</c:v>
                </c:pt>
                <c:pt idx="808">
                  <c:v>7.2760836795780346</c:v>
                </c:pt>
                <c:pt idx="809">
                  <c:v>7.2763397636130716</c:v>
                </c:pt>
                <c:pt idx="810">
                  <c:v>7.2765955316899342</c:v>
                </c:pt>
                <c:pt idx="811">
                  <c:v>7.276850984587325</c:v>
                </c:pt>
                <c:pt idx="812">
                  <c:v>7.2771061230810705</c:v>
                </c:pt>
                <c:pt idx="813">
                  <c:v>7.2773609479441355</c:v>
                </c:pt>
                <c:pt idx="814">
                  <c:v>7.2776154599466398</c:v>
                </c:pt>
                <c:pt idx="815">
                  <c:v>7.2778696598558685</c:v>
                </c:pt>
                <c:pt idx="816">
                  <c:v>7.2781235484362874</c:v>
                </c:pt>
                <c:pt idx="817">
                  <c:v>7.2783771264495591</c:v>
                </c:pt>
                <c:pt idx="818">
                  <c:v>7.2786303946545505</c:v>
                </c:pt>
                <c:pt idx="819">
                  <c:v>7.2788833538073545</c:v>
                </c:pt>
                <c:pt idx="820">
                  <c:v>7.2791360046612974</c:v>
                </c:pt>
                <c:pt idx="821">
                  <c:v>7.2793883479669557</c:v>
                </c:pt>
                <c:pt idx="822">
                  <c:v>7.2796403844721658</c:v>
                </c:pt>
                <c:pt idx="823">
                  <c:v>7.2798921149220428</c:v>
                </c:pt>
                <c:pt idx="824">
                  <c:v>7.2801435400589884</c:v>
                </c:pt>
                <c:pt idx="825">
                  <c:v>7.2803946606227079</c:v>
                </c:pt>
                <c:pt idx="826">
                  <c:v>7.2806454773502205</c:v>
                </c:pt>
                <c:pt idx="827">
                  <c:v>7.280895990975873</c:v>
                </c:pt>
                <c:pt idx="828">
                  <c:v>7.2811462022313558</c:v>
                </c:pt>
                <c:pt idx="829">
                  <c:v>7.2813961118457096</c:v>
                </c:pt>
                <c:pt idx="830">
                  <c:v>7.2816457205453435</c:v>
                </c:pt>
                <c:pt idx="831">
                  <c:v>7.2818950290540458</c:v>
                </c:pt>
                <c:pt idx="832">
                  <c:v>7.282144038092996</c:v>
                </c:pt>
                <c:pt idx="833">
                  <c:v>7.2823927483807775</c:v>
                </c:pt>
                <c:pt idx="834">
                  <c:v>7.282641160633391</c:v>
                </c:pt>
                <c:pt idx="835">
                  <c:v>7.2828892755642674</c:v>
                </c:pt>
                <c:pt idx="836">
                  <c:v>7.2831370938842772</c:v>
                </c:pt>
                <c:pt idx="837">
                  <c:v>7.2833846163017455</c:v>
                </c:pt>
                <c:pt idx="838">
                  <c:v>7.2836318435224614</c:v>
                </c:pt>
                <c:pt idx="839">
                  <c:v>7.2838787762496935</c:v>
                </c:pt>
                <c:pt idx="840">
                  <c:v>7.2841254151842012</c:v>
                </c:pt>
                <c:pt idx="841">
                  <c:v>7.2843717610242438</c:v>
                </c:pt>
                <c:pt idx="842">
                  <c:v>7.2846178144655935</c:v>
                </c:pt>
                <c:pt idx="843">
                  <c:v>7.284863576201551</c:v>
                </c:pt>
                <c:pt idx="844">
                  <c:v>7.2851090469229511</c:v>
                </c:pt>
                <c:pt idx="845">
                  <c:v>7.2853542273181793</c:v>
                </c:pt>
                <c:pt idx="846">
                  <c:v>7.2855991180731801</c:v>
                </c:pt>
                <c:pt idx="847">
                  <c:v>7.2858437198714707</c:v>
                </c:pt>
                <c:pt idx="848">
                  <c:v>7.2860880333941509</c:v>
                </c:pt>
                <c:pt idx="849">
                  <c:v>7.2863320593199177</c:v>
                </c:pt>
                <c:pt idx="850">
                  <c:v>7.2865757983250701</c:v>
                </c:pt>
                <c:pt idx="851">
                  <c:v>7.2868192510835268</c:v>
                </c:pt>
                <c:pt idx="852">
                  <c:v>7.2870624182668342</c:v>
                </c:pt>
                <c:pt idx="853">
                  <c:v>7.2873053005441797</c:v>
                </c:pt>
                <c:pt idx="854">
                  <c:v>7.2875478985823996</c:v>
                </c:pt>
                <c:pt idx="855">
                  <c:v>7.2877902130459926</c:v>
                </c:pt>
                <c:pt idx="856">
                  <c:v>7.2880322445971295</c:v>
                </c:pt>
                <c:pt idx="857">
                  <c:v>7.2882739938956638</c:v>
                </c:pt>
                <c:pt idx="858">
                  <c:v>7.288515461599145</c:v>
                </c:pt>
                <c:pt idx="859">
                  <c:v>7.2887566483628277</c:v>
                </c:pt>
                <c:pt idx="860">
                  <c:v>7.2889975548396784</c:v>
                </c:pt>
                <c:pt idx="861">
                  <c:v>7.2892381816803926</c:v>
                </c:pt>
                <c:pt idx="862">
                  <c:v>7.2894785295334037</c:v>
                </c:pt>
                <c:pt idx="863">
                  <c:v>7.2897185990448898</c:v>
                </c:pt>
                <c:pt idx="864">
                  <c:v>7.2899583908587875</c:v>
                </c:pt>
                <c:pt idx="865">
                  <c:v>7.290197905616802</c:v>
                </c:pt>
                <c:pt idx="866">
                  <c:v>7.2904371439584157</c:v>
                </c:pt>
                <c:pt idx="867">
                  <c:v>7.2906761065209</c:v>
                </c:pt>
                <c:pt idx="868">
                  <c:v>7.2909147939393248</c:v>
                </c:pt>
                <c:pt idx="869">
                  <c:v>7.2911532068465696</c:v>
                </c:pt>
                <c:pt idx="870">
                  <c:v>7.2913913458733326</c:v>
                </c:pt>
                <c:pt idx="871">
                  <c:v>7.2916292116481412</c:v>
                </c:pt>
                <c:pt idx="872">
                  <c:v>7.2918668047973592</c:v>
                </c:pt>
                <c:pt idx="873">
                  <c:v>7.292104125945202</c:v>
                </c:pt>
                <c:pt idx="874">
                  <c:v>7.2923411757137426</c:v>
                </c:pt>
                <c:pt idx="875">
                  <c:v>7.2925779547229226</c:v>
                </c:pt>
                <c:pt idx="876">
                  <c:v>7.2928144635905632</c:v>
                </c:pt>
                <c:pt idx="877">
                  <c:v>7.2930507029323692</c:v>
                </c:pt>
                <c:pt idx="878">
                  <c:v>7.2932866733619459</c:v>
                </c:pt>
                <c:pt idx="879">
                  <c:v>7.2935223754908076</c:v>
                </c:pt>
                <c:pt idx="880">
                  <c:v>7.2937578099283797</c:v>
                </c:pt>
                <c:pt idx="881">
                  <c:v>7.2939929772820173</c:v>
                </c:pt>
                <c:pt idx="882">
                  <c:v>7.2942278781570096</c:v>
                </c:pt>
                <c:pt idx="883">
                  <c:v>7.294462513156593</c:v>
                </c:pt>
                <c:pt idx="884">
                  <c:v>7.2946968828819525</c:v>
                </c:pt>
                <c:pt idx="885">
                  <c:v>7.2949309879322426</c:v>
                </c:pt>
                <c:pt idx="886">
                  <c:v>7.2951648289045856</c:v>
                </c:pt>
                <c:pt idx="887">
                  <c:v>7.295398406394086</c:v>
                </c:pt>
                <c:pt idx="888">
                  <c:v>7.2956317209938417</c:v>
                </c:pt>
                <c:pt idx="889">
                  <c:v>7.2958647732949471</c:v>
                </c:pt>
                <c:pt idx="890">
                  <c:v>7.2960975638865078</c:v>
                </c:pt>
                <c:pt idx="891">
                  <c:v>7.2963300933556452</c:v>
                </c:pt>
                <c:pt idx="892">
                  <c:v>7.2965623622875073</c:v>
                </c:pt>
                <c:pt idx="893">
                  <c:v>7.2967943712652783</c:v>
                </c:pt>
                <c:pt idx="894">
                  <c:v>7.2970261208701865</c:v>
                </c:pt>
                <c:pt idx="895">
                  <c:v>7.2972576116815127</c:v>
                </c:pt>
                <c:pt idx="896">
                  <c:v>7.2974888442765975</c:v>
                </c:pt>
                <c:pt idx="897">
                  <c:v>7.2977198192308546</c:v>
                </c:pt>
                <c:pt idx="898">
                  <c:v>7.2979505371177762</c:v>
                </c:pt>
                <c:pt idx="899">
                  <c:v>7.298180998508939</c:v>
                </c:pt>
                <c:pt idx="900">
                  <c:v>7.2984112039740179</c:v>
                </c:pt>
                <c:pt idx="901">
                  <c:v>7.2986411540807907</c:v>
                </c:pt>
                <c:pt idx="902">
                  <c:v>7.2988708493951506</c:v>
                </c:pt>
                <c:pt idx="903">
                  <c:v>7.2991002904811069</c:v>
                </c:pt>
                <c:pt idx="904">
                  <c:v>7.2993294779008036</c:v>
                </c:pt>
                <c:pt idx="905">
                  <c:v>7.2995584122145187</c:v>
                </c:pt>
                <c:pt idx="906">
                  <c:v>7.2997870939806768</c:v>
                </c:pt>
                <c:pt idx="907">
                  <c:v>7.3000155237558575</c:v>
                </c:pt>
                <c:pt idx="908">
                  <c:v>7.300243702094801</c:v>
                </c:pt>
                <c:pt idx="909">
                  <c:v>7.300471629550418</c:v>
                </c:pt>
                <c:pt idx="910">
                  <c:v>7.3006993066737991</c:v>
                </c:pt>
                <c:pt idx="911">
                  <c:v>7.3009267340142179</c:v>
                </c:pt>
                <c:pt idx="912">
                  <c:v>7.3011539121191458</c:v>
                </c:pt>
                <c:pt idx="913">
                  <c:v>7.3013808415342547</c:v>
                </c:pt>
                <c:pt idx="914">
                  <c:v>7.3016075228034252</c:v>
                </c:pt>
                <c:pt idx="915">
                  <c:v>7.3018339564687569</c:v>
                </c:pt>
                <c:pt idx="916">
                  <c:v>7.3020601430705749</c:v>
                </c:pt>
                <c:pt idx="917">
                  <c:v>7.302286083147437</c:v>
                </c:pt>
                <c:pt idx="918">
                  <c:v>7.302511777236143</c:v>
                </c:pt>
                <c:pt idx="919">
                  <c:v>7.3027372258717413</c:v>
                </c:pt>
                <c:pt idx="920">
                  <c:v>7.3029624295875344</c:v>
                </c:pt>
                <c:pt idx="921">
                  <c:v>7.3031873889150916</c:v>
                </c:pt>
                <c:pt idx="922">
                  <c:v>7.3034121043842504</c:v>
                </c:pt>
                <c:pt idx="923">
                  <c:v>7.3036365765231306</c:v>
                </c:pt>
                <c:pt idx="924">
                  <c:v>7.3038608058581351</c:v>
                </c:pt>
                <c:pt idx="925">
                  <c:v>7.3040847929139625</c:v>
                </c:pt>
                <c:pt idx="926">
                  <c:v>7.3043085382136113</c:v>
                </c:pt>
                <c:pt idx="927">
                  <c:v>7.3045320422783888</c:v>
                </c:pt>
                <c:pt idx="928">
                  <c:v>7.3047553056279177</c:v>
                </c:pt>
                <c:pt idx="929">
                  <c:v>7.3049783287801446</c:v>
                </c:pt>
                <c:pt idx="930">
                  <c:v>7.3052011122513454</c:v>
                </c:pt>
                <c:pt idx="931">
                  <c:v>7.3054236565561324</c:v>
                </c:pt>
                <c:pt idx="932">
                  <c:v>7.3056459622074641</c:v>
                </c:pt>
                <c:pt idx="933">
                  <c:v>7.3058680297166481</c:v>
                </c:pt>
                <c:pt idx="934">
                  <c:v>7.3060898595933539</c:v>
                </c:pt>
                <c:pt idx="935">
                  <c:v>7.3063114523456143</c:v>
                </c:pt>
                <c:pt idx="936">
                  <c:v>7.306532808479834</c:v>
                </c:pt>
                <c:pt idx="937">
                  <c:v>7.3067539285008003</c:v>
                </c:pt>
                <c:pt idx="938">
                  <c:v>7.3069748129116823</c:v>
                </c:pt>
                <c:pt idx="939">
                  <c:v>7.3071954622140467</c:v>
                </c:pt>
                <c:pt idx="940">
                  <c:v>7.3074158769078581</c:v>
                </c:pt>
                <c:pt idx="941">
                  <c:v>7.3076360574914894</c:v>
                </c:pt>
                <c:pt idx="942">
                  <c:v>7.3078560044617245</c:v>
                </c:pt>
                <c:pt idx="943">
                  <c:v>7.3080757183137717</c:v>
                </c:pt>
                <c:pt idx="944">
                  <c:v>7.3082951995412619</c:v>
                </c:pt>
                <c:pt idx="945">
                  <c:v>7.3085144486362639</c:v>
                </c:pt>
                <c:pt idx="946">
                  <c:v>7.3087334660892829</c:v>
                </c:pt>
                <c:pt idx="947">
                  <c:v>7.3089522523892754</c:v>
                </c:pt>
                <c:pt idx="948">
                  <c:v>7.309170808023647</c:v>
                </c:pt>
                <c:pt idx="949">
                  <c:v>7.309389133478267</c:v>
                </c:pt>
                <c:pt idx="950">
                  <c:v>7.3096072292374688</c:v>
                </c:pt>
                <c:pt idx="951">
                  <c:v>7.3098250957840598</c:v>
                </c:pt>
                <c:pt idx="952">
                  <c:v>7.3100427335993254</c:v>
                </c:pt>
                <c:pt idx="953">
                  <c:v>7.3102601431630392</c:v>
                </c:pt>
                <c:pt idx="954">
                  <c:v>7.3104773249534647</c:v>
                </c:pt>
                <c:pt idx="955">
                  <c:v>7.3106942794473646</c:v>
                </c:pt>
                <c:pt idx="956">
                  <c:v>7.3109110071200067</c:v>
                </c:pt>
                <c:pt idx="957">
                  <c:v>7.3111275084451686</c:v>
                </c:pt>
                <c:pt idx="958">
                  <c:v>7.3113437838951461</c:v>
                </c:pt>
                <c:pt idx="959">
                  <c:v>7.3115598339407573</c:v>
                </c:pt>
                <c:pt idx="960">
                  <c:v>7.3117756590513512</c:v>
                </c:pt>
                <c:pt idx="961">
                  <c:v>7.3119912596948105</c:v>
                </c:pt>
                <c:pt idx="962">
                  <c:v>7.3122066363375602</c:v>
                </c:pt>
                <c:pt idx="963">
                  <c:v>7.3124217894445751</c:v>
                </c:pt>
                <c:pt idx="964">
                  <c:v>7.3126367194793813</c:v>
                </c:pt>
                <c:pt idx="965">
                  <c:v>7.3128514269040643</c:v>
                </c:pt>
                <c:pt idx="966">
                  <c:v>7.3130659121792769</c:v>
                </c:pt>
                <c:pt idx="967">
                  <c:v>7.3132801757642438</c:v>
                </c:pt>
                <c:pt idx="968">
                  <c:v>7.313494218116765</c:v>
                </c:pt>
                <c:pt idx="969">
                  <c:v>7.3137080396932266</c:v>
                </c:pt>
                <c:pt idx="970">
                  <c:v>7.3139216409486014</c:v>
                </c:pt>
                <c:pt idx="971">
                  <c:v>7.3141350223364583</c:v>
                </c:pt>
                <c:pt idx="972">
                  <c:v>7.3143481843089679</c:v>
                </c:pt>
                <c:pt idx="973">
                  <c:v>7.3145611273169067</c:v>
                </c:pt>
                <c:pt idx="974">
                  <c:v>7.3147738518096634</c:v>
                </c:pt>
                <c:pt idx="975">
                  <c:v>7.3149863582352435</c:v>
                </c:pt>
                <c:pt idx="976">
                  <c:v>7.3151986470402779</c:v>
                </c:pt>
                <c:pt idx="977">
                  <c:v>7.3154107186700266</c:v>
                </c:pt>
                <c:pt idx="978">
                  <c:v>7.3156225735683842</c:v>
                </c:pt>
                <c:pt idx="979">
                  <c:v>7.3158342121778848</c:v>
                </c:pt>
                <c:pt idx="980">
                  <c:v>7.3160456349397087</c:v>
                </c:pt>
                <c:pt idx="981">
                  <c:v>7.31625684229369</c:v>
                </c:pt>
                <c:pt idx="982">
                  <c:v>7.316467834678317</c:v>
                </c:pt>
                <c:pt idx="983">
                  <c:v>7.3166786125307413</c:v>
                </c:pt>
                <c:pt idx="984">
                  <c:v>7.3168891762867831</c:v>
                </c:pt>
                <c:pt idx="985">
                  <c:v>7.317099526380936</c:v>
                </c:pt>
                <c:pt idx="986">
                  <c:v>7.3173096632463697</c:v>
                </c:pt>
                <c:pt idx="987">
                  <c:v>7.3175195873149423</c:v>
                </c:pt>
                <c:pt idx="988">
                  <c:v>7.3177292990171976</c:v>
                </c:pt>
                <c:pt idx="989">
                  <c:v>7.3179387987823752</c:v>
                </c:pt>
                <c:pt idx="990">
                  <c:v>7.3181480870384163</c:v>
                </c:pt>
                <c:pt idx="991">
                  <c:v>7.3183571642119638</c:v>
                </c:pt>
                <c:pt idx="992">
                  <c:v>7.3185660307283733</c:v>
                </c:pt>
                <c:pt idx="993">
                  <c:v>7.3187746870117172</c:v>
                </c:pt>
                <c:pt idx="994">
                  <c:v>7.3189831334847852</c:v>
                </c:pt>
                <c:pt idx="995">
                  <c:v>7.3191913705690963</c:v>
                </c:pt>
                <c:pt idx="996">
                  <c:v>7.3193993986848982</c:v>
                </c:pt>
                <c:pt idx="997">
                  <c:v>7.3196072182511758</c:v>
                </c:pt>
                <c:pt idx="998">
                  <c:v>7.3198148296856544</c:v>
                </c:pt>
                <c:pt idx="999">
                  <c:v>7.3200222334048064</c:v>
                </c:pt>
                <c:pt idx="1000">
                  <c:v>7.3202294298238542</c:v>
                </c:pt>
                <c:pt idx="1001">
                  <c:v>7.3204364193567786</c:v>
                </c:pt>
                <c:pt idx="1002">
                  <c:v>7.3206432024163188</c:v>
                </c:pt>
                <c:pt idx="1003">
                  <c:v>7.3208497794139813</c:v>
                </c:pt>
                <c:pt idx="1004">
                  <c:v>7.3210561507600449</c:v>
                </c:pt>
                <c:pt idx="1005">
                  <c:v>7.321262316863562</c:v>
                </c:pt>
                <c:pt idx="1006">
                  <c:v>7.3214682781323672</c:v>
                </c:pt>
                <c:pt idx="1007">
                  <c:v>7.3216740349730802</c:v>
                </c:pt>
                <c:pt idx="1008">
                  <c:v>7.3218795877911127</c:v>
                </c:pt>
                <c:pt idx="1009">
                  <c:v>7.3220849369906684</c:v>
                </c:pt>
                <c:pt idx="1010">
                  <c:v>7.322290082974753</c:v>
                </c:pt>
                <c:pt idx="1011">
                  <c:v>7.3224950261451776</c:v>
                </c:pt>
                <c:pt idx="1012">
                  <c:v>7.3226997669025611</c:v>
                </c:pt>
                <c:pt idx="1013">
                  <c:v>7.3229043056463379</c:v>
                </c:pt>
                <c:pt idx="1014">
                  <c:v>7.3231086427747609</c:v>
                </c:pt>
                <c:pt idx="1015">
                  <c:v>7.3233127786849046</c:v>
                </c:pt>
                <c:pt idx="1016">
                  <c:v>7.3235167137726762</c:v>
                </c:pt>
                <c:pt idx="1017">
                  <c:v>7.3237204484328089</c:v>
                </c:pt>
                <c:pt idx="1018">
                  <c:v>7.3239239830588803</c:v>
                </c:pt>
                <c:pt idx="1019">
                  <c:v>7.3241273180433044</c:v>
                </c:pt>
                <c:pt idx="1020">
                  <c:v>7.3243304537773444</c:v>
                </c:pt>
                <c:pt idx="1021">
                  <c:v>7.3245333906511139</c:v>
                </c:pt>
                <c:pt idx="1022">
                  <c:v>7.3247361290535817</c:v>
                </c:pt>
                <c:pt idx="1023">
                  <c:v>7.3249386693725755</c:v>
                </c:pt>
                <c:pt idx="1024">
                  <c:v>7.3251410119947904</c:v>
                </c:pt>
                <c:pt idx="1025">
                  <c:v>7.3253431573057863</c:v>
                </c:pt>
                <c:pt idx="1026">
                  <c:v>7.3255451056899989</c:v>
                </c:pt>
                <c:pt idx="1027">
                  <c:v>7.3257468575307421</c:v>
                </c:pt>
                <c:pt idx="1028">
                  <c:v>7.3259484132102077</c:v>
                </c:pt>
                <c:pt idx="1029">
                  <c:v>7.3261497731094778</c:v>
                </c:pt>
                <c:pt idx="1030">
                  <c:v>7.3263509376085247</c:v>
                </c:pt>
                <c:pt idx="1031">
                  <c:v>7.3265519070862144</c:v>
                </c:pt>
                <c:pt idx="1032">
                  <c:v>7.3267526819203104</c:v>
                </c:pt>
                <c:pt idx="1033">
                  <c:v>7.3269532624874838</c:v>
                </c:pt>
                <c:pt idx="1034">
                  <c:v>7.3271536491633089</c:v>
                </c:pt>
                <c:pt idx="1035">
                  <c:v>7.3273538423222764</c:v>
                </c:pt>
                <c:pt idx="1036">
                  <c:v>7.3275538423377906</c:v>
                </c:pt>
                <c:pt idx="1037">
                  <c:v>7.3277536495821742</c:v>
                </c:pt>
                <c:pt idx="1038">
                  <c:v>7.3279532644266787</c:v>
                </c:pt>
                <c:pt idx="1039">
                  <c:v>7.3281526872414817</c:v>
                </c:pt>
                <c:pt idx="1040">
                  <c:v>7.3283519183956924</c:v>
                </c:pt>
                <c:pt idx="1041">
                  <c:v>7.3285509582573587</c:v>
                </c:pt>
                <c:pt idx="1042">
                  <c:v>7.3287498071934696</c:v>
                </c:pt>
                <c:pt idx="1043">
                  <c:v>7.3289484655699564</c:v>
                </c:pt>
                <c:pt idx="1044">
                  <c:v>7.3291469337517032</c:v>
                </c:pt>
                <c:pt idx="1045">
                  <c:v>7.3293452121025444</c:v>
                </c:pt>
                <c:pt idx="1046">
                  <c:v>7.3295433009852715</c:v>
                </c:pt>
                <c:pt idx="1047">
                  <c:v>7.3297412007616378</c:v>
                </c:pt>
                <c:pt idx="1048">
                  <c:v>7.3299389117923619</c:v>
                </c:pt>
                <c:pt idx="1049">
                  <c:v>7.3301364344371294</c:v>
                </c:pt>
                <c:pt idx="1050">
                  <c:v>7.3303337690546009</c:v>
                </c:pt>
                <c:pt idx="1051">
                  <c:v>7.330530916002413</c:v>
                </c:pt>
                <c:pt idx="1052">
                  <c:v>7.3307278756371819</c:v>
                </c:pt>
                <c:pt idx="1053">
                  <c:v>7.3309246483145101</c:v>
                </c:pt>
                <c:pt idx="1054">
                  <c:v>7.3311212343889869</c:v>
                </c:pt>
                <c:pt idx="1055">
                  <c:v>7.3313176342141944</c:v>
                </c:pt>
                <c:pt idx="1056">
                  <c:v>7.33151384814271</c:v>
                </c:pt>
                <c:pt idx="1057">
                  <c:v>7.3317098765261113</c:v>
                </c:pt>
                <c:pt idx="1058">
                  <c:v>7.3319057197149808</c:v>
                </c:pt>
                <c:pt idx="1059">
                  <c:v>7.3321013780589066</c:v>
                </c:pt>
                <c:pt idx="1060">
                  <c:v>7.3322968519064879</c:v>
                </c:pt>
                <c:pt idx="1061">
                  <c:v>7.3324921416053401</c:v>
                </c:pt>
                <c:pt idx="1062">
                  <c:v>7.3326872475020952</c:v>
                </c:pt>
                <c:pt idx="1063">
                  <c:v>7.3328821699424083</c:v>
                </c:pt>
                <c:pt idx="1064">
                  <c:v>7.3330769092709618</c:v>
                </c:pt>
                <c:pt idx="1065">
                  <c:v>7.3332714658314657</c:v>
                </c:pt>
                <c:pt idx="1066">
                  <c:v>7.3334658399666628</c:v>
                </c:pt>
                <c:pt idx="1067">
                  <c:v>7.3336600320183347</c:v>
                </c:pt>
                <c:pt idx="1068">
                  <c:v>7.3338540423273013</c:v>
                </c:pt>
                <c:pt idx="1069">
                  <c:v>7.3340478712334285</c:v>
                </c:pt>
                <c:pt idx="1070">
                  <c:v>7.3342415190756274</c:v>
                </c:pt>
                <c:pt idx="1071">
                  <c:v>7.3344349861918632</c:v>
                </c:pt>
                <c:pt idx="1072">
                  <c:v>7.3346282729191525</c:v>
                </c:pt>
                <c:pt idx="1073">
                  <c:v>7.3348213795935742</c:v>
                </c:pt>
                <c:pt idx="1074">
                  <c:v>7.3350143065502627</c:v>
                </c:pt>
                <c:pt idx="1075">
                  <c:v>7.3352070541234236</c:v>
                </c:pt>
                <c:pt idx="1076">
                  <c:v>7.3353996226463281</c:v>
                </c:pt>
                <c:pt idx="1077">
                  <c:v>7.335592012451321</c:v>
                </c:pt>
                <c:pt idx="1078">
                  <c:v>7.3357842238698208</c:v>
                </c:pt>
                <c:pt idx="1079">
                  <c:v>7.3359762572323257</c:v>
                </c:pt>
                <c:pt idx="1080">
                  <c:v>7.3361681128684175</c:v>
                </c:pt>
                <c:pt idx="1081">
                  <c:v>7.3363597911067622</c:v>
                </c:pt>
                <c:pt idx="1082">
                  <c:v>7.3365512922751144</c:v>
                </c:pt>
                <c:pt idx="1083">
                  <c:v>7.3367426167003247</c:v>
                </c:pt>
                <c:pt idx="1084">
                  <c:v>7.3369337647083359</c:v>
                </c:pt>
                <c:pt idx="1085">
                  <c:v>7.3371247366241903</c:v>
                </c:pt>
                <c:pt idx="1086">
                  <c:v>7.3373155327720365</c:v>
                </c:pt>
                <c:pt idx="1087">
                  <c:v>7.3375061534751227</c:v>
                </c:pt>
                <c:pt idx="1088">
                  <c:v>7.3376965990558123</c:v>
                </c:pt>
                <c:pt idx="1089">
                  <c:v>7.3378868698355761</c:v>
                </c:pt>
                <c:pt idx="1090">
                  <c:v>7.3380769661350049</c:v>
                </c:pt>
                <c:pt idx="1091">
                  <c:v>7.3382668882738047</c:v>
                </c:pt>
                <c:pt idx="1092">
                  <c:v>7.3384566365708057</c:v>
                </c:pt>
                <c:pt idx="1093">
                  <c:v>7.3386462113439626</c:v>
                </c:pt>
                <c:pt idx="1094">
                  <c:v>7.3388356129103585</c:v>
                </c:pt>
                <c:pt idx="1095">
                  <c:v>7.3390248415862098</c:v>
                </c:pt>
                <c:pt idx="1096">
                  <c:v>7.3392138976868644</c:v>
                </c:pt>
                <c:pt idx="1097">
                  <c:v>7.3394027815268119</c:v>
                </c:pt>
                <c:pt idx="1098">
                  <c:v>7.3395914934196798</c:v>
                </c:pt>
                <c:pt idx="1099">
                  <c:v>7.3397800336782426</c:v>
                </c:pt>
                <c:pt idx="1100">
                  <c:v>7.3399684026144207</c:v>
                </c:pt>
                <c:pt idx="1101">
                  <c:v>7.3401566005392853</c:v>
                </c:pt>
                <c:pt idx="1102">
                  <c:v>7.3403446277630602</c:v>
                </c:pt>
                <c:pt idx="1103">
                  <c:v>7.3405324845951281</c:v>
                </c:pt>
                <c:pt idx="1104">
                  <c:v>7.340720171344028</c:v>
                </c:pt>
                <c:pt idx="1105">
                  <c:v>7.3409076883174658</c:v>
                </c:pt>
                <c:pt idx="1106">
                  <c:v>7.3410950358223097</c:v>
                </c:pt>
                <c:pt idx="1107">
                  <c:v>7.3412822141645977</c:v>
                </c:pt>
                <c:pt idx="1108">
                  <c:v>7.3414692236495407</c:v>
                </c:pt>
                <c:pt idx="1109">
                  <c:v>7.3416560645815219</c:v>
                </c:pt>
                <c:pt idx="1110">
                  <c:v>7.3418427372641046</c:v>
                </c:pt>
                <c:pt idx="1111">
                  <c:v>7.3420292420000317</c:v>
                </c:pt>
                <c:pt idx="1112">
                  <c:v>7.3422155790912296</c:v>
                </c:pt>
                <c:pt idx="1113">
                  <c:v>7.342401748838812</c:v>
                </c:pt>
                <c:pt idx="1114">
                  <c:v>7.3425877515430811</c:v>
                </c:pt>
                <c:pt idx="1115">
                  <c:v>7.3427735875035314</c:v>
                </c:pt>
                <c:pt idx="1116">
                  <c:v>7.3429592570188547</c:v>
                </c:pt>
                <c:pt idx="1117">
                  <c:v>7.343144760386938</c:v>
                </c:pt>
                <c:pt idx="1118">
                  <c:v>7.3433300979048717</c:v>
                </c:pt>
                <c:pt idx="1119">
                  <c:v>7.3435152698689485</c:v>
                </c:pt>
                <c:pt idx="1120">
                  <c:v>7.3437002765746682</c:v>
                </c:pt>
                <c:pt idx="1121">
                  <c:v>7.3438851183167406</c:v>
                </c:pt>
                <c:pt idx="1122">
                  <c:v>7.344069795389089</c:v>
                </c:pt>
                <c:pt idx="1123">
                  <c:v>7.3442543080848477</c:v>
                </c:pt>
                <c:pt idx="1124">
                  <c:v>7.3444386566963749</c:v>
                </c:pt>
                <c:pt idx="1125">
                  <c:v>7.3446228415152435</c:v>
                </c:pt>
                <c:pt idx="1126">
                  <c:v>7.3448068628322547</c:v>
                </c:pt>
                <c:pt idx="1127">
                  <c:v>7.3449907209374334</c:v>
                </c:pt>
                <c:pt idx="1128">
                  <c:v>7.3451744161200345</c:v>
                </c:pt>
                <c:pt idx="1129">
                  <c:v>7.3453579486685427</c:v>
                </c:pt>
                <c:pt idx="1130">
                  <c:v>7.3455413188706808</c:v>
                </c:pt>
                <c:pt idx="1131">
                  <c:v>7.3457245270134059</c:v>
                </c:pt>
                <c:pt idx="1132">
                  <c:v>7.3459075733829149</c:v>
                </c:pt>
                <c:pt idx="1133">
                  <c:v>7.3460904582646496</c:v>
                </c:pt>
                <c:pt idx="1134">
                  <c:v>7.3462731819432925</c:v>
                </c:pt>
                <c:pt idx="1135">
                  <c:v>7.3464557447027801</c:v>
                </c:pt>
                <c:pt idx="1136">
                  <c:v>7.3466381468262956</c:v>
                </c:pt>
                <c:pt idx="1137">
                  <c:v>7.3468203885962744</c:v>
                </c:pt>
                <c:pt idx="1138">
                  <c:v>7.3470024702944103</c:v>
                </c:pt>
                <c:pt idx="1139">
                  <c:v>7.3471843922016538</c:v>
                </c:pt>
                <c:pt idx="1140">
                  <c:v>7.3473661545982178</c:v>
                </c:pt>
                <c:pt idx="1141">
                  <c:v>7.3475477577635768</c:v>
                </c:pt>
                <c:pt idx="1142">
                  <c:v>7.3477292019764739</c:v>
                </c:pt>
                <c:pt idx="1143">
                  <c:v>7.3479104875149179</c:v>
                </c:pt>
                <c:pt idx="1144">
                  <c:v>7.3480916146561928</c:v>
                </c:pt>
                <c:pt idx="1145">
                  <c:v>7.3482725836768514</c:v>
                </c:pt>
                <c:pt idx="1146">
                  <c:v>7.3484533948527275</c:v>
                </c:pt>
                <c:pt idx="1147">
                  <c:v>7.3486340484589316</c:v>
                </c:pt>
                <c:pt idx="1148">
                  <c:v>7.3488145447698567</c:v>
                </c:pt>
                <c:pt idx="1149">
                  <c:v>7.3489948840591772</c:v>
                </c:pt>
                <c:pt idx="1150">
                  <c:v>7.3491750665998552</c:v>
                </c:pt>
                <c:pt idx="1151">
                  <c:v>7.349355092664144</c:v>
                </c:pt>
                <c:pt idx="1152">
                  <c:v>7.3495349625235846</c:v>
                </c:pt>
                <c:pt idx="1153">
                  <c:v>7.3497146764490147</c:v>
                </c:pt>
                <c:pt idx="1154">
                  <c:v>7.3498942347105665</c:v>
                </c:pt>
                <c:pt idx="1155">
                  <c:v>7.3500736375776698</c:v>
                </c:pt>
                <c:pt idx="1156">
                  <c:v>7.3502528853190583</c:v>
                </c:pt>
                <c:pt idx="1157">
                  <c:v>7.3504319782027681</c:v>
                </c:pt>
                <c:pt idx="1158">
                  <c:v>7.35061091649614</c:v>
                </c:pt>
                <c:pt idx="1159">
                  <c:v>7.3507897004658247</c:v>
                </c:pt>
                <c:pt idx="1160">
                  <c:v>7.350968330377782</c:v>
                </c:pt>
                <c:pt idx="1161">
                  <c:v>7.3511468064972867</c:v>
                </c:pt>
                <c:pt idx="1162">
                  <c:v>7.3513251290889281</c:v>
                </c:pt>
                <c:pt idx="1163">
                  <c:v>7.3515032984166133</c:v>
                </c:pt>
                <c:pt idx="1164">
                  <c:v>7.3516813147435682</c:v>
                </c:pt>
                <c:pt idx="1165">
                  <c:v>7.3518591783323428</c:v>
                </c:pt>
                <c:pt idx="1166">
                  <c:v>7.3520368894448112</c:v>
                </c:pt>
                <c:pt idx="1167">
                  <c:v>7.3522144483421759</c:v>
                </c:pt>
                <c:pt idx="1168">
                  <c:v>7.352391855284969</c:v>
                </c:pt>
                <c:pt idx="1169">
                  <c:v>7.3525691105330493</c:v>
                </c:pt>
                <c:pt idx="1170">
                  <c:v>7.3527462143456148</c:v>
                </c:pt>
                <c:pt idx="1171">
                  <c:v>7.3529231669811992</c:v>
                </c:pt>
                <c:pt idx="1172">
                  <c:v>7.3530999686976726</c:v>
                </c:pt>
                <c:pt idx="1173">
                  <c:v>7.353276619752247</c:v>
                </c:pt>
                <c:pt idx="1174">
                  <c:v>7.353453120401479</c:v>
                </c:pt>
                <c:pt idx="1175">
                  <c:v>7.3536294709012671</c:v>
                </c:pt>
                <c:pt idx="1176">
                  <c:v>7.3538056715068603</c:v>
                </c:pt>
                <c:pt idx="1177">
                  <c:v>7.353981722472855</c:v>
                </c:pt>
                <c:pt idx="1178">
                  <c:v>7.3541576240532009</c:v>
                </c:pt>
                <c:pt idx="1179">
                  <c:v>7.3543333765012004</c:v>
                </c:pt>
                <c:pt idx="1180">
                  <c:v>7.3545089800695154</c:v>
                </c:pt>
                <c:pt idx="1181">
                  <c:v>7.3546844350101628</c:v>
                </c:pt>
                <c:pt idx="1182">
                  <c:v>7.3548597415745203</c:v>
                </c:pt>
                <c:pt idx="1183">
                  <c:v>7.3550349000133313</c:v>
                </c:pt>
                <c:pt idx="1184">
                  <c:v>7.3552099105767024</c:v>
                </c:pt>
                <c:pt idx="1185">
                  <c:v>7.3553847735141042</c:v>
                </c:pt>
                <c:pt idx="1186">
                  <c:v>7.3555594890743832</c:v>
                </c:pt>
                <c:pt idx="1187">
                  <c:v>7.3557340575057513</c:v>
                </c:pt>
                <c:pt idx="1188">
                  <c:v>7.3559084790557971</c:v>
                </c:pt>
                <c:pt idx="1189">
                  <c:v>7.3560827539714833</c:v>
                </c:pt>
                <c:pt idx="1190">
                  <c:v>7.3562568824991503</c:v>
                </c:pt>
                <c:pt idx="1191">
                  <c:v>7.35643086488452</c:v>
                </c:pt>
                <c:pt idx="1192">
                  <c:v>7.3566047013726932</c:v>
                </c:pt>
                <c:pt idx="1193">
                  <c:v>7.3567783922081578</c:v>
                </c:pt>
                <c:pt idx="1194">
                  <c:v>7.3569519376347854</c:v>
                </c:pt>
                <c:pt idx="1195">
                  <c:v>7.3571253378958366</c:v>
                </c:pt>
                <c:pt idx="1196">
                  <c:v>7.3572985932339607</c:v>
                </c:pt>
                <c:pt idx="1197">
                  <c:v>7.3574717038912016</c:v>
                </c:pt>
                <c:pt idx="1198">
                  <c:v>7.3576446701089955</c:v>
                </c:pt>
                <c:pt idx="1199">
                  <c:v>7.3578174921281754</c:v>
                </c:pt>
                <c:pt idx="1200">
                  <c:v>7.3579901701889714</c:v>
                </c:pt>
                <c:pt idx="1201">
                  <c:v>7.3581627045310158</c:v>
                </c:pt>
                <c:pt idx="1202">
                  <c:v>7.3583350953933406</c:v>
                </c:pt>
                <c:pt idx="1203">
                  <c:v>7.3585073430143844</c:v>
                </c:pt>
                <c:pt idx="1204">
                  <c:v>7.3586794476319906</c:v>
                </c:pt>
                <c:pt idx="1205">
                  <c:v>7.3588514094834103</c:v>
                </c:pt>
                <c:pt idx="1206">
                  <c:v>7.3590232288053059</c:v>
                </c:pt>
                <c:pt idx="1207">
                  <c:v>7.3591949058337507</c:v>
                </c:pt>
                <c:pt idx="1208">
                  <c:v>7.3593664408042336</c:v>
                </c:pt>
                <c:pt idx="1209">
                  <c:v>7.3595378339516557</c:v>
                </c:pt>
                <c:pt idx="1210">
                  <c:v>7.3597090855103415</c:v>
                </c:pt>
                <c:pt idx="1211">
                  <c:v>7.3598801957140303</c:v>
                </c:pt>
                <c:pt idx="1212">
                  <c:v>7.3600511647958857</c:v>
                </c:pt>
                <c:pt idx="1213">
                  <c:v>7.3602219929884942</c:v>
                </c:pt>
                <c:pt idx="1214">
                  <c:v>7.3603926805238675</c:v>
                </c:pt>
                <c:pt idx="1215">
                  <c:v>7.3605632276334454</c:v>
                </c:pt>
                <c:pt idx="1216">
                  <c:v>7.3607336345480965</c:v>
                </c:pt>
                <c:pt idx="1217">
                  <c:v>7.3609039014981192</c:v>
                </c:pt>
                <c:pt idx="1218">
                  <c:v>7.361074028713249</c:v>
                </c:pt>
                <c:pt idx="1219">
                  <c:v>7.36124401642265</c:v>
                </c:pt>
                <c:pt idx="1220">
                  <c:v>7.3614138648549288</c:v>
                </c:pt>
                <c:pt idx="1221">
                  <c:v>7.3615835742381277</c:v>
                </c:pt>
                <c:pt idx="1222">
                  <c:v>7.3617531447997298</c:v>
                </c:pt>
                <c:pt idx="1223">
                  <c:v>7.3619225767666601</c:v>
                </c:pt>
                <c:pt idx="1224">
                  <c:v>7.3620918703652887</c:v>
                </c:pt>
                <c:pt idx="1225">
                  <c:v>7.3622610258214305</c:v>
                </c:pt>
                <c:pt idx="1226">
                  <c:v>7.3624300433603489</c:v>
                </c:pt>
                <c:pt idx="1227">
                  <c:v>7.3625989232067557</c:v>
                </c:pt>
                <c:pt idx="1228">
                  <c:v>7.3627676655848147</c:v>
                </c:pt>
                <c:pt idx="1229">
                  <c:v>7.3629362707181425</c:v>
                </c:pt>
                <c:pt idx="1230">
                  <c:v>7.3631047388298114</c:v>
                </c:pt>
                <c:pt idx="1231">
                  <c:v>7.3632730701423492</c:v>
                </c:pt>
                <c:pt idx="1232">
                  <c:v>7.3634412648777419</c:v>
                </c:pt>
                <c:pt idx="1233">
                  <c:v>7.3636093232574371</c:v>
                </c:pt>
                <c:pt idx="1234">
                  <c:v>7.3637772455023409</c:v>
                </c:pt>
                <c:pt idx="1235">
                  <c:v>7.3639450318328281</c:v>
                </c:pt>
                <c:pt idx="1236">
                  <c:v>7.3641126824687344</c:v>
                </c:pt>
                <c:pt idx="1237">
                  <c:v>7.3642801976293644</c:v>
                </c:pt>
                <c:pt idx="1238">
                  <c:v>7.3644475775334914</c:v>
                </c:pt>
                <c:pt idx="1239">
                  <c:v>7.3646148223993597</c:v>
                </c:pt>
                <c:pt idx="1240">
                  <c:v>7.3647819324446839</c:v>
                </c:pt>
                <c:pt idx="1241">
                  <c:v>7.3649489078866557</c:v>
                </c:pt>
                <c:pt idx="1242">
                  <c:v>7.365115748941939</c:v>
                </c:pt>
                <c:pt idx="1243">
                  <c:v>7.3652824558266765</c:v>
                </c:pt>
                <c:pt idx="1244">
                  <c:v>7.3654490287564904</c:v>
                </c:pt>
                <c:pt idx="1245">
                  <c:v>7.3656154679464825</c:v>
                </c:pt>
                <c:pt idx="1246">
                  <c:v>7.3657817736112374</c:v>
                </c:pt>
                <c:pt idx="1247">
                  <c:v>7.3659479459648249</c:v>
                </c:pt>
                <c:pt idx="1248">
                  <c:v>7.3661139852207977</c:v>
                </c:pt>
                <c:pt idx="1249">
                  <c:v>7.366279891592197</c:v>
                </c:pt>
                <c:pt idx="1250">
                  <c:v>7.3664456652915549</c:v>
                </c:pt>
                <c:pt idx="1251">
                  <c:v>7.3666113065308902</c:v>
                </c:pt>
                <c:pt idx="1252">
                  <c:v>7.3667768155217175</c:v>
                </c:pt>
                <c:pt idx="1253">
                  <c:v>7.3669421924750438</c:v>
                </c:pt>
                <c:pt idx="1254">
                  <c:v>7.3671074376013701</c:v>
                </c:pt>
                <c:pt idx="1255">
                  <c:v>7.3672725511106956</c:v>
                </c:pt>
                <c:pt idx="1256">
                  <c:v>7.3674375332125193</c:v>
                </c:pt>
                <c:pt idx="1257">
                  <c:v>7.3676023841158385</c:v>
                </c:pt>
                <c:pt idx="1258">
                  <c:v>7.367767104029153</c:v>
                </c:pt>
                <c:pt idx="1259">
                  <c:v>7.3679316931604664</c:v>
                </c:pt>
                <c:pt idx="1260">
                  <c:v>7.3680961517172872</c:v>
                </c:pt>
                <c:pt idx="1261">
                  <c:v>7.3682604799066285</c:v>
                </c:pt>
                <c:pt idx="1262">
                  <c:v>7.3684246779350149</c:v>
                </c:pt>
                <c:pt idx="1263">
                  <c:v>7.3685887460084771</c:v>
                </c:pt>
                <c:pt idx="1264">
                  <c:v>7.368752684332561</c:v>
                </c:pt>
                <c:pt idx="1265">
                  <c:v>7.3689164931123212</c:v>
                </c:pt>
                <c:pt idx="1266">
                  <c:v>7.3690801725523283</c:v>
                </c:pt>
                <c:pt idx="1267">
                  <c:v>7.3692437228566687</c:v>
                </c:pt>
                <c:pt idx="1268">
                  <c:v>7.3694071442289477</c:v>
                </c:pt>
                <c:pt idx="1269">
                  <c:v>7.3695704368722863</c:v>
                </c:pt>
                <c:pt idx="1270">
                  <c:v>7.3697336009893277</c:v>
                </c:pt>
                <c:pt idx="1271">
                  <c:v>7.3698966367822392</c:v>
                </c:pt>
                <c:pt idx="1272">
                  <c:v>7.3700595444527028</c:v>
                </c:pt>
                <c:pt idx="1273">
                  <c:v>7.37022232420194</c:v>
                </c:pt>
                <c:pt idx="1274">
                  <c:v>7.3703849762306843</c:v>
                </c:pt>
                <c:pt idx="1275">
                  <c:v>7.3705475007392049</c:v>
                </c:pt>
                <c:pt idx="1276">
                  <c:v>7.3707098979272985</c:v>
                </c:pt>
                <c:pt idx="1277">
                  <c:v>7.3708721679942917</c:v>
                </c:pt>
                <c:pt idx="1278">
                  <c:v>7.3710343111390459</c:v>
                </c:pt>
                <c:pt idx="1279">
                  <c:v>7.3711963275599537</c:v>
                </c:pt>
                <c:pt idx="1280">
                  <c:v>7.3713582174549437</c:v>
                </c:pt>
                <c:pt idx="1281">
                  <c:v>7.371519981021482</c:v>
                </c:pt>
                <c:pt idx="1282">
                  <c:v>7.371681618456571</c:v>
                </c:pt>
                <c:pt idx="1283">
                  <c:v>7.3718431299567548</c:v>
                </c:pt>
                <c:pt idx="1284">
                  <c:v>7.3720045157181175</c:v>
                </c:pt>
                <c:pt idx="1285">
                  <c:v>7.3721657759362831</c:v>
                </c:pt>
                <c:pt idx="1286">
                  <c:v>7.3723269108064251</c:v>
                </c:pt>
                <c:pt idx="1287">
                  <c:v>7.3724879205232563</c:v>
                </c:pt>
                <c:pt idx="1288">
                  <c:v>7.3726488052810399</c:v>
                </c:pt>
                <c:pt idx="1289">
                  <c:v>7.3728095652735863</c:v>
                </c:pt>
                <c:pt idx="1290">
                  <c:v>7.3729702006942546</c:v>
                </c:pt>
                <c:pt idx="1291">
                  <c:v>7.3731307117359552</c:v>
                </c:pt>
                <c:pt idx="1292">
                  <c:v>7.3732910985911513</c:v>
                </c:pt>
                <c:pt idx="1293">
                  <c:v>7.373451361451858</c:v>
                </c:pt>
                <c:pt idx="1294">
                  <c:v>7.3736115005096474</c:v>
                </c:pt>
                <c:pt idx="1295">
                  <c:v>7.3737715159556467</c:v>
                </c:pt>
                <c:pt idx="1296">
                  <c:v>7.3739314079805416</c:v>
                </c:pt>
                <c:pt idx="1297">
                  <c:v>7.3740911767745771</c:v>
                </c:pt>
                <c:pt idx="1298">
                  <c:v>7.3742508225275571</c:v>
                </c:pt>
                <c:pt idx="1299">
                  <c:v>7.3744103454288492</c:v>
                </c:pt>
                <c:pt idx="1300">
                  <c:v>7.3745697456673831</c:v>
                </c:pt>
                <c:pt idx="1301">
                  <c:v>7.3747290234316534</c:v>
                </c:pt>
                <c:pt idx="1302">
                  <c:v>7.3748881789097203</c:v>
                </c:pt>
                <c:pt idx="1303">
                  <c:v>7.3750472122892115</c:v>
                </c:pt>
                <c:pt idx="1304">
                  <c:v>7.375206123757323</c:v>
                </c:pt>
                <c:pt idx="1305">
                  <c:v>7.3753649135008192</c:v>
                </c:pt>
                <c:pt idx="1306">
                  <c:v>7.3755235817060392</c:v>
                </c:pt>
                <c:pt idx="1307">
                  <c:v>7.3756821285588918</c:v>
                </c:pt>
                <c:pt idx="1308">
                  <c:v>7.37584055424486</c:v>
                </c:pt>
                <c:pt idx="1309">
                  <c:v>7.3759988589490018</c:v>
                </c:pt>
                <c:pt idx="1310">
                  <c:v>7.3761570428559509</c:v>
                </c:pt>
                <c:pt idx="1311">
                  <c:v>7.3763151061499226</c:v>
                </c:pt>
                <c:pt idx="1312">
                  <c:v>7.376473049014705</c:v>
                </c:pt>
                <c:pt idx="1313">
                  <c:v>7.3766308716336715</c:v>
                </c:pt>
                <c:pt idx="1314">
                  <c:v>7.3767885741897743</c:v>
                </c:pt>
                <c:pt idx="1315">
                  <c:v>7.3769461568655483</c:v>
                </c:pt>
                <c:pt idx="1316">
                  <c:v>7.3771036198431155</c:v>
                </c:pt>
                <c:pt idx="1317">
                  <c:v>7.3772609633041792</c:v>
                </c:pt>
                <c:pt idx="1318">
                  <c:v>7.377418187430032</c:v>
                </c:pt>
                <c:pt idx="1319">
                  <c:v>7.3775752924015521</c:v>
                </c:pt>
                <c:pt idx="1320">
                  <c:v>7.3777322783992094</c:v>
                </c:pt>
                <c:pt idx="1321">
                  <c:v>7.3778891456030626</c:v>
                </c:pt>
                <c:pt idx="1322">
                  <c:v>7.3780458941927609</c:v>
                </c:pt>
                <c:pt idx="1323">
                  <c:v>7.3782025243475484</c:v>
                </c:pt>
                <c:pt idx="1324">
                  <c:v>7.3783590362462625</c:v>
                </c:pt>
                <c:pt idx="1325">
                  <c:v>7.3785154300673348</c:v>
                </c:pt>
                <c:pt idx="1326">
                  <c:v>7.3786717059887952</c:v>
                </c:pt>
                <c:pt idx="1327">
                  <c:v>7.3788278641882696</c:v>
                </c:pt>
                <c:pt idx="1328">
                  <c:v>7.3789839048429835</c:v>
                </c:pt>
                <c:pt idx="1329">
                  <c:v>7.3791398281297624</c:v>
                </c:pt>
                <c:pt idx="1330">
                  <c:v>7.3792956342250342</c:v>
                </c:pt>
                <c:pt idx="1331">
                  <c:v>7.379451323304826</c:v>
                </c:pt>
                <c:pt idx="1332">
                  <c:v>7.3796068955447724</c:v>
                </c:pt>
                <c:pt idx="1333">
                  <c:v>7.3797623511201111</c:v>
                </c:pt>
                <c:pt idx="1334">
                  <c:v>7.3799176902056862</c:v>
                </c:pt>
                <c:pt idx="1335">
                  <c:v>7.3800729129759484</c:v>
                </c:pt>
                <c:pt idx="1336">
                  <c:v>7.3802280196049574</c:v>
                </c:pt>
                <c:pt idx="1337">
                  <c:v>7.3803830102663825</c:v>
                </c:pt>
                <c:pt idx="1338">
                  <c:v>7.3805378851335037</c:v>
                </c:pt>
                <c:pt idx="1339">
                  <c:v>7.3806926443792129</c:v>
                </c:pt>
                <c:pt idx="1340">
                  <c:v>7.3808472881760139</c:v>
                </c:pt>
                <c:pt idx="1341">
                  <c:v>7.3810018166960285</c:v>
                </c:pt>
                <c:pt idx="1342">
                  <c:v>7.3811562301109888</c:v>
                </c:pt>
                <c:pt idx="1343">
                  <c:v>7.3813105285922465</c:v>
                </c:pt>
                <c:pt idx="1344">
                  <c:v>7.3814647123107706</c:v>
                </c:pt>
                <c:pt idx="1345">
                  <c:v>7.3816187814371492</c:v>
                </c:pt>
                <c:pt idx="1346">
                  <c:v>7.3817727361415884</c:v>
                </c:pt>
                <c:pt idx="1347">
                  <c:v>7.3819265765939175</c:v>
                </c:pt>
                <c:pt idx="1348">
                  <c:v>7.3820803029635869</c:v>
                </c:pt>
                <c:pt idx="1349">
                  <c:v>7.3822339154196701</c:v>
                </c:pt>
                <c:pt idx="1350">
                  <c:v>7.3823874141308679</c:v>
                </c:pt>
                <c:pt idx="1351">
                  <c:v>7.3825407992655006</c:v>
                </c:pt>
                <c:pt idx="1352">
                  <c:v>7.382694070991521</c:v>
                </c:pt>
                <c:pt idx="1353">
                  <c:v>7.382847229476508</c:v>
                </c:pt>
                <c:pt idx="1354">
                  <c:v>7.3830002748876673</c:v>
                </c:pt>
                <c:pt idx="1355">
                  <c:v>7.3831532073918362</c:v>
                </c:pt>
                <c:pt idx="1356">
                  <c:v>7.3833060271554842</c:v>
                </c:pt>
                <c:pt idx="1357">
                  <c:v>7.3834587343447096</c:v>
                </c:pt>
                <c:pt idx="1358">
                  <c:v>7.3836113291252463</c:v>
                </c:pt>
                <c:pt idx="1359">
                  <c:v>7.3837638116624635</c:v>
                </c:pt>
                <c:pt idx="1360">
                  <c:v>7.3839161821213626</c:v>
                </c:pt>
                <c:pt idx="1361">
                  <c:v>7.3840684406665833</c:v>
                </c:pt>
                <c:pt idx="1362">
                  <c:v>7.3842205874624041</c:v>
                </c:pt>
                <c:pt idx="1363">
                  <c:v>7.3843726226727391</c:v>
                </c:pt>
                <c:pt idx="1364">
                  <c:v>7.3845245464611429</c:v>
                </c:pt>
                <c:pt idx="1365">
                  <c:v>7.3846763589908129</c:v>
                </c:pt>
                <c:pt idx="1366">
                  <c:v>7.3848280604245859</c:v>
                </c:pt>
                <c:pt idx="1367">
                  <c:v>7.3849796509249419</c:v>
                </c:pt>
                <c:pt idx="1368">
                  <c:v>7.3851311306540053</c:v>
                </c:pt>
                <c:pt idx="1369">
                  <c:v>7.3852824997735453</c:v>
                </c:pt>
                <c:pt idx="1370">
                  <c:v>7.385433758444977</c:v>
                </c:pt>
                <c:pt idx="1371">
                  <c:v>7.3855849068293615</c:v>
                </c:pt>
                <c:pt idx="1372">
                  <c:v>7.3857359450874087</c:v>
                </c:pt>
                <c:pt idx="1373">
                  <c:v>7.3858868733794782</c:v>
                </c:pt>
                <c:pt idx="1374">
                  <c:v>7.3860376918655763</c:v>
                </c:pt>
                <c:pt idx="1375">
                  <c:v>7.3861884007053664</c:v>
                </c:pt>
                <c:pt idx="1376">
                  <c:v>7.3863390000581575</c:v>
                </c:pt>
                <c:pt idx="1377">
                  <c:v>7.3864894900829139</c:v>
                </c:pt>
                <c:pt idx="1378">
                  <c:v>7.3866398709382572</c:v>
                </c:pt>
                <c:pt idx="1379">
                  <c:v>7.38679014278246</c:v>
                </c:pt>
                <c:pt idx="1380">
                  <c:v>7.3869403057734511</c:v>
                </c:pt>
                <c:pt idx="1381">
                  <c:v>7.3870903600688189</c:v>
                </c:pt>
                <c:pt idx="1382">
                  <c:v>7.3872403058258085</c:v>
                </c:pt>
                <c:pt idx="1383">
                  <c:v>7.3873901432013236</c:v>
                </c:pt>
                <c:pt idx="1384">
                  <c:v>7.3875398723519279</c:v>
                </c:pt>
                <c:pt idx="1385">
                  <c:v>7.3876894934338466</c:v>
                </c:pt>
                <c:pt idx="1386">
                  <c:v>7.3878390066029667</c:v>
                </c:pt>
                <c:pt idx="1387">
                  <c:v>7.3879884120148391</c:v>
                </c:pt>
                <c:pt idx="1388">
                  <c:v>7.3881377098246768</c:v>
                </c:pt>
                <c:pt idx="1389">
                  <c:v>7.3882869001873592</c:v>
                </c:pt>
                <c:pt idx="1390">
                  <c:v>7.3884359832574305</c:v>
                </c:pt>
                <c:pt idx="1391">
                  <c:v>7.3885849591891022</c:v>
                </c:pt>
                <c:pt idx="1392">
                  <c:v>7.388733828136254</c:v>
                </c:pt>
                <c:pt idx="1393">
                  <c:v>7.3888825902524324</c:v>
                </c:pt>
                <c:pt idx="1394">
                  <c:v>7.3890312456908571</c:v>
                </c:pt>
                <c:pt idx="1395">
                  <c:v>7.3891797946044155</c:v>
                </c:pt>
                <c:pt idx="1396">
                  <c:v>7.3893282371456666</c:v>
                </c:pt>
                <c:pt idx="1397">
                  <c:v>7.3894765734668431</c:v>
                </c:pt>
                <c:pt idx="1398">
                  <c:v>7.389624803719852</c:v>
                </c:pt>
                <c:pt idx="1399">
                  <c:v>7.3897729280562716</c:v>
                </c:pt>
                <c:pt idx="1400">
                  <c:v>7.3899209466273579</c:v>
                </c:pt>
                <c:pt idx="1401">
                  <c:v>7.3900688595840434</c:v>
                </c:pt>
                <c:pt idx="1402">
                  <c:v>7.3902166670769365</c:v>
                </c:pt>
                <c:pt idx="1403">
                  <c:v>7.3903643692563232</c:v>
                </c:pt>
                <c:pt idx="1404">
                  <c:v>7.3905119662721699</c:v>
                </c:pt>
                <c:pt idx="1405">
                  <c:v>7.3906594582741221</c:v>
                </c:pt>
                <c:pt idx="1406">
                  <c:v>7.3908068454115075</c:v>
                </c:pt>
                <c:pt idx="1407">
                  <c:v>7.3909541278333322</c:v>
                </c:pt>
                <c:pt idx="1408">
                  <c:v>7.3911013056882897</c:v>
                </c:pt>
                <c:pt idx="1409">
                  <c:v>7.391248379124753</c:v>
                </c:pt>
                <c:pt idx="1410">
                  <c:v>7.3913953482907813</c:v>
                </c:pt>
                <c:pt idx="1411">
                  <c:v>7.3915422133341178</c:v>
                </c:pt>
                <c:pt idx="1412">
                  <c:v>7.3916889744021947</c:v>
                </c:pt>
                <c:pt idx="1413">
                  <c:v>7.3918356316421274</c:v>
                </c:pt>
                <c:pt idx="1414">
                  <c:v>7.3919821852007228</c:v>
                </c:pt>
                <c:pt idx="1415">
                  <c:v>7.3921286352244753</c:v>
                </c:pt>
                <c:pt idx="1416">
                  <c:v>7.3922749818595683</c:v>
                </c:pt>
                <c:pt idx="1417">
                  <c:v>7.3924212252518764</c:v>
                </c:pt>
                <c:pt idx="1418">
                  <c:v>7.3925673655469666</c:v>
                </c:pt>
                <c:pt idx="1419">
                  <c:v>7.392713402890096</c:v>
                </c:pt>
                <c:pt idx="1420">
                  <c:v>7.3928593374262173</c:v>
                </c:pt>
                <c:pt idx="1421">
                  <c:v>7.3930051692999763</c:v>
                </c:pt>
                <c:pt idx="1422">
                  <c:v>7.3931508986557137</c:v>
                </c:pt>
                <c:pt idx="1423">
                  <c:v>7.3932965256374663</c:v>
                </c:pt>
                <c:pt idx="1424">
                  <c:v>7.3934420503889671</c:v>
                </c:pt>
                <c:pt idx="1425">
                  <c:v>7.3935874730536462</c:v>
                </c:pt>
                <c:pt idx="1426">
                  <c:v>7.3937327937746344</c:v>
                </c:pt>
                <c:pt idx="1427">
                  <c:v>7.3938780126947581</c:v>
                </c:pt>
                <c:pt idx="1428">
                  <c:v>7.3940231299565466</c:v>
                </c:pt>
                <c:pt idx="1429">
                  <c:v>7.3941681457022295</c:v>
                </c:pt>
                <c:pt idx="1430">
                  <c:v>7.3943130600737366</c:v>
                </c:pt>
                <c:pt idx="1431">
                  <c:v>7.3944578732127031</c:v>
                </c:pt>
                <c:pt idx="1432">
                  <c:v>7.394602585260464</c:v>
                </c:pt>
                <c:pt idx="1433">
                  <c:v>7.3947471963580611</c:v>
                </c:pt>
                <c:pt idx="1434">
                  <c:v>7.3948917066462414</c:v>
                </c:pt>
                <c:pt idx="1435">
                  <c:v>7.3950361162654561</c:v>
                </c:pt>
                <c:pt idx="1436">
                  <c:v>7.3951804253558642</c:v>
                </c:pt>
                <c:pt idx="1437">
                  <c:v>7.3953246340573315</c:v>
                </c:pt>
                <c:pt idx="1438">
                  <c:v>7.3954687425094328</c:v>
                </c:pt>
                <c:pt idx="1439">
                  <c:v>7.395612750851452</c:v>
                </c:pt>
                <c:pt idx="1440">
                  <c:v>7.395756659222382</c:v>
                </c:pt>
                <c:pt idx="1441">
                  <c:v>7.395900467760927</c:v>
                </c:pt>
                <c:pt idx="1442">
                  <c:v>7.3960441766055034</c:v>
                </c:pt>
                <c:pt idx="1443">
                  <c:v>7.3961877858942389</c:v>
                </c:pt>
                <c:pt idx="1444">
                  <c:v>7.3963312957649752</c:v>
                </c:pt>
                <c:pt idx="1445">
                  <c:v>7.3964747063552672</c:v>
                </c:pt>
                <c:pt idx="1446">
                  <c:v>7.3966180178023855</c:v>
                </c:pt>
                <c:pt idx="1447">
                  <c:v>7.3967612302433139</c:v>
                </c:pt>
                <c:pt idx="1448">
                  <c:v>7.3969043438147555</c:v>
                </c:pt>
                <c:pt idx="1449">
                  <c:v>7.3970473586531273</c:v>
                </c:pt>
                <c:pt idx="1450">
                  <c:v>7.3971902748945686</c:v>
                </c:pt>
                <c:pt idx="1451">
                  <c:v>7.3973330926749332</c:v>
                </c:pt>
                <c:pt idx="1452">
                  <c:v>7.3974758121297954</c:v>
                </c:pt>
                <c:pt idx="1453">
                  <c:v>7.3976184333944506</c:v>
                </c:pt>
                <c:pt idx="1454">
                  <c:v>7.3977609566039142</c:v>
                </c:pt>
                <c:pt idx="1455">
                  <c:v>7.3979033818929247</c:v>
                </c:pt>
                <c:pt idx="1456">
                  <c:v>7.3980457093959409</c:v>
                </c:pt>
                <c:pt idx="1457">
                  <c:v>7.3981879392471459</c:v>
                </c:pt>
                <c:pt idx="1458">
                  <c:v>7.398330071580447</c:v>
                </c:pt>
                <c:pt idx="1459">
                  <c:v>7.3984721065294767</c:v>
                </c:pt>
                <c:pt idx="1460">
                  <c:v>7.3986140442275925</c:v>
                </c:pt>
                <c:pt idx="1461">
                  <c:v>7.398755884807878</c:v>
                </c:pt>
                <c:pt idx="1462">
                  <c:v>7.3988976284031436</c:v>
                </c:pt>
                <c:pt idx="1463">
                  <c:v>7.3990392751459284</c:v>
                </c:pt>
                <c:pt idx="1464">
                  <c:v>7.3991808251684983</c:v>
                </c:pt>
                <c:pt idx="1465">
                  <c:v>7.3993222786028507</c:v>
                </c:pt>
                <c:pt idx="1466">
                  <c:v>7.3994636355807106</c:v>
                </c:pt>
                <c:pt idx="1467">
                  <c:v>7.3996048962335363</c:v>
                </c:pt>
                <c:pt idx="1468">
                  <c:v>7.3997460606925145</c:v>
                </c:pt>
                <c:pt idx="1469">
                  <c:v>7.3998871290885671</c:v>
                </c:pt>
                <c:pt idx="1470">
                  <c:v>7.4000281015523477</c:v>
                </c:pt>
                <c:pt idx="1471">
                  <c:v>7.400168978214241</c:v>
                </c:pt>
                <c:pt idx="1472">
                  <c:v>7.4003097592043714</c:v>
                </c:pt>
                <c:pt idx="1473">
                  <c:v>7.4004504446525941</c:v>
                </c:pt>
                <c:pt idx="1474">
                  <c:v>7.4005910346885013</c:v>
                </c:pt>
                <c:pt idx="1475">
                  <c:v>7.4007315294414235</c:v>
                </c:pt>
                <c:pt idx="1476">
                  <c:v>7.4008719290404237</c:v>
                </c:pt>
                <c:pt idx="1477">
                  <c:v>7.4010122336143072</c:v>
                </c:pt>
                <c:pt idx="1478">
                  <c:v>7.4011524432916147</c:v>
                </c:pt>
                <c:pt idx="1479">
                  <c:v>7.4012925582006321</c:v>
                </c:pt>
                <c:pt idx="1480">
                  <c:v>7.4014325784693815</c:v>
                </c:pt>
                <c:pt idx="1481">
                  <c:v>7.4015725042256202</c:v>
                </c:pt>
                <c:pt idx="1482">
                  <c:v>7.4017123355968595</c:v>
                </c:pt>
                <c:pt idx="1483">
                  <c:v>7.4018520727103407</c:v>
                </c:pt>
                <c:pt idx="1484">
                  <c:v>7.4019917156930521</c:v>
                </c:pt>
                <c:pt idx="1485">
                  <c:v>7.4021312646717314</c:v>
                </c:pt>
                <c:pt idx="1486">
                  <c:v>7.4022939531715899</c:v>
                </c:pt>
                <c:pt idx="1487">
                  <c:v>7.4024565140940517</c:v>
                </c:pt>
                <c:pt idx="1488">
                  <c:v>7.4026189476390503</c:v>
                </c:pt>
                <c:pt idx="1489">
                  <c:v>7.4027812540060474</c:v>
                </c:pt>
                <c:pt idx="1490">
                  <c:v>7.402943433394034</c:v>
                </c:pt>
                <c:pt idx="1491">
                  <c:v>7.4031054860015386</c:v>
                </c:pt>
                <c:pt idx="1492">
                  <c:v>7.4032674120266213</c:v>
                </c:pt>
                <c:pt idx="1493">
                  <c:v>7.4034292116668814</c:v>
                </c:pt>
                <c:pt idx="1494">
                  <c:v>7.4035908851194527</c:v>
                </c:pt>
                <c:pt idx="1495">
                  <c:v>7.40375243258101</c:v>
                </c:pt>
                <c:pt idx="1496">
                  <c:v>7.4039138542477678</c:v>
                </c:pt>
                <c:pt idx="1497">
                  <c:v>7.4040751503154842</c:v>
                </c:pt>
                <c:pt idx="1498">
                  <c:v>7.4042363209794591</c:v>
                </c:pt>
                <c:pt idx="1499">
                  <c:v>7.4043973664345373</c:v>
                </c:pt>
                <c:pt idx="1500">
                  <c:v>7.404558286875111</c:v>
                </c:pt>
                <c:pt idx="1501">
                  <c:v>7.4047190824951183</c:v>
                </c:pt>
                <c:pt idx="1502">
                  <c:v>7.4048797534880473</c:v>
                </c:pt>
                <c:pt idx="1503">
                  <c:v>7.405040300046938</c:v>
                </c:pt>
                <c:pt idx="1504">
                  <c:v>7.4052007223643797</c:v>
                </c:pt>
                <c:pt idx="1505">
                  <c:v>7.4053610206325162</c:v>
                </c:pt>
                <c:pt idx="1506">
                  <c:v>7.4055211950430468</c:v>
                </c:pt>
                <c:pt idx="1507">
                  <c:v>7.4056812457872239</c:v>
                </c:pt>
                <c:pt idx="1508">
                  <c:v>7.40584117305586</c:v>
                </c:pt>
                <c:pt idx="1509">
                  <c:v>7.4060009770393265</c:v>
                </c:pt>
                <c:pt idx="1510">
                  <c:v>7.4061606579275514</c:v>
                </c:pt>
                <c:pt idx="1511">
                  <c:v>7.4063202159100294</c:v>
                </c:pt>
                <c:pt idx="1512">
                  <c:v>7.4064796511758129</c:v>
                </c:pt>
                <c:pt idx="1513">
                  <c:v>7.4066389639135215</c:v>
                </c:pt>
                <c:pt idx="1514">
                  <c:v>7.4067981543113399</c:v>
                </c:pt>
                <c:pt idx="1515">
                  <c:v>7.4069572225570184</c:v>
                </c:pt>
                <c:pt idx="1516">
                  <c:v>7.4071161688378764</c:v>
                </c:pt>
                <c:pt idx="1517">
                  <c:v>7.4072749933408026</c:v>
                </c:pt>
                <c:pt idx="1518">
                  <c:v>7.407433696252256</c:v>
                </c:pt>
                <c:pt idx="1519">
                  <c:v>7.4075922777582681</c:v>
                </c:pt>
                <c:pt idx="1520">
                  <c:v>7.4077507380444443</c:v>
                </c:pt>
                <c:pt idx="1521">
                  <c:v>7.4079090772959635</c:v>
                </c:pt>
                <c:pt idx="1522">
                  <c:v>7.4080672956975828</c:v>
                </c:pt>
                <c:pt idx="1523">
                  <c:v>7.4082253934336322</c:v>
                </c:pt>
                <c:pt idx="1524">
                  <c:v>7.4083833706880258</c:v>
                </c:pt>
                <c:pt idx="1525">
                  <c:v>7.4085412276442533</c:v>
                </c:pt>
                <c:pt idx="1526">
                  <c:v>7.4086989644853869</c:v>
                </c:pt>
                <c:pt idx="1527">
                  <c:v>7.4088565813940832</c:v>
                </c:pt>
                <c:pt idx="1528">
                  <c:v>7.4090140785525787</c:v>
                </c:pt>
                <c:pt idx="1529">
                  <c:v>7.4091714561426985</c:v>
                </c:pt>
                <c:pt idx="1530">
                  <c:v>7.4093287143458513</c:v>
                </c:pt>
                <c:pt idx="1531">
                  <c:v>7.4094858533430337</c:v>
                </c:pt>
                <c:pt idx="1532">
                  <c:v>7.4096428733148327</c:v>
                </c:pt>
                <c:pt idx="1533">
                  <c:v>7.4097997744414235</c:v>
                </c:pt>
                <c:pt idx="1534">
                  <c:v>7.4099565569025732</c:v>
                </c:pt>
                <c:pt idx="1535">
                  <c:v>7.4101132208776415</c:v>
                </c:pt>
                <c:pt idx="1536">
                  <c:v>7.4102697665455803</c:v>
                </c:pt>
                <c:pt idx="1537">
                  <c:v>7.4104261940849385</c:v>
                </c:pt>
                <c:pt idx="1538">
                  <c:v>7.4105825036738597</c:v>
                </c:pt>
                <c:pt idx="1539">
                  <c:v>7.4107386954900862</c:v>
                </c:pt>
                <c:pt idx="1540">
                  <c:v>7.4108947697109571</c:v>
                </c:pt>
                <c:pt idx="1541">
                  <c:v>7.4110507265134125</c:v>
                </c:pt>
                <c:pt idx="1542">
                  <c:v>7.4112065660739921</c:v>
                </c:pt>
                <c:pt idx="1543">
                  <c:v>7.4113622885688404</c:v>
                </c:pt>
                <c:pt idx="1544">
                  <c:v>7.4115178941737012</c:v>
                </c:pt>
                <c:pt idx="1545">
                  <c:v>7.4116733830639276</c:v>
                </c:pt>
                <c:pt idx="1546">
                  <c:v>7.4118287554144739</c:v>
                </c:pt>
                <c:pt idx="1547">
                  <c:v>7.4119840113999054</c:v>
                </c:pt>
                <c:pt idx="1548">
                  <c:v>7.412139151194391</c:v>
                </c:pt>
                <c:pt idx="1549">
                  <c:v>7.4122941749717137</c:v>
                </c:pt>
                <c:pt idx="1550">
                  <c:v>7.4124490829052636</c:v>
                </c:pt>
                <c:pt idx="1551">
                  <c:v>7.4126038751680428</c:v>
                </c:pt>
                <c:pt idx="1552">
                  <c:v>7.4127585519326669</c:v>
                </c:pt>
                <c:pt idx="1553">
                  <c:v>7.4129131133713662</c:v>
                </c:pt>
                <c:pt idx="1554">
                  <c:v>7.4130675596559836</c:v>
                </c:pt>
                <c:pt idx="1555">
                  <c:v>7.4132218909579803</c:v>
                </c:pt>
                <c:pt idx="1556">
                  <c:v>7.4133761074484346</c:v>
                </c:pt>
                <c:pt idx="1557">
                  <c:v>7.4135302092980417</c:v>
                </c:pt>
                <c:pt idx="1558">
                  <c:v>7.4136841966771172</c:v>
                </c:pt>
                <c:pt idx="1559">
                  <c:v>7.4138380697555997</c:v>
                </c:pt>
                <c:pt idx="1560">
                  <c:v>7.4139918287030468</c:v>
                </c:pt>
                <c:pt idx="1561">
                  <c:v>7.414145473688639</c:v>
                </c:pt>
                <c:pt idx="1562">
                  <c:v>7.4142990048811832</c:v>
                </c:pt>
                <c:pt idx="1563">
                  <c:v>7.4144524224491093</c:v>
                </c:pt>
                <c:pt idx="1564">
                  <c:v>7.4146057265604757</c:v>
                </c:pt>
                <c:pt idx="1565">
                  <c:v>7.414758917382966</c:v>
                </c:pt>
                <c:pt idx="1566">
                  <c:v>7.4149119950838926</c:v>
                </c:pt>
                <c:pt idx="1567">
                  <c:v>7.4150649598302003</c:v>
                </c:pt>
                <c:pt idx="1568">
                  <c:v>7.4152178117884606</c:v>
                </c:pt>
                <c:pt idx="1569">
                  <c:v>7.4153705511248802</c:v>
                </c:pt>
                <c:pt idx="1570">
                  <c:v>7.4155231780052953</c:v>
                </c:pt>
                <c:pt idx="1571">
                  <c:v>7.4156756925951797</c:v>
                </c:pt>
                <c:pt idx="1572">
                  <c:v>7.4158280950596405</c:v>
                </c:pt>
                <c:pt idx="1573">
                  <c:v>7.4159803855634197</c:v>
                </c:pt>
                <c:pt idx="1574">
                  <c:v>7.4161325642708995</c:v>
                </c:pt>
                <c:pt idx="1575">
                  <c:v>7.4162846313460964</c:v>
                </c:pt>
                <c:pt idx="1576">
                  <c:v>7.4164365869526705</c:v>
                </c:pt>
                <c:pt idx="1577">
                  <c:v>7.4165884312539188</c:v>
                </c:pt>
                <c:pt idx="1578">
                  <c:v>7.4167401644127819</c:v>
                </c:pt>
                <c:pt idx="1579">
                  <c:v>7.416891786591842</c:v>
                </c:pt>
                <c:pt idx="1580">
                  <c:v>7.4170432979533238</c:v>
                </c:pt>
                <c:pt idx="1581">
                  <c:v>7.4171946986590989</c:v>
                </c:pt>
                <c:pt idx="1582">
                  <c:v>7.4173459888706832</c:v>
                </c:pt>
                <c:pt idx="1583">
                  <c:v>7.4174971687492386</c:v>
                </c:pt>
                <c:pt idx="1584">
                  <c:v>7.417648238455576</c:v>
                </c:pt>
                <c:pt idx="1585">
                  <c:v>7.4177991981501537</c:v>
                </c:pt>
                <c:pt idx="1586">
                  <c:v>7.41795004799308</c:v>
                </c:pt>
                <c:pt idx="1587">
                  <c:v>7.4181007881441161</c:v>
                </c:pt>
                <c:pt idx="1588">
                  <c:v>7.4182514187626705</c:v>
                </c:pt>
                <c:pt idx="1589">
                  <c:v>7.4184019400078087</c:v>
                </c:pt>
                <c:pt idx="1590">
                  <c:v>7.4185523520382484</c:v>
                </c:pt>
                <c:pt idx="1591">
                  <c:v>7.4187026550123605</c:v>
                </c:pt>
                <c:pt idx="1592">
                  <c:v>7.4188528490881751</c:v>
                </c:pt>
                <c:pt idx="1593">
                  <c:v>7.4190029344233759</c:v>
                </c:pt>
                <c:pt idx="1594">
                  <c:v>7.4191529111753054</c:v>
                </c:pt>
                <c:pt idx="1595">
                  <c:v>7.4193027795009652</c:v>
                </c:pt>
                <c:pt idx="1596">
                  <c:v>7.4194525395570174</c:v>
                </c:pt>
                <c:pt idx="1597">
                  <c:v>7.4196021914997825</c:v>
                </c:pt>
                <c:pt idx="1598">
                  <c:v>7.419751735485244</c:v>
                </c:pt>
                <c:pt idx="1599">
                  <c:v>7.4199011716690491</c:v>
                </c:pt>
                <c:pt idx="1600">
                  <c:v>7.4200505002065071</c:v>
                </c:pt>
                <c:pt idx="1601">
                  <c:v>7.420199721252593</c:v>
                </c:pt>
                <c:pt idx="1602">
                  <c:v>7.4203488349619455</c:v>
                </c:pt>
                <c:pt idx="1603">
                  <c:v>7.4204978414888734</c:v>
                </c:pt>
                <c:pt idx="1604">
                  <c:v>7.4206467409873484</c:v>
                </c:pt>
                <c:pt idx="1605">
                  <c:v>7.4207955336110141</c:v>
                </c:pt>
                <c:pt idx="1606">
                  <c:v>7.4209442195131823</c:v>
                </c:pt>
                <c:pt idx="1607">
                  <c:v>7.4210927988468356</c:v>
                </c:pt>
                <c:pt idx="1608">
                  <c:v>7.4212412717646261</c:v>
                </c:pt>
                <c:pt idx="1609">
                  <c:v>7.4213896384188818</c:v>
                </c:pt>
                <c:pt idx="1610">
                  <c:v>7.4215378989616001</c:v>
                </c:pt>
                <c:pt idx="1611">
                  <c:v>7.4216860535444535</c:v>
                </c:pt>
                <c:pt idx="1612">
                  <c:v>7.4218341023187921</c:v>
                </c:pt>
                <c:pt idx="1613">
                  <c:v>7.4219820454356391</c:v>
                </c:pt>
                <c:pt idx="1614">
                  <c:v>7.4221298830456952</c:v>
                </c:pt>
                <c:pt idx="1615">
                  <c:v>7.4222776152993388</c:v>
                </c:pt>
                <c:pt idx="1616">
                  <c:v>7.4224252423466277</c:v>
                </c:pt>
                <c:pt idx="1617">
                  <c:v>7.4225727643372998</c:v>
                </c:pt>
                <c:pt idx="1618">
                  <c:v>7.4227201814207708</c:v>
                </c:pt>
                <c:pt idx="1619">
                  <c:v>7.4228674937461419</c:v>
                </c:pt>
                <c:pt idx="1620">
                  <c:v>7.4230147014621934</c:v>
                </c:pt>
                <c:pt idx="1621">
                  <c:v>7.4231618047173908</c:v>
                </c:pt>
                <c:pt idx="1622">
                  <c:v>7.4233088036598822</c:v>
                </c:pt>
              </c:numCache>
            </c:numRef>
          </c:yVal>
          <c:smooth val="1"/>
          <c:extLst xmlns:c16r2="http://schemas.microsoft.com/office/drawing/2015/06/chart">
            <c:ext xmlns:c16="http://schemas.microsoft.com/office/drawing/2014/chart" uri="{C3380CC4-5D6E-409C-BE32-E72D297353CC}">
              <c16:uniqueId val="{00000000-3436-4DF6-9195-87927E6F326B}"/>
            </c:ext>
          </c:extLst>
        </c:ser>
        <c:ser>
          <c:idx val="2"/>
          <c:order val="1"/>
          <c:tx>
            <c:v>num with ME</c:v>
          </c:tx>
          <c:spPr>
            <a:ln w="41275" cap="rnd">
              <a:solidFill>
                <a:srgbClr val="7030A0"/>
              </a:solidFill>
              <a:round/>
            </a:ln>
            <a:effectLst/>
          </c:spPr>
          <c:marker>
            <c:symbol val="none"/>
          </c:marker>
          <c:xVal>
            <c:numRef>
              <c:f>'DeltaT et DegHPHP'!$H$3:$H$1625</c:f>
              <c:numCache>
                <c:formatCode>0.00E+00</c:formatCode>
                <c:ptCount val="1623"/>
                <c:pt idx="0">
                  <c:v>0.85714285714285698</c:v>
                </c:pt>
                <c:pt idx="1">
                  <c:v>1.71428571428571</c:v>
                </c:pt>
                <c:pt idx="2">
                  <c:v>2.5714285714285698</c:v>
                </c:pt>
                <c:pt idx="3">
                  <c:v>3.4285714285714199</c:v>
                </c:pt>
                <c:pt idx="4">
                  <c:v>4.2857142857142803</c:v>
                </c:pt>
                <c:pt idx="5">
                  <c:v>5.1428571428571397</c:v>
                </c:pt>
                <c:pt idx="6">
                  <c:v>6</c:v>
                </c:pt>
                <c:pt idx="7">
                  <c:v>6.8571428571428497</c:v>
                </c:pt>
                <c:pt idx="8">
                  <c:v>7.71428571428571</c:v>
                </c:pt>
                <c:pt idx="9">
                  <c:v>8.5714285714285694</c:v>
                </c:pt>
                <c:pt idx="10">
                  <c:v>9.4285714285714306</c:v>
                </c:pt>
                <c:pt idx="11">
                  <c:v>10.285714285714199</c:v>
                </c:pt>
                <c:pt idx="12">
                  <c:v>11.1428571428571</c:v>
                </c:pt>
                <c:pt idx="13">
                  <c:v>12</c:v>
                </c:pt>
                <c:pt idx="14">
                  <c:v>12.857142857142801</c:v>
                </c:pt>
                <c:pt idx="15">
                  <c:v>13.714285714285699</c:v>
                </c:pt>
                <c:pt idx="16">
                  <c:v>14.5714285714285</c:v>
                </c:pt>
                <c:pt idx="17">
                  <c:v>15.4285714285714</c:v>
                </c:pt>
                <c:pt idx="18">
                  <c:v>16.285714285714199</c:v>
                </c:pt>
                <c:pt idx="19">
                  <c:v>17.1428571428571</c:v>
                </c:pt>
                <c:pt idx="20">
                  <c:v>18</c:v>
                </c:pt>
                <c:pt idx="21">
                  <c:v>18.857142857142801</c:v>
                </c:pt>
                <c:pt idx="22">
                  <c:v>19.714285714285701</c:v>
                </c:pt>
                <c:pt idx="23">
                  <c:v>20.571428571428498</c:v>
                </c:pt>
                <c:pt idx="24">
                  <c:v>21.428571428571399</c:v>
                </c:pt>
                <c:pt idx="25">
                  <c:v>22.285714285714199</c:v>
                </c:pt>
                <c:pt idx="26">
                  <c:v>23.1428571428571</c:v>
                </c:pt>
                <c:pt idx="27">
                  <c:v>24</c:v>
                </c:pt>
                <c:pt idx="28">
                  <c:v>24.857142857142801</c:v>
                </c:pt>
                <c:pt idx="29">
                  <c:v>25.714285714285701</c:v>
                </c:pt>
                <c:pt idx="30">
                  <c:v>26.571428571428498</c:v>
                </c:pt>
                <c:pt idx="31">
                  <c:v>27.428571428571399</c:v>
                </c:pt>
                <c:pt idx="32">
                  <c:v>28.285714285714199</c:v>
                </c:pt>
                <c:pt idx="33">
                  <c:v>29.1428571428571</c:v>
                </c:pt>
                <c:pt idx="34">
                  <c:v>30</c:v>
                </c:pt>
                <c:pt idx="35">
                  <c:v>30.857142857142801</c:v>
                </c:pt>
                <c:pt idx="36">
                  <c:v>31.714285714285701</c:v>
                </c:pt>
                <c:pt idx="37">
                  <c:v>32.571428571428498</c:v>
                </c:pt>
                <c:pt idx="38">
                  <c:v>33.428571428571402</c:v>
                </c:pt>
                <c:pt idx="39">
                  <c:v>34.285714285714199</c:v>
                </c:pt>
                <c:pt idx="40">
                  <c:v>35.142857142857103</c:v>
                </c:pt>
                <c:pt idx="41">
                  <c:v>36</c:v>
                </c:pt>
                <c:pt idx="42">
                  <c:v>36.857142857142797</c:v>
                </c:pt>
                <c:pt idx="43">
                  <c:v>37.714285714285701</c:v>
                </c:pt>
                <c:pt idx="44">
                  <c:v>38.571428571428498</c:v>
                </c:pt>
                <c:pt idx="45">
                  <c:v>39.428571428571402</c:v>
                </c:pt>
                <c:pt idx="46">
                  <c:v>40.285714285714199</c:v>
                </c:pt>
                <c:pt idx="47">
                  <c:v>41.142857142857103</c:v>
                </c:pt>
                <c:pt idx="48">
                  <c:v>42</c:v>
                </c:pt>
                <c:pt idx="49">
                  <c:v>42.857142857142797</c:v>
                </c:pt>
                <c:pt idx="50">
                  <c:v>43.714285714285701</c:v>
                </c:pt>
                <c:pt idx="51">
                  <c:v>44.571428571428498</c:v>
                </c:pt>
                <c:pt idx="52">
                  <c:v>45.428571428571402</c:v>
                </c:pt>
                <c:pt idx="53">
                  <c:v>46.285714285714199</c:v>
                </c:pt>
                <c:pt idx="54">
                  <c:v>47.142857142857103</c:v>
                </c:pt>
                <c:pt idx="55">
                  <c:v>48</c:v>
                </c:pt>
                <c:pt idx="56">
                  <c:v>48.857142857142797</c:v>
                </c:pt>
                <c:pt idx="57">
                  <c:v>49.714285714285701</c:v>
                </c:pt>
                <c:pt idx="58">
                  <c:v>50.571428571428498</c:v>
                </c:pt>
                <c:pt idx="59">
                  <c:v>51.428571428571402</c:v>
                </c:pt>
                <c:pt idx="60">
                  <c:v>52.285714285714199</c:v>
                </c:pt>
                <c:pt idx="61">
                  <c:v>53.142857142857103</c:v>
                </c:pt>
                <c:pt idx="62">
                  <c:v>54</c:v>
                </c:pt>
                <c:pt idx="63">
                  <c:v>54.857142857142797</c:v>
                </c:pt>
                <c:pt idx="64">
                  <c:v>55.714285714285701</c:v>
                </c:pt>
                <c:pt idx="65">
                  <c:v>56.571428571428498</c:v>
                </c:pt>
                <c:pt idx="66">
                  <c:v>57.428571428571402</c:v>
                </c:pt>
                <c:pt idx="67">
                  <c:v>58.285714285714199</c:v>
                </c:pt>
                <c:pt idx="68">
                  <c:v>59.142857142857103</c:v>
                </c:pt>
                <c:pt idx="69">
                  <c:v>60</c:v>
                </c:pt>
                <c:pt idx="70">
                  <c:v>60.857142857142797</c:v>
                </c:pt>
                <c:pt idx="71">
                  <c:v>61.714285714285701</c:v>
                </c:pt>
                <c:pt idx="72">
                  <c:v>62.571428571428498</c:v>
                </c:pt>
                <c:pt idx="73">
                  <c:v>63.428571428571402</c:v>
                </c:pt>
                <c:pt idx="74">
                  <c:v>64.285714285714207</c:v>
                </c:pt>
                <c:pt idx="75">
                  <c:v>65.142857142857096</c:v>
                </c:pt>
                <c:pt idx="76">
                  <c:v>66</c:v>
                </c:pt>
                <c:pt idx="77">
                  <c:v>66.857142857142804</c:v>
                </c:pt>
                <c:pt idx="78">
                  <c:v>67.714285714285694</c:v>
                </c:pt>
                <c:pt idx="79">
                  <c:v>68.571428571428498</c:v>
                </c:pt>
                <c:pt idx="80">
                  <c:v>69.428571428571402</c:v>
                </c:pt>
                <c:pt idx="81">
                  <c:v>70.285714285714207</c:v>
                </c:pt>
                <c:pt idx="82">
                  <c:v>71.142857142857096</c:v>
                </c:pt>
                <c:pt idx="83">
                  <c:v>72</c:v>
                </c:pt>
                <c:pt idx="84">
                  <c:v>72.857142857142804</c:v>
                </c:pt>
                <c:pt idx="85">
                  <c:v>73.714285714285694</c:v>
                </c:pt>
                <c:pt idx="86">
                  <c:v>74.571428571428498</c:v>
                </c:pt>
                <c:pt idx="87">
                  <c:v>75.428571428571402</c:v>
                </c:pt>
                <c:pt idx="88">
                  <c:v>76.285714285714207</c:v>
                </c:pt>
                <c:pt idx="89">
                  <c:v>77.142857142857096</c:v>
                </c:pt>
                <c:pt idx="90">
                  <c:v>78</c:v>
                </c:pt>
                <c:pt idx="91">
                  <c:v>78.857142857142804</c:v>
                </c:pt>
                <c:pt idx="92">
                  <c:v>79.714285714285694</c:v>
                </c:pt>
                <c:pt idx="93">
                  <c:v>80.571428571428498</c:v>
                </c:pt>
                <c:pt idx="94">
                  <c:v>81.428571428571402</c:v>
                </c:pt>
                <c:pt idx="95">
                  <c:v>82.285714285714207</c:v>
                </c:pt>
                <c:pt idx="96">
                  <c:v>83.142857142857096</c:v>
                </c:pt>
                <c:pt idx="97">
                  <c:v>84</c:v>
                </c:pt>
                <c:pt idx="98">
                  <c:v>84.857142857142804</c:v>
                </c:pt>
                <c:pt idx="99">
                  <c:v>85.714285714285694</c:v>
                </c:pt>
                <c:pt idx="100">
                  <c:v>86.571428571428498</c:v>
                </c:pt>
                <c:pt idx="101">
                  <c:v>87.428571428571402</c:v>
                </c:pt>
                <c:pt idx="102">
                  <c:v>88.285714285714207</c:v>
                </c:pt>
                <c:pt idx="103">
                  <c:v>89.142857142857096</c:v>
                </c:pt>
                <c:pt idx="104">
                  <c:v>90</c:v>
                </c:pt>
                <c:pt idx="105">
                  <c:v>90.857142857142804</c:v>
                </c:pt>
                <c:pt idx="106">
                  <c:v>91.714285714285694</c:v>
                </c:pt>
                <c:pt idx="107">
                  <c:v>92.571428571428498</c:v>
                </c:pt>
                <c:pt idx="108">
                  <c:v>93.428571428571402</c:v>
                </c:pt>
                <c:pt idx="109">
                  <c:v>94.285714285714207</c:v>
                </c:pt>
                <c:pt idx="110">
                  <c:v>95.142857142857096</c:v>
                </c:pt>
                <c:pt idx="111">
                  <c:v>96</c:v>
                </c:pt>
                <c:pt idx="112">
                  <c:v>96.857142857142804</c:v>
                </c:pt>
                <c:pt idx="113">
                  <c:v>97.714285714285694</c:v>
                </c:pt>
                <c:pt idx="114">
                  <c:v>98.571428571428498</c:v>
                </c:pt>
                <c:pt idx="115">
                  <c:v>99.428571428571402</c:v>
                </c:pt>
                <c:pt idx="116">
                  <c:v>100.28571428571399</c:v>
                </c:pt>
                <c:pt idx="117">
                  <c:v>101.142857142857</c:v>
                </c:pt>
                <c:pt idx="118">
                  <c:v>102</c:v>
                </c:pt>
                <c:pt idx="119">
                  <c:v>102.85714285714199</c:v>
                </c:pt>
                <c:pt idx="120">
                  <c:v>103.714285714285</c:v>
                </c:pt>
                <c:pt idx="121">
                  <c:v>104.571428571428</c:v>
                </c:pt>
                <c:pt idx="122">
                  <c:v>105.428571428571</c:v>
                </c:pt>
                <c:pt idx="123">
                  <c:v>106.28571428571399</c:v>
                </c:pt>
                <c:pt idx="124">
                  <c:v>107.142857142857</c:v>
                </c:pt>
                <c:pt idx="125">
                  <c:v>108</c:v>
                </c:pt>
                <c:pt idx="126">
                  <c:v>108.85714285714199</c:v>
                </c:pt>
                <c:pt idx="127">
                  <c:v>109.714285714285</c:v>
                </c:pt>
                <c:pt idx="128">
                  <c:v>110.571428571428</c:v>
                </c:pt>
                <c:pt idx="129">
                  <c:v>111.428571428571</c:v>
                </c:pt>
                <c:pt idx="130">
                  <c:v>112.28571428571399</c:v>
                </c:pt>
                <c:pt idx="131">
                  <c:v>113.142857142857</c:v>
                </c:pt>
                <c:pt idx="132">
                  <c:v>114</c:v>
                </c:pt>
                <c:pt idx="133">
                  <c:v>114.85714285714199</c:v>
                </c:pt>
                <c:pt idx="134">
                  <c:v>115.714285714285</c:v>
                </c:pt>
                <c:pt idx="135">
                  <c:v>116.571428571428</c:v>
                </c:pt>
                <c:pt idx="136">
                  <c:v>117.428571428571</c:v>
                </c:pt>
                <c:pt idx="137">
                  <c:v>118.28571428571399</c:v>
                </c:pt>
                <c:pt idx="138">
                  <c:v>119.142857142857</c:v>
                </c:pt>
                <c:pt idx="139">
                  <c:v>120</c:v>
                </c:pt>
                <c:pt idx="140">
                  <c:v>120.85714285714199</c:v>
                </c:pt>
                <c:pt idx="141">
                  <c:v>121.714285714285</c:v>
                </c:pt>
                <c:pt idx="142">
                  <c:v>122.571428571428</c:v>
                </c:pt>
                <c:pt idx="143">
                  <c:v>123.428571428571</c:v>
                </c:pt>
                <c:pt idx="144">
                  <c:v>124.28571428571399</c:v>
                </c:pt>
                <c:pt idx="145">
                  <c:v>125.142857142857</c:v>
                </c:pt>
                <c:pt idx="146">
                  <c:v>126</c:v>
                </c:pt>
                <c:pt idx="147">
                  <c:v>126.85714285714199</c:v>
                </c:pt>
                <c:pt idx="148">
                  <c:v>127.714285714285</c:v>
                </c:pt>
                <c:pt idx="149">
                  <c:v>128.57142857142799</c:v>
                </c:pt>
                <c:pt idx="150">
                  <c:v>129.42857142857099</c:v>
                </c:pt>
                <c:pt idx="151">
                  <c:v>130.28571428571399</c:v>
                </c:pt>
                <c:pt idx="152">
                  <c:v>131.142857142857</c:v>
                </c:pt>
                <c:pt idx="153">
                  <c:v>132</c:v>
                </c:pt>
                <c:pt idx="154">
                  <c:v>132.85714285714201</c:v>
                </c:pt>
                <c:pt idx="155">
                  <c:v>133.71428571428501</c:v>
                </c:pt>
                <c:pt idx="156">
                  <c:v>134.57142857142799</c:v>
                </c:pt>
                <c:pt idx="157">
                  <c:v>135.42857142857099</c:v>
                </c:pt>
                <c:pt idx="158">
                  <c:v>136.28571428571399</c:v>
                </c:pt>
                <c:pt idx="159">
                  <c:v>137.142857142857</c:v>
                </c:pt>
                <c:pt idx="160">
                  <c:v>138</c:v>
                </c:pt>
                <c:pt idx="161">
                  <c:v>138.85714285714201</c:v>
                </c:pt>
                <c:pt idx="162">
                  <c:v>139.71428571428501</c:v>
                </c:pt>
                <c:pt idx="163">
                  <c:v>140.57142857142799</c:v>
                </c:pt>
                <c:pt idx="164">
                  <c:v>141.42857142857099</c:v>
                </c:pt>
                <c:pt idx="165">
                  <c:v>142.28571428571399</c:v>
                </c:pt>
                <c:pt idx="166">
                  <c:v>143.142857142857</c:v>
                </c:pt>
                <c:pt idx="167">
                  <c:v>144</c:v>
                </c:pt>
                <c:pt idx="168">
                  <c:v>144.85714285714201</c:v>
                </c:pt>
                <c:pt idx="169">
                  <c:v>145.71428571428501</c:v>
                </c:pt>
                <c:pt idx="170">
                  <c:v>146.57142857142799</c:v>
                </c:pt>
                <c:pt idx="171">
                  <c:v>147.42857142857099</c:v>
                </c:pt>
                <c:pt idx="172">
                  <c:v>148.28571428571399</c:v>
                </c:pt>
                <c:pt idx="173">
                  <c:v>149.142857142857</c:v>
                </c:pt>
                <c:pt idx="174">
                  <c:v>150</c:v>
                </c:pt>
                <c:pt idx="175">
                  <c:v>150.85714285714201</c:v>
                </c:pt>
                <c:pt idx="176">
                  <c:v>151.71428571428501</c:v>
                </c:pt>
                <c:pt idx="177">
                  <c:v>152.57142857142799</c:v>
                </c:pt>
                <c:pt idx="178">
                  <c:v>153.42857142857099</c:v>
                </c:pt>
                <c:pt idx="179">
                  <c:v>154.28571428571399</c:v>
                </c:pt>
                <c:pt idx="180">
                  <c:v>155.142857142857</c:v>
                </c:pt>
                <c:pt idx="181">
                  <c:v>156</c:v>
                </c:pt>
                <c:pt idx="182">
                  <c:v>156.85714285714201</c:v>
                </c:pt>
                <c:pt idx="183">
                  <c:v>157.71428571428501</c:v>
                </c:pt>
                <c:pt idx="184">
                  <c:v>158.57142857142799</c:v>
                </c:pt>
                <c:pt idx="185">
                  <c:v>159.42857142857099</c:v>
                </c:pt>
                <c:pt idx="186">
                  <c:v>160.28571428571399</c:v>
                </c:pt>
                <c:pt idx="187">
                  <c:v>161.142857142857</c:v>
                </c:pt>
                <c:pt idx="188">
                  <c:v>162</c:v>
                </c:pt>
                <c:pt idx="189">
                  <c:v>162.85714285714201</c:v>
                </c:pt>
                <c:pt idx="190">
                  <c:v>163.71428571428501</c:v>
                </c:pt>
                <c:pt idx="191">
                  <c:v>164.57142857142799</c:v>
                </c:pt>
                <c:pt idx="192">
                  <c:v>165.42857142857099</c:v>
                </c:pt>
                <c:pt idx="193">
                  <c:v>166.28571428571399</c:v>
                </c:pt>
                <c:pt idx="194">
                  <c:v>167.142857142857</c:v>
                </c:pt>
                <c:pt idx="195">
                  <c:v>168</c:v>
                </c:pt>
                <c:pt idx="196">
                  <c:v>168.85714285714201</c:v>
                </c:pt>
                <c:pt idx="197">
                  <c:v>169.71428571428501</c:v>
                </c:pt>
                <c:pt idx="198">
                  <c:v>170.57142857142799</c:v>
                </c:pt>
                <c:pt idx="199">
                  <c:v>171.42857142857099</c:v>
                </c:pt>
                <c:pt idx="200">
                  <c:v>172.28571428571399</c:v>
                </c:pt>
                <c:pt idx="201">
                  <c:v>173.142857142857</c:v>
                </c:pt>
                <c:pt idx="202">
                  <c:v>174</c:v>
                </c:pt>
                <c:pt idx="203">
                  <c:v>174.85714285714201</c:v>
                </c:pt>
                <c:pt idx="204">
                  <c:v>175.71428571428501</c:v>
                </c:pt>
                <c:pt idx="205">
                  <c:v>176.57142857142799</c:v>
                </c:pt>
                <c:pt idx="206">
                  <c:v>177.42857142857099</c:v>
                </c:pt>
                <c:pt idx="207">
                  <c:v>178.28571428571399</c:v>
                </c:pt>
                <c:pt idx="208">
                  <c:v>179.142857142857</c:v>
                </c:pt>
                <c:pt idx="209">
                  <c:v>180</c:v>
                </c:pt>
                <c:pt idx="210">
                  <c:v>180.85714285714201</c:v>
                </c:pt>
                <c:pt idx="211">
                  <c:v>181.71428571428501</c:v>
                </c:pt>
                <c:pt idx="212">
                  <c:v>182.57142857142799</c:v>
                </c:pt>
                <c:pt idx="213">
                  <c:v>183.42857142857099</c:v>
                </c:pt>
                <c:pt idx="214">
                  <c:v>184.28571428571399</c:v>
                </c:pt>
                <c:pt idx="215">
                  <c:v>185.142857142857</c:v>
                </c:pt>
                <c:pt idx="216">
                  <c:v>186</c:v>
                </c:pt>
                <c:pt idx="217">
                  <c:v>186.85714285714201</c:v>
                </c:pt>
                <c:pt idx="218">
                  <c:v>187.71428571428501</c:v>
                </c:pt>
                <c:pt idx="219">
                  <c:v>188.57142857142799</c:v>
                </c:pt>
                <c:pt idx="220">
                  <c:v>189.42857142857099</c:v>
                </c:pt>
                <c:pt idx="221">
                  <c:v>190.28571428571399</c:v>
                </c:pt>
                <c:pt idx="222">
                  <c:v>191.142857142857</c:v>
                </c:pt>
                <c:pt idx="223">
                  <c:v>192</c:v>
                </c:pt>
                <c:pt idx="224">
                  <c:v>192.85714285714201</c:v>
                </c:pt>
                <c:pt idx="225">
                  <c:v>193.71428571428501</c:v>
                </c:pt>
                <c:pt idx="226">
                  <c:v>194.57142857142799</c:v>
                </c:pt>
                <c:pt idx="227">
                  <c:v>195.42857142857099</c:v>
                </c:pt>
                <c:pt idx="228">
                  <c:v>196.28571428571399</c:v>
                </c:pt>
                <c:pt idx="229">
                  <c:v>197.142857142857</c:v>
                </c:pt>
                <c:pt idx="230">
                  <c:v>198</c:v>
                </c:pt>
                <c:pt idx="231">
                  <c:v>198.85714285714201</c:v>
                </c:pt>
                <c:pt idx="232">
                  <c:v>199.71428571428501</c:v>
                </c:pt>
                <c:pt idx="233">
                  <c:v>200.57142857142799</c:v>
                </c:pt>
                <c:pt idx="234">
                  <c:v>201.42857142857099</c:v>
                </c:pt>
                <c:pt idx="235">
                  <c:v>202.28571428571399</c:v>
                </c:pt>
                <c:pt idx="236">
                  <c:v>203.142857142857</c:v>
                </c:pt>
                <c:pt idx="237">
                  <c:v>204</c:v>
                </c:pt>
                <c:pt idx="238">
                  <c:v>204.85714285714201</c:v>
                </c:pt>
                <c:pt idx="239">
                  <c:v>205.71428571428501</c:v>
                </c:pt>
                <c:pt idx="240">
                  <c:v>206.57142857142799</c:v>
                </c:pt>
                <c:pt idx="241">
                  <c:v>207.42857142857099</c:v>
                </c:pt>
                <c:pt idx="242">
                  <c:v>208.28571428571399</c:v>
                </c:pt>
                <c:pt idx="243">
                  <c:v>209.142857142857</c:v>
                </c:pt>
                <c:pt idx="244">
                  <c:v>210</c:v>
                </c:pt>
                <c:pt idx="245">
                  <c:v>210.85714285714201</c:v>
                </c:pt>
                <c:pt idx="246">
                  <c:v>211.71428571428501</c:v>
                </c:pt>
                <c:pt idx="247">
                  <c:v>212.57142857142799</c:v>
                </c:pt>
                <c:pt idx="248">
                  <c:v>213.42857142857099</c:v>
                </c:pt>
                <c:pt idx="249">
                  <c:v>214.28571428571399</c:v>
                </c:pt>
                <c:pt idx="250">
                  <c:v>215.142857142857</c:v>
                </c:pt>
                <c:pt idx="251">
                  <c:v>216</c:v>
                </c:pt>
                <c:pt idx="252">
                  <c:v>216.85714285714201</c:v>
                </c:pt>
                <c:pt idx="253">
                  <c:v>217.71428571428501</c:v>
                </c:pt>
                <c:pt idx="254">
                  <c:v>218.57142857142799</c:v>
                </c:pt>
                <c:pt idx="255">
                  <c:v>219.42857142857099</c:v>
                </c:pt>
                <c:pt idx="256">
                  <c:v>220.28571428571399</c:v>
                </c:pt>
                <c:pt idx="257">
                  <c:v>221.142857142857</c:v>
                </c:pt>
                <c:pt idx="258">
                  <c:v>222</c:v>
                </c:pt>
                <c:pt idx="259">
                  <c:v>222.85714285714201</c:v>
                </c:pt>
                <c:pt idx="260">
                  <c:v>223.71428571428501</c:v>
                </c:pt>
                <c:pt idx="261">
                  <c:v>224.57142857142799</c:v>
                </c:pt>
                <c:pt idx="262">
                  <c:v>225.42857142857099</c:v>
                </c:pt>
                <c:pt idx="263">
                  <c:v>226.28571428571399</c:v>
                </c:pt>
                <c:pt idx="264">
                  <c:v>227.142857142857</c:v>
                </c:pt>
                <c:pt idx="265">
                  <c:v>228</c:v>
                </c:pt>
                <c:pt idx="266">
                  <c:v>228.85714285714201</c:v>
                </c:pt>
                <c:pt idx="267">
                  <c:v>229.71428571428501</c:v>
                </c:pt>
                <c:pt idx="268">
                  <c:v>230.57142857142799</c:v>
                </c:pt>
                <c:pt idx="269">
                  <c:v>231.42857142857099</c:v>
                </c:pt>
                <c:pt idx="270">
                  <c:v>232.28571428571399</c:v>
                </c:pt>
                <c:pt idx="271">
                  <c:v>233.142857142857</c:v>
                </c:pt>
                <c:pt idx="272">
                  <c:v>234</c:v>
                </c:pt>
                <c:pt idx="273">
                  <c:v>234.85714285714201</c:v>
                </c:pt>
                <c:pt idx="274">
                  <c:v>235.71428571428501</c:v>
                </c:pt>
                <c:pt idx="275">
                  <c:v>236.57142857142799</c:v>
                </c:pt>
                <c:pt idx="276">
                  <c:v>237.42857142857099</c:v>
                </c:pt>
                <c:pt idx="277">
                  <c:v>238.28571428571399</c:v>
                </c:pt>
                <c:pt idx="278">
                  <c:v>239.142857142857</c:v>
                </c:pt>
                <c:pt idx="279">
                  <c:v>240</c:v>
                </c:pt>
                <c:pt idx="280">
                  <c:v>240.85714285714201</c:v>
                </c:pt>
                <c:pt idx="281">
                  <c:v>241.71428571428501</c:v>
                </c:pt>
                <c:pt idx="282">
                  <c:v>242.57142857142799</c:v>
                </c:pt>
                <c:pt idx="283">
                  <c:v>243.42857142857099</c:v>
                </c:pt>
                <c:pt idx="284">
                  <c:v>244.28571428571399</c:v>
                </c:pt>
                <c:pt idx="285">
                  <c:v>245.142857142857</c:v>
                </c:pt>
                <c:pt idx="286">
                  <c:v>246</c:v>
                </c:pt>
                <c:pt idx="287">
                  <c:v>246.85714285714201</c:v>
                </c:pt>
                <c:pt idx="288">
                  <c:v>247.71428571428501</c:v>
                </c:pt>
                <c:pt idx="289">
                  <c:v>248.57142857142799</c:v>
                </c:pt>
                <c:pt idx="290">
                  <c:v>249.42857142857099</c:v>
                </c:pt>
                <c:pt idx="291">
                  <c:v>250.28571428571399</c:v>
                </c:pt>
                <c:pt idx="292">
                  <c:v>251.142857142857</c:v>
                </c:pt>
                <c:pt idx="293">
                  <c:v>252</c:v>
                </c:pt>
                <c:pt idx="294">
                  <c:v>252.85714285714201</c:v>
                </c:pt>
                <c:pt idx="295">
                  <c:v>253.71428571428501</c:v>
                </c:pt>
                <c:pt idx="296">
                  <c:v>254.57142857142799</c:v>
                </c:pt>
                <c:pt idx="297">
                  <c:v>255.42857142857099</c:v>
                </c:pt>
                <c:pt idx="298">
                  <c:v>256.28571428571399</c:v>
                </c:pt>
                <c:pt idx="299">
                  <c:v>257.142857142857</c:v>
                </c:pt>
                <c:pt idx="300">
                  <c:v>258</c:v>
                </c:pt>
                <c:pt idx="301">
                  <c:v>258.85714285714198</c:v>
                </c:pt>
                <c:pt idx="302">
                  <c:v>259.71428571428498</c:v>
                </c:pt>
                <c:pt idx="303">
                  <c:v>260.57142857142799</c:v>
                </c:pt>
                <c:pt idx="304">
                  <c:v>261.42857142857099</c:v>
                </c:pt>
                <c:pt idx="305">
                  <c:v>262.28571428571399</c:v>
                </c:pt>
                <c:pt idx="306">
                  <c:v>263.142857142857</c:v>
                </c:pt>
                <c:pt idx="307">
                  <c:v>264</c:v>
                </c:pt>
                <c:pt idx="308">
                  <c:v>264.85714285714198</c:v>
                </c:pt>
                <c:pt idx="309">
                  <c:v>265.71428571428498</c:v>
                </c:pt>
                <c:pt idx="310">
                  <c:v>266.57142857142799</c:v>
                </c:pt>
                <c:pt idx="311">
                  <c:v>267.42857142857099</c:v>
                </c:pt>
                <c:pt idx="312">
                  <c:v>268.28571428571399</c:v>
                </c:pt>
                <c:pt idx="313">
                  <c:v>269.142857142857</c:v>
                </c:pt>
                <c:pt idx="314">
                  <c:v>270</c:v>
                </c:pt>
                <c:pt idx="315">
                  <c:v>270.85714285714198</c:v>
                </c:pt>
                <c:pt idx="316">
                  <c:v>271.71428571428498</c:v>
                </c:pt>
                <c:pt idx="317">
                  <c:v>272.57142857142799</c:v>
                </c:pt>
                <c:pt idx="318">
                  <c:v>273.42857142857099</c:v>
                </c:pt>
                <c:pt idx="319">
                  <c:v>274.28571428571399</c:v>
                </c:pt>
                <c:pt idx="320">
                  <c:v>275.142857142857</c:v>
                </c:pt>
                <c:pt idx="321">
                  <c:v>276</c:v>
                </c:pt>
                <c:pt idx="322">
                  <c:v>276.85714285714198</c:v>
                </c:pt>
                <c:pt idx="323">
                  <c:v>277.71428571428498</c:v>
                </c:pt>
                <c:pt idx="324">
                  <c:v>278.57142857142799</c:v>
                </c:pt>
                <c:pt idx="325">
                  <c:v>279.42857142857099</c:v>
                </c:pt>
                <c:pt idx="326">
                  <c:v>280.28571428571399</c:v>
                </c:pt>
                <c:pt idx="327">
                  <c:v>281.142857142857</c:v>
                </c:pt>
                <c:pt idx="328">
                  <c:v>282</c:v>
                </c:pt>
                <c:pt idx="329">
                  <c:v>282.85714285714198</c:v>
                </c:pt>
                <c:pt idx="330">
                  <c:v>283.71428571428498</c:v>
                </c:pt>
                <c:pt idx="331">
                  <c:v>284.57142857142799</c:v>
                </c:pt>
                <c:pt idx="332">
                  <c:v>285.42857142857099</c:v>
                </c:pt>
                <c:pt idx="333">
                  <c:v>286.28571428571399</c:v>
                </c:pt>
                <c:pt idx="334">
                  <c:v>287.142857142857</c:v>
                </c:pt>
                <c:pt idx="335">
                  <c:v>288</c:v>
                </c:pt>
                <c:pt idx="336">
                  <c:v>288.85714285714198</c:v>
                </c:pt>
                <c:pt idx="337">
                  <c:v>289.71428571428498</c:v>
                </c:pt>
                <c:pt idx="338">
                  <c:v>290.57142857142799</c:v>
                </c:pt>
                <c:pt idx="339">
                  <c:v>291.42857142857099</c:v>
                </c:pt>
                <c:pt idx="340">
                  <c:v>292.28571428571399</c:v>
                </c:pt>
                <c:pt idx="341">
                  <c:v>293.142857142857</c:v>
                </c:pt>
                <c:pt idx="342">
                  <c:v>294</c:v>
                </c:pt>
                <c:pt idx="343">
                  <c:v>294.85714285714198</c:v>
                </c:pt>
                <c:pt idx="344">
                  <c:v>295.71428571428498</c:v>
                </c:pt>
                <c:pt idx="345">
                  <c:v>296.57142857142799</c:v>
                </c:pt>
                <c:pt idx="346">
                  <c:v>297.42857142857099</c:v>
                </c:pt>
                <c:pt idx="347">
                  <c:v>298.28571428571399</c:v>
                </c:pt>
                <c:pt idx="348">
                  <c:v>299.142857142857</c:v>
                </c:pt>
                <c:pt idx="349">
                  <c:v>300</c:v>
                </c:pt>
                <c:pt idx="350">
                  <c:v>300.85714285714198</c:v>
                </c:pt>
                <c:pt idx="351">
                  <c:v>301.71428571428498</c:v>
                </c:pt>
                <c:pt idx="352">
                  <c:v>302.57142857142799</c:v>
                </c:pt>
                <c:pt idx="353">
                  <c:v>303.42857142857099</c:v>
                </c:pt>
                <c:pt idx="354">
                  <c:v>304.28571428571399</c:v>
                </c:pt>
                <c:pt idx="355">
                  <c:v>305.142857142857</c:v>
                </c:pt>
                <c:pt idx="356">
                  <c:v>306</c:v>
                </c:pt>
                <c:pt idx="357">
                  <c:v>306.85714285714198</c:v>
                </c:pt>
                <c:pt idx="358">
                  <c:v>307.71428571428498</c:v>
                </c:pt>
                <c:pt idx="359">
                  <c:v>308.57142857142799</c:v>
                </c:pt>
                <c:pt idx="360">
                  <c:v>309.42857142857099</c:v>
                </c:pt>
                <c:pt idx="361">
                  <c:v>310.28571428571399</c:v>
                </c:pt>
                <c:pt idx="362">
                  <c:v>311.142857142857</c:v>
                </c:pt>
                <c:pt idx="363">
                  <c:v>312</c:v>
                </c:pt>
                <c:pt idx="364">
                  <c:v>312.85714285714198</c:v>
                </c:pt>
                <c:pt idx="365">
                  <c:v>313.71428571428498</c:v>
                </c:pt>
                <c:pt idx="366">
                  <c:v>314.57142857142799</c:v>
                </c:pt>
                <c:pt idx="367">
                  <c:v>315.42857142857099</c:v>
                </c:pt>
                <c:pt idx="368">
                  <c:v>316.28571428571399</c:v>
                </c:pt>
                <c:pt idx="369">
                  <c:v>317.142857142857</c:v>
                </c:pt>
                <c:pt idx="370">
                  <c:v>318</c:v>
                </c:pt>
                <c:pt idx="371">
                  <c:v>318.85714285714198</c:v>
                </c:pt>
                <c:pt idx="372">
                  <c:v>319.71428571428498</c:v>
                </c:pt>
                <c:pt idx="373">
                  <c:v>320.57142857142799</c:v>
                </c:pt>
                <c:pt idx="374">
                  <c:v>321.42857142857099</c:v>
                </c:pt>
                <c:pt idx="375">
                  <c:v>322.28571428571399</c:v>
                </c:pt>
                <c:pt idx="376">
                  <c:v>323.142857142857</c:v>
                </c:pt>
                <c:pt idx="377">
                  <c:v>324</c:v>
                </c:pt>
                <c:pt idx="378">
                  <c:v>324.85714285714198</c:v>
                </c:pt>
                <c:pt idx="379">
                  <c:v>325.71428571428498</c:v>
                </c:pt>
                <c:pt idx="380">
                  <c:v>326.57142857142799</c:v>
                </c:pt>
                <c:pt idx="381">
                  <c:v>327.42857142857099</c:v>
                </c:pt>
                <c:pt idx="382">
                  <c:v>328.28571428571399</c:v>
                </c:pt>
                <c:pt idx="383">
                  <c:v>329.142857142857</c:v>
                </c:pt>
                <c:pt idx="384">
                  <c:v>330</c:v>
                </c:pt>
                <c:pt idx="385">
                  <c:v>330.85714285714198</c:v>
                </c:pt>
                <c:pt idx="386">
                  <c:v>331.71428571428498</c:v>
                </c:pt>
                <c:pt idx="387">
                  <c:v>332.57142857142799</c:v>
                </c:pt>
                <c:pt idx="388">
                  <c:v>333.42857142857099</c:v>
                </c:pt>
                <c:pt idx="389">
                  <c:v>334.28571428571399</c:v>
                </c:pt>
                <c:pt idx="390">
                  <c:v>335.142857142857</c:v>
                </c:pt>
                <c:pt idx="391">
                  <c:v>336</c:v>
                </c:pt>
                <c:pt idx="392">
                  <c:v>336.85714285714198</c:v>
                </c:pt>
                <c:pt idx="393">
                  <c:v>337.71428571428498</c:v>
                </c:pt>
                <c:pt idx="394">
                  <c:v>338.57142857142799</c:v>
                </c:pt>
                <c:pt idx="395">
                  <c:v>339.42857142857099</c:v>
                </c:pt>
                <c:pt idx="396">
                  <c:v>340.28571428571399</c:v>
                </c:pt>
                <c:pt idx="397">
                  <c:v>341.142857142857</c:v>
                </c:pt>
                <c:pt idx="398">
                  <c:v>342</c:v>
                </c:pt>
                <c:pt idx="399">
                  <c:v>342.85714285714198</c:v>
                </c:pt>
                <c:pt idx="400">
                  <c:v>343.71428571428498</c:v>
                </c:pt>
                <c:pt idx="401">
                  <c:v>344.57142857142799</c:v>
                </c:pt>
                <c:pt idx="402">
                  <c:v>345.42857142857099</c:v>
                </c:pt>
                <c:pt idx="403">
                  <c:v>346.28571428571399</c:v>
                </c:pt>
                <c:pt idx="404">
                  <c:v>347.142857142857</c:v>
                </c:pt>
                <c:pt idx="405">
                  <c:v>348</c:v>
                </c:pt>
                <c:pt idx="406">
                  <c:v>348.85714285714198</c:v>
                </c:pt>
                <c:pt idx="407">
                  <c:v>349.71428571428498</c:v>
                </c:pt>
                <c:pt idx="408">
                  <c:v>350.57142857142799</c:v>
                </c:pt>
                <c:pt idx="409">
                  <c:v>351.42857142857099</c:v>
                </c:pt>
                <c:pt idx="410">
                  <c:v>352.28571428571399</c:v>
                </c:pt>
                <c:pt idx="411">
                  <c:v>353.142857142857</c:v>
                </c:pt>
                <c:pt idx="412">
                  <c:v>354</c:v>
                </c:pt>
                <c:pt idx="413">
                  <c:v>354.85714285714198</c:v>
                </c:pt>
                <c:pt idx="414">
                  <c:v>355.71428571428498</c:v>
                </c:pt>
                <c:pt idx="415">
                  <c:v>356.57142857142799</c:v>
                </c:pt>
                <c:pt idx="416">
                  <c:v>357.42857142857099</c:v>
                </c:pt>
                <c:pt idx="417">
                  <c:v>358.28571428571399</c:v>
                </c:pt>
                <c:pt idx="418">
                  <c:v>359.142857142857</c:v>
                </c:pt>
                <c:pt idx="419">
                  <c:v>360</c:v>
                </c:pt>
                <c:pt idx="420">
                  <c:v>360.85714285714198</c:v>
                </c:pt>
                <c:pt idx="421">
                  <c:v>361.71428571428498</c:v>
                </c:pt>
                <c:pt idx="422">
                  <c:v>362.57142857142799</c:v>
                </c:pt>
                <c:pt idx="423">
                  <c:v>363.42857142857099</c:v>
                </c:pt>
                <c:pt idx="424">
                  <c:v>364.28571428571399</c:v>
                </c:pt>
                <c:pt idx="425">
                  <c:v>365.142857142857</c:v>
                </c:pt>
                <c:pt idx="426">
                  <c:v>366</c:v>
                </c:pt>
                <c:pt idx="427">
                  <c:v>366.85714285714198</c:v>
                </c:pt>
                <c:pt idx="428">
                  <c:v>367.71428571428498</c:v>
                </c:pt>
                <c:pt idx="429">
                  <c:v>368.57142857142799</c:v>
                </c:pt>
                <c:pt idx="430">
                  <c:v>369.42857142857099</c:v>
                </c:pt>
                <c:pt idx="431">
                  <c:v>370.28571428571399</c:v>
                </c:pt>
                <c:pt idx="432">
                  <c:v>371.142857142857</c:v>
                </c:pt>
                <c:pt idx="433">
                  <c:v>372</c:v>
                </c:pt>
                <c:pt idx="434">
                  <c:v>372.85714285714198</c:v>
                </c:pt>
                <c:pt idx="435">
                  <c:v>373.71428571428498</c:v>
                </c:pt>
                <c:pt idx="436">
                  <c:v>374.57142857142799</c:v>
                </c:pt>
                <c:pt idx="437">
                  <c:v>375.42857142857099</c:v>
                </c:pt>
                <c:pt idx="438">
                  <c:v>376.28571428571399</c:v>
                </c:pt>
                <c:pt idx="439">
                  <c:v>377.142857142857</c:v>
                </c:pt>
                <c:pt idx="440">
                  <c:v>378</c:v>
                </c:pt>
                <c:pt idx="441">
                  <c:v>378.85714285714198</c:v>
                </c:pt>
                <c:pt idx="442">
                  <c:v>379.71428571428498</c:v>
                </c:pt>
                <c:pt idx="443">
                  <c:v>380.57142857142799</c:v>
                </c:pt>
                <c:pt idx="444">
                  <c:v>381.42857142857099</c:v>
                </c:pt>
                <c:pt idx="445">
                  <c:v>382.28571428571399</c:v>
                </c:pt>
                <c:pt idx="446">
                  <c:v>383.142857142857</c:v>
                </c:pt>
                <c:pt idx="447">
                  <c:v>384</c:v>
                </c:pt>
                <c:pt idx="448">
                  <c:v>384.85714285714198</c:v>
                </c:pt>
                <c:pt idx="449">
                  <c:v>385.71428571428498</c:v>
                </c:pt>
                <c:pt idx="450">
                  <c:v>386.57142857142799</c:v>
                </c:pt>
                <c:pt idx="451">
                  <c:v>387.42857142857099</c:v>
                </c:pt>
                <c:pt idx="452">
                  <c:v>388.28571428571399</c:v>
                </c:pt>
                <c:pt idx="453">
                  <c:v>389.142857142857</c:v>
                </c:pt>
                <c:pt idx="454">
                  <c:v>390</c:v>
                </c:pt>
                <c:pt idx="455">
                  <c:v>390.85714285714198</c:v>
                </c:pt>
                <c:pt idx="456">
                  <c:v>391.71428571428498</c:v>
                </c:pt>
                <c:pt idx="457">
                  <c:v>392.57142857142799</c:v>
                </c:pt>
                <c:pt idx="458">
                  <c:v>393.42857142857099</c:v>
                </c:pt>
                <c:pt idx="459">
                  <c:v>394.28571428571399</c:v>
                </c:pt>
                <c:pt idx="460">
                  <c:v>395.142857142857</c:v>
                </c:pt>
                <c:pt idx="461">
                  <c:v>396</c:v>
                </c:pt>
                <c:pt idx="462">
                  <c:v>396.85714285714198</c:v>
                </c:pt>
                <c:pt idx="463">
                  <c:v>397.71428571428498</c:v>
                </c:pt>
                <c:pt idx="464">
                  <c:v>398.57142857142799</c:v>
                </c:pt>
                <c:pt idx="465">
                  <c:v>399.42857142857099</c:v>
                </c:pt>
                <c:pt idx="466">
                  <c:v>400.28571428571399</c:v>
                </c:pt>
                <c:pt idx="467">
                  <c:v>401.142857142857</c:v>
                </c:pt>
                <c:pt idx="468">
                  <c:v>402</c:v>
                </c:pt>
                <c:pt idx="469">
                  <c:v>402.85714285714198</c:v>
                </c:pt>
                <c:pt idx="470">
                  <c:v>403.71428571428498</c:v>
                </c:pt>
                <c:pt idx="471">
                  <c:v>404.57142857142799</c:v>
                </c:pt>
                <c:pt idx="472">
                  <c:v>405.42857142857099</c:v>
                </c:pt>
                <c:pt idx="473">
                  <c:v>406.28571428571399</c:v>
                </c:pt>
                <c:pt idx="474">
                  <c:v>407.142857142857</c:v>
                </c:pt>
                <c:pt idx="475">
                  <c:v>408</c:v>
                </c:pt>
                <c:pt idx="476">
                  <c:v>408.85714285714198</c:v>
                </c:pt>
                <c:pt idx="477">
                  <c:v>409.71428571428498</c:v>
                </c:pt>
                <c:pt idx="478">
                  <c:v>410.57142857142799</c:v>
                </c:pt>
                <c:pt idx="479">
                  <c:v>411.42857142857099</c:v>
                </c:pt>
                <c:pt idx="480">
                  <c:v>412.28571428571399</c:v>
                </c:pt>
                <c:pt idx="481">
                  <c:v>413.142857142857</c:v>
                </c:pt>
                <c:pt idx="482">
                  <c:v>414</c:v>
                </c:pt>
                <c:pt idx="483">
                  <c:v>414.85714285714198</c:v>
                </c:pt>
                <c:pt idx="484">
                  <c:v>415.71428571428498</c:v>
                </c:pt>
                <c:pt idx="485">
                  <c:v>416.57142857142799</c:v>
                </c:pt>
                <c:pt idx="486">
                  <c:v>417.42857142857099</c:v>
                </c:pt>
                <c:pt idx="487">
                  <c:v>418.28571428571399</c:v>
                </c:pt>
                <c:pt idx="488">
                  <c:v>419.142857142857</c:v>
                </c:pt>
                <c:pt idx="489">
                  <c:v>420</c:v>
                </c:pt>
                <c:pt idx="490">
                  <c:v>420.85714285714198</c:v>
                </c:pt>
                <c:pt idx="491">
                  <c:v>421.71428571428498</c:v>
                </c:pt>
                <c:pt idx="492">
                  <c:v>422.57142857142799</c:v>
                </c:pt>
                <c:pt idx="493">
                  <c:v>423.42857142857099</c:v>
                </c:pt>
                <c:pt idx="494">
                  <c:v>424.28571428571399</c:v>
                </c:pt>
                <c:pt idx="495">
                  <c:v>425.142857142857</c:v>
                </c:pt>
                <c:pt idx="496">
                  <c:v>426</c:v>
                </c:pt>
                <c:pt idx="497">
                  <c:v>426.85714285714198</c:v>
                </c:pt>
                <c:pt idx="498">
                  <c:v>427.71428571428498</c:v>
                </c:pt>
                <c:pt idx="499">
                  <c:v>428.57142857142799</c:v>
                </c:pt>
                <c:pt idx="500">
                  <c:v>429.42857142857099</c:v>
                </c:pt>
                <c:pt idx="501">
                  <c:v>430.28571428571399</c:v>
                </c:pt>
                <c:pt idx="502">
                  <c:v>431.142857142857</c:v>
                </c:pt>
                <c:pt idx="503">
                  <c:v>432</c:v>
                </c:pt>
                <c:pt idx="504">
                  <c:v>432.85714285714198</c:v>
                </c:pt>
                <c:pt idx="505">
                  <c:v>433.71428571428498</c:v>
                </c:pt>
                <c:pt idx="506">
                  <c:v>434.57142857142799</c:v>
                </c:pt>
                <c:pt idx="507">
                  <c:v>435.42857142857099</c:v>
                </c:pt>
                <c:pt idx="508">
                  <c:v>436.28571428571399</c:v>
                </c:pt>
                <c:pt idx="509">
                  <c:v>437.142857142857</c:v>
                </c:pt>
                <c:pt idx="510">
                  <c:v>438</c:v>
                </c:pt>
                <c:pt idx="511">
                  <c:v>438.85714285714198</c:v>
                </c:pt>
                <c:pt idx="512">
                  <c:v>439.71428571428498</c:v>
                </c:pt>
                <c:pt idx="513">
                  <c:v>440.57142857142799</c:v>
                </c:pt>
                <c:pt idx="514">
                  <c:v>441.42857142857099</c:v>
                </c:pt>
                <c:pt idx="515">
                  <c:v>442.28571428571399</c:v>
                </c:pt>
                <c:pt idx="516">
                  <c:v>443.142857142857</c:v>
                </c:pt>
                <c:pt idx="517">
                  <c:v>444</c:v>
                </c:pt>
                <c:pt idx="518">
                  <c:v>444.85714285714198</c:v>
                </c:pt>
                <c:pt idx="519">
                  <c:v>445.71428571428498</c:v>
                </c:pt>
                <c:pt idx="520">
                  <c:v>446.57142857142799</c:v>
                </c:pt>
                <c:pt idx="521">
                  <c:v>447.42857142857099</c:v>
                </c:pt>
                <c:pt idx="522">
                  <c:v>448.28571428571399</c:v>
                </c:pt>
                <c:pt idx="523">
                  <c:v>449.142857142857</c:v>
                </c:pt>
                <c:pt idx="524">
                  <c:v>450</c:v>
                </c:pt>
                <c:pt idx="525">
                  <c:v>450.85714285714198</c:v>
                </c:pt>
                <c:pt idx="526">
                  <c:v>451.71428571428498</c:v>
                </c:pt>
                <c:pt idx="527">
                  <c:v>452.57142857142799</c:v>
                </c:pt>
                <c:pt idx="528">
                  <c:v>453.42857142857099</c:v>
                </c:pt>
                <c:pt idx="529">
                  <c:v>454.28571428571399</c:v>
                </c:pt>
                <c:pt idx="530">
                  <c:v>455.142857142857</c:v>
                </c:pt>
                <c:pt idx="531">
                  <c:v>456</c:v>
                </c:pt>
                <c:pt idx="532">
                  <c:v>456.85714285714198</c:v>
                </c:pt>
                <c:pt idx="533">
                  <c:v>457.71428571428498</c:v>
                </c:pt>
                <c:pt idx="534">
                  <c:v>458.57142857142799</c:v>
                </c:pt>
                <c:pt idx="535">
                  <c:v>459.42857142857099</c:v>
                </c:pt>
                <c:pt idx="536">
                  <c:v>460.28571428571399</c:v>
                </c:pt>
                <c:pt idx="537">
                  <c:v>461.142857142857</c:v>
                </c:pt>
                <c:pt idx="538">
                  <c:v>462</c:v>
                </c:pt>
                <c:pt idx="539">
                  <c:v>462.85714285714198</c:v>
                </c:pt>
                <c:pt idx="540">
                  <c:v>463.71428571428498</c:v>
                </c:pt>
                <c:pt idx="541">
                  <c:v>464.57142857142799</c:v>
                </c:pt>
                <c:pt idx="542">
                  <c:v>465.42857142857099</c:v>
                </c:pt>
                <c:pt idx="543">
                  <c:v>466.28571428571399</c:v>
                </c:pt>
                <c:pt idx="544">
                  <c:v>467.142857142857</c:v>
                </c:pt>
                <c:pt idx="545">
                  <c:v>468</c:v>
                </c:pt>
                <c:pt idx="546">
                  <c:v>468.85714285714198</c:v>
                </c:pt>
                <c:pt idx="547">
                  <c:v>469.71428571428498</c:v>
                </c:pt>
                <c:pt idx="548">
                  <c:v>470.57142857142799</c:v>
                </c:pt>
                <c:pt idx="549">
                  <c:v>471.42857142857099</c:v>
                </c:pt>
                <c:pt idx="550">
                  <c:v>472.28571428571399</c:v>
                </c:pt>
                <c:pt idx="551">
                  <c:v>473.142857142857</c:v>
                </c:pt>
                <c:pt idx="552">
                  <c:v>474</c:v>
                </c:pt>
                <c:pt idx="553">
                  <c:v>474.85714285714198</c:v>
                </c:pt>
                <c:pt idx="554">
                  <c:v>475.71428571428498</c:v>
                </c:pt>
                <c:pt idx="555">
                  <c:v>476.57142857142799</c:v>
                </c:pt>
                <c:pt idx="556">
                  <c:v>477.42857142857099</c:v>
                </c:pt>
                <c:pt idx="557">
                  <c:v>478.28571428571399</c:v>
                </c:pt>
                <c:pt idx="558">
                  <c:v>479.142857142857</c:v>
                </c:pt>
                <c:pt idx="559">
                  <c:v>480</c:v>
                </c:pt>
                <c:pt idx="560">
                  <c:v>480.85714285714198</c:v>
                </c:pt>
                <c:pt idx="561">
                  <c:v>481.71428571428498</c:v>
                </c:pt>
                <c:pt idx="562">
                  <c:v>482.57142857142799</c:v>
                </c:pt>
                <c:pt idx="563">
                  <c:v>483.42857142857099</c:v>
                </c:pt>
                <c:pt idx="564">
                  <c:v>484.28571428571399</c:v>
                </c:pt>
                <c:pt idx="565">
                  <c:v>485.142857142857</c:v>
                </c:pt>
                <c:pt idx="566">
                  <c:v>486</c:v>
                </c:pt>
                <c:pt idx="567">
                  <c:v>486.85714285714198</c:v>
                </c:pt>
                <c:pt idx="568">
                  <c:v>487.71428571428498</c:v>
                </c:pt>
                <c:pt idx="569">
                  <c:v>488.57142857142799</c:v>
                </c:pt>
                <c:pt idx="570">
                  <c:v>489.42857142857099</c:v>
                </c:pt>
                <c:pt idx="571">
                  <c:v>490.28571428571399</c:v>
                </c:pt>
                <c:pt idx="572">
                  <c:v>491.142857142857</c:v>
                </c:pt>
                <c:pt idx="573">
                  <c:v>492</c:v>
                </c:pt>
                <c:pt idx="574">
                  <c:v>492.85714285714198</c:v>
                </c:pt>
                <c:pt idx="575">
                  <c:v>493.71428571428498</c:v>
                </c:pt>
                <c:pt idx="576">
                  <c:v>494.57142857142799</c:v>
                </c:pt>
                <c:pt idx="577">
                  <c:v>495.42857142857099</c:v>
                </c:pt>
                <c:pt idx="578">
                  <c:v>496.28571428571399</c:v>
                </c:pt>
                <c:pt idx="579">
                  <c:v>497.142857142857</c:v>
                </c:pt>
                <c:pt idx="580">
                  <c:v>498</c:v>
                </c:pt>
                <c:pt idx="581">
                  <c:v>498.85714285714198</c:v>
                </c:pt>
                <c:pt idx="582">
                  <c:v>499.71428571428498</c:v>
                </c:pt>
                <c:pt idx="583">
                  <c:v>500.57142857142799</c:v>
                </c:pt>
                <c:pt idx="584">
                  <c:v>501.42857142857099</c:v>
                </c:pt>
                <c:pt idx="585">
                  <c:v>502.28571428571399</c:v>
                </c:pt>
                <c:pt idx="586">
                  <c:v>503.142857142857</c:v>
                </c:pt>
                <c:pt idx="587">
                  <c:v>504</c:v>
                </c:pt>
                <c:pt idx="588">
                  <c:v>504.85714285714198</c:v>
                </c:pt>
                <c:pt idx="589">
                  <c:v>505.71428571428498</c:v>
                </c:pt>
                <c:pt idx="590">
                  <c:v>506.57142857142799</c:v>
                </c:pt>
                <c:pt idx="591">
                  <c:v>507.42857142857099</c:v>
                </c:pt>
                <c:pt idx="592">
                  <c:v>508.28571428571399</c:v>
                </c:pt>
                <c:pt idx="593">
                  <c:v>509.142857142857</c:v>
                </c:pt>
                <c:pt idx="594">
                  <c:v>510</c:v>
                </c:pt>
                <c:pt idx="595">
                  <c:v>510.85714285714198</c:v>
                </c:pt>
                <c:pt idx="596">
                  <c:v>511.71428571428498</c:v>
                </c:pt>
                <c:pt idx="597">
                  <c:v>512.57142857142799</c:v>
                </c:pt>
                <c:pt idx="598">
                  <c:v>513.42857142857099</c:v>
                </c:pt>
                <c:pt idx="599">
                  <c:v>514.28571428571399</c:v>
                </c:pt>
                <c:pt idx="600">
                  <c:v>515.142857142857</c:v>
                </c:pt>
                <c:pt idx="601">
                  <c:v>516</c:v>
                </c:pt>
                <c:pt idx="602">
                  <c:v>516.85714285714198</c:v>
                </c:pt>
                <c:pt idx="603">
                  <c:v>517.71428571428498</c:v>
                </c:pt>
                <c:pt idx="604">
                  <c:v>518.57142857142799</c:v>
                </c:pt>
                <c:pt idx="605">
                  <c:v>519.42857142857099</c:v>
                </c:pt>
                <c:pt idx="606">
                  <c:v>520.28571428571399</c:v>
                </c:pt>
                <c:pt idx="607">
                  <c:v>521.142857142857</c:v>
                </c:pt>
                <c:pt idx="608">
                  <c:v>522</c:v>
                </c:pt>
                <c:pt idx="609">
                  <c:v>522.85714285714198</c:v>
                </c:pt>
                <c:pt idx="610">
                  <c:v>523.71428571428498</c:v>
                </c:pt>
                <c:pt idx="611">
                  <c:v>524.57142857142799</c:v>
                </c:pt>
                <c:pt idx="612">
                  <c:v>525.42857142857099</c:v>
                </c:pt>
                <c:pt idx="613">
                  <c:v>526.28571428571399</c:v>
                </c:pt>
                <c:pt idx="614">
                  <c:v>527.142857142857</c:v>
                </c:pt>
                <c:pt idx="615">
                  <c:v>528</c:v>
                </c:pt>
                <c:pt idx="616">
                  <c:v>528.85714285714198</c:v>
                </c:pt>
                <c:pt idx="617">
                  <c:v>529.71428571428498</c:v>
                </c:pt>
                <c:pt idx="618">
                  <c:v>530.57142857142799</c:v>
                </c:pt>
                <c:pt idx="619">
                  <c:v>531.42857142857099</c:v>
                </c:pt>
                <c:pt idx="620">
                  <c:v>532.28571428571399</c:v>
                </c:pt>
                <c:pt idx="621">
                  <c:v>533.142857142857</c:v>
                </c:pt>
                <c:pt idx="622">
                  <c:v>534</c:v>
                </c:pt>
                <c:pt idx="623">
                  <c:v>534.85714285714198</c:v>
                </c:pt>
                <c:pt idx="624">
                  <c:v>535.71428571428498</c:v>
                </c:pt>
                <c:pt idx="625">
                  <c:v>536.57142857142799</c:v>
                </c:pt>
                <c:pt idx="626">
                  <c:v>537.42857142857099</c:v>
                </c:pt>
                <c:pt idx="627">
                  <c:v>538.28571428571399</c:v>
                </c:pt>
                <c:pt idx="628">
                  <c:v>539.142857142857</c:v>
                </c:pt>
                <c:pt idx="629">
                  <c:v>540</c:v>
                </c:pt>
                <c:pt idx="630">
                  <c:v>540.85714285714198</c:v>
                </c:pt>
                <c:pt idx="631">
                  <c:v>541.71428571428498</c:v>
                </c:pt>
                <c:pt idx="632">
                  <c:v>542.57142857142799</c:v>
                </c:pt>
                <c:pt idx="633">
                  <c:v>543.42857142857099</c:v>
                </c:pt>
                <c:pt idx="634">
                  <c:v>544.28571428571399</c:v>
                </c:pt>
                <c:pt idx="635">
                  <c:v>545.142857142857</c:v>
                </c:pt>
                <c:pt idx="636">
                  <c:v>546</c:v>
                </c:pt>
                <c:pt idx="637">
                  <c:v>546.85714285714198</c:v>
                </c:pt>
                <c:pt idx="638">
                  <c:v>547.71428571428498</c:v>
                </c:pt>
                <c:pt idx="639">
                  <c:v>548.57142857142799</c:v>
                </c:pt>
                <c:pt idx="640">
                  <c:v>549.42857142857099</c:v>
                </c:pt>
                <c:pt idx="641">
                  <c:v>550.28571428571399</c:v>
                </c:pt>
                <c:pt idx="642">
                  <c:v>551.142857142857</c:v>
                </c:pt>
                <c:pt idx="643">
                  <c:v>552</c:v>
                </c:pt>
                <c:pt idx="644">
                  <c:v>552.85714285714198</c:v>
                </c:pt>
                <c:pt idx="645">
                  <c:v>553.71428571428498</c:v>
                </c:pt>
                <c:pt idx="646">
                  <c:v>554.57142857142799</c:v>
                </c:pt>
                <c:pt idx="647">
                  <c:v>555.42857142857099</c:v>
                </c:pt>
                <c:pt idx="648">
                  <c:v>556.28571428571399</c:v>
                </c:pt>
                <c:pt idx="649">
                  <c:v>557.142857142857</c:v>
                </c:pt>
                <c:pt idx="650">
                  <c:v>558</c:v>
                </c:pt>
                <c:pt idx="651">
                  <c:v>558.85714285714198</c:v>
                </c:pt>
                <c:pt idx="652">
                  <c:v>559.71428571428498</c:v>
                </c:pt>
                <c:pt idx="653">
                  <c:v>560.57142857142799</c:v>
                </c:pt>
                <c:pt idx="654">
                  <c:v>561.42857142857099</c:v>
                </c:pt>
                <c:pt idx="655">
                  <c:v>562.28571428571399</c:v>
                </c:pt>
                <c:pt idx="656">
                  <c:v>563.142857142857</c:v>
                </c:pt>
                <c:pt idx="657">
                  <c:v>564</c:v>
                </c:pt>
                <c:pt idx="658">
                  <c:v>564.85714285714198</c:v>
                </c:pt>
                <c:pt idx="659">
                  <c:v>565.71428571428498</c:v>
                </c:pt>
                <c:pt idx="660">
                  <c:v>566.57142857142799</c:v>
                </c:pt>
                <c:pt idx="661">
                  <c:v>567.42857142857099</c:v>
                </c:pt>
                <c:pt idx="662">
                  <c:v>568.28571428571399</c:v>
                </c:pt>
                <c:pt idx="663">
                  <c:v>569.142857142857</c:v>
                </c:pt>
                <c:pt idx="664">
                  <c:v>570</c:v>
                </c:pt>
                <c:pt idx="665">
                  <c:v>570.85714285714198</c:v>
                </c:pt>
                <c:pt idx="666">
                  <c:v>571.71428571428498</c:v>
                </c:pt>
                <c:pt idx="667">
                  <c:v>572.57142857142799</c:v>
                </c:pt>
                <c:pt idx="668">
                  <c:v>573.42857142857099</c:v>
                </c:pt>
                <c:pt idx="669">
                  <c:v>574.28571428571399</c:v>
                </c:pt>
                <c:pt idx="670">
                  <c:v>575.142857142857</c:v>
                </c:pt>
                <c:pt idx="671">
                  <c:v>576</c:v>
                </c:pt>
                <c:pt idx="672">
                  <c:v>576.85714285714198</c:v>
                </c:pt>
                <c:pt idx="673">
                  <c:v>577.71428571428498</c:v>
                </c:pt>
                <c:pt idx="674">
                  <c:v>578.57142857142799</c:v>
                </c:pt>
                <c:pt idx="675">
                  <c:v>579.42857142857099</c:v>
                </c:pt>
                <c:pt idx="676">
                  <c:v>580.28571428571399</c:v>
                </c:pt>
                <c:pt idx="677">
                  <c:v>581.142857142857</c:v>
                </c:pt>
                <c:pt idx="678">
                  <c:v>582</c:v>
                </c:pt>
                <c:pt idx="679">
                  <c:v>582.85714285714198</c:v>
                </c:pt>
                <c:pt idx="680">
                  <c:v>583.71428571428498</c:v>
                </c:pt>
                <c:pt idx="681">
                  <c:v>584.57142857142799</c:v>
                </c:pt>
                <c:pt idx="682">
                  <c:v>585.42857142857099</c:v>
                </c:pt>
                <c:pt idx="683">
                  <c:v>586.28571428571399</c:v>
                </c:pt>
                <c:pt idx="684">
                  <c:v>587.142857142857</c:v>
                </c:pt>
                <c:pt idx="685">
                  <c:v>588</c:v>
                </c:pt>
                <c:pt idx="686">
                  <c:v>588.85714285714198</c:v>
                </c:pt>
                <c:pt idx="687">
                  <c:v>589.71428571428498</c:v>
                </c:pt>
                <c:pt idx="688">
                  <c:v>590.57142857142799</c:v>
                </c:pt>
                <c:pt idx="689">
                  <c:v>591.42857142857099</c:v>
                </c:pt>
                <c:pt idx="690">
                  <c:v>592.28571428571399</c:v>
                </c:pt>
                <c:pt idx="691">
                  <c:v>593.142857142857</c:v>
                </c:pt>
                <c:pt idx="692">
                  <c:v>594</c:v>
                </c:pt>
                <c:pt idx="693">
                  <c:v>594.85714285714198</c:v>
                </c:pt>
                <c:pt idx="694">
                  <c:v>595.71428571428498</c:v>
                </c:pt>
                <c:pt idx="695">
                  <c:v>596.57142857142799</c:v>
                </c:pt>
                <c:pt idx="696">
                  <c:v>597.42857142857099</c:v>
                </c:pt>
                <c:pt idx="697">
                  <c:v>598.28571428571399</c:v>
                </c:pt>
                <c:pt idx="698">
                  <c:v>599.142857142857</c:v>
                </c:pt>
                <c:pt idx="699">
                  <c:v>600</c:v>
                </c:pt>
                <c:pt idx="700">
                  <c:v>600.85714285714198</c:v>
                </c:pt>
                <c:pt idx="701">
                  <c:v>601.71428571428498</c:v>
                </c:pt>
                <c:pt idx="702">
                  <c:v>602.57142857142799</c:v>
                </c:pt>
                <c:pt idx="703">
                  <c:v>603.42857142857099</c:v>
                </c:pt>
                <c:pt idx="704">
                  <c:v>604.28571428571399</c:v>
                </c:pt>
                <c:pt idx="705">
                  <c:v>605.142857142857</c:v>
                </c:pt>
                <c:pt idx="706">
                  <c:v>606</c:v>
                </c:pt>
                <c:pt idx="707">
                  <c:v>606.85714285714198</c:v>
                </c:pt>
                <c:pt idx="708">
                  <c:v>607.71428571428498</c:v>
                </c:pt>
                <c:pt idx="709">
                  <c:v>608.57142857142799</c:v>
                </c:pt>
                <c:pt idx="710">
                  <c:v>609.42857142857099</c:v>
                </c:pt>
                <c:pt idx="711">
                  <c:v>610.28571428571399</c:v>
                </c:pt>
                <c:pt idx="712">
                  <c:v>611.142857142857</c:v>
                </c:pt>
                <c:pt idx="713">
                  <c:v>612</c:v>
                </c:pt>
                <c:pt idx="714">
                  <c:v>612.85714285714198</c:v>
                </c:pt>
                <c:pt idx="715">
                  <c:v>613.71428571428498</c:v>
                </c:pt>
                <c:pt idx="716">
                  <c:v>614.57142857142799</c:v>
                </c:pt>
                <c:pt idx="717">
                  <c:v>615.42857142857099</c:v>
                </c:pt>
                <c:pt idx="718">
                  <c:v>616.28571428571399</c:v>
                </c:pt>
                <c:pt idx="719">
                  <c:v>617.142857142857</c:v>
                </c:pt>
                <c:pt idx="720">
                  <c:v>618</c:v>
                </c:pt>
                <c:pt idx="721">
                  <c:v>618.85714285714198</c:v>
                </c:pt>
                <c:pt idx="722">
                  <c:v>619.71428571428498</c:v>
                </c:pt>
                <c:pt idx="723">
                  <c:v>620.57142857142799</c:v>
                </c:pt>
                <c:pt idx="724">
                  <c:v>621.42857142857099</c:v>
                </c:pt>
                <c:pt idx="725">
                  <c:v>622.28571428571399</c:v>
                </c:pt>
                <c:pt idx="726">
                  <c:v>623.142857142857</c:v>
                </c:pt>
                <c:pt idx="727">
                  <c:v>624</c:v>
                </c:pt>
                <c:pt idx="728">
                  <c:v>624.85714285714198</c:v>
                </c:pt>
                <c:pt idx="729">
                  <c:v>625.71428571428498</c:v>
                </c:pt>
                <c:pt idx="730">
                  <c:v>626.57142857142799</c:v>
                </c:pt>
                <c:pt idx="731">
                  <c:v>627.42857142857099</c:v>
                </c:pt>
                <c:pt idx="732">
                  <c:v>628.28571428571399</c:v>
                </c:pt>
                <c:pt idx="733">
                  <c:v>629.142857142857</c:v>
                </c:pt>
                <c:pt idx="734">
                  <c:v>630</c:v>
                </c:pt>
                <c:pt idx="735">
                  <c:v>630.85714285714198</c:v>
                </c:pt>
                <c:pt idx="736">
                  <c:v>631.71428571428498</c:v>
                </c:pt>
                <c:pt idx="737">
                  <c:v>632.57142857142799</c:v>
                </c:pt>
                <c:pt idx="738">
                  <c:v>633.42857142857099</c:v>
                </c:pt>
                <c:pt idx="739">
                  <c:v>634.28571428571399</c:v>
                </c:pt>
                <c:pt idx="740">
                  <c:v>635.142857142857</c:v>
                </c:pt>
                <c:pt idx="741">
                  <c:v>636</c:v>
                </c:pt>
                <c:pt idx="742">
                  <c:v>636.85714285714198</c:v>
                </c:pt>
                <c:pt idx="743">
                  <c:v>637.71428571428498</c:v>
                </c:pt>
                <c:pt idx="744">
                  <c:v>638.57142857142799</c:v>
                </c:pt>
                <c:pt idx="745">
                  <c:v>639.42857142857099</c:v>
                </c:pt>
                <c:pt idx="746">
                  <c:v>640.28571428571399</c:v>
                </c:pt>
                <c:pt idx="747">
                  <c:v>641.142857142857</c:v>
                </c:pt>
                <c:pt idx="748">
                  <c:v>642</c:v>
                </c:pt>
                <c:pt idx="749">
                  <c:v>642.85714285714198</c:v>
                </c:pt>
                <c:pt idx="750">
                  <c:v>643.71428571428498</c:v>
                </c:pt>
                <c:pt idx="751">
                  <c:v>644.57142857142799</c:v>
                </c:pt>
                <c:pt idx="752">
                  <c:v>645.42857142857099</c:v>
                </c:pt>
                <c:pt idx="753">
                  <c:v>646.28571428571399</c:v>
                </c:pt>
                <c:pt idx="754">
                  <c:v>647.142857142857</c:v>
                </c:pt>
                <c:pt idx="755">
                  <c:v>648</c:v>
                </c:pt>
                <c:pt idx="756">
                  <c:v>648.85714285714198</c:v>
                </c:pt>
                <c:pt idx="757">
                  <c:v>649.71428571428498</c:v>
                </c:pt>
                <c:pt idx="758">
                  <c:v>650.57142857142799</c:v>
                </c:pt>
                <c:pt idx="759">
                  <c:v>651.42857142857099</c:v>
                </c:pt>
                <c:pt idx="760">
                  <c:v>652.28571428571399</c:v>
                </c:pt>
                <c:pt idx="761">
                  <c:v>653.142857142857</c:v>
                </c:pt>
                <c:pt idx="762">
                  <c:v>654</c:v>
                </c:pt>
                <c:pt idx="763">
                  <c:v>654.85714285714198</c:v>
                </c:pt>
                <c:pt idx="764">
                  <c:v>655.71428571428498</c:v>
                </c:pt>
                <c:pt idx="765">
                  <c:v>656.57142857142799</c:v>
                </c:pt>
                <c:pt idx="766">
                  <c:v>657.42857142857099</c:v>
                </c:pt>
                <c:pt idx="767">
                  <c:v>658.28571428571399</c:v>
                </c:pt>
                <c:pt idx="768">
                  <c:v>659.142857142857</c:v>
                </c:pt>
                <c:pt idx="769">
                  <c:v>660</c:v>
                </c:pt>
                <c:pt idx="770">
                  <c:v>660.85714285714198</c:v>
                </c:pt>
                <c:pt idx="771">
                  <c:v>661.71428571428498</c:v>
                </c:pt>
                <c:pt idx="772">
                  <c:v>662.57142857142799</c:v>
                </c:pt>
                <c:pt idx="773">
                  <c:v>663.42857142857099</c:v>
                </c:pt>
                <c:pt idx="774">
                  <c:v>664.28571428571399</c:v>
                </c:pt>
                <c:pt idx="775">
                  <c:v>665.142857142857</c:v>
                </c:pt>
                <c:pt idx="776">
                  <c:v>666</c:v>
                </c:pt>
                <c:pt idx="777">
                  <c:v>666.85714285714198</c:v>
                </c:pt>
                <c:pt idx="778">
                  <c:v>667.71428571428498</c:v>
                </c:pt>
                <c:pt idx="779">
                  <c:v>668.57142857142799</c:v>
                </c:pt>
                <c:pt idx="780">
                  <c:v>669.42857142857099</c:v>
                </c:pt>
                <c:pt idx="781">
                  <c:v>670.28571428571399</c:v>
                </c:pt>
                <c:pt idx="782">
                  <c:v>671.142857142857</c:v>
                </c:pt>
                <c:pt idx="783">
                  <c:v>672</c:v>
                </c:pt>
                <c:pt idx="784">
                  <c:v>672.85714285714198</c:v>
                </c:pt>
                <c:pt idx="785">
                  <c:v>673.71428571428498</c:v>
                </c:pt>
                <c:pt idx="786">
                  <c:v>674.57142857142799</c:v>
                </c:pt>
                <c:pt idx="787">
                  <c:v>675.42857142857099</c:v>
                </c:pt>
                <c:pt idx="788">
                  <c:v>676.28571428571399</c:v>
                </c:pt>
                <c:pt idx="789">
                  <c:v>677.142857142857</c:v>
                </c:pt>
                <c:pt idx="790">
                  <c:v>678</c:v>
                </c:pt>
                <c:pt idx="791">
                  <c:v>678.85714285714198</c:v>
                </c:pt>
                <c:pt idx="792">
                  <c:v>679.71428571428498</c:v>
                </c:pt>
                <c:pt idx="793">
                  <c:v>680.57142857142799</c:v>
                </c:pt>
                <c:pt idx="794">
                  <c:v>681.42857142857099</c:v>
                </c:pt>
                <c:pt idx="795">
                  <c:v>682.28571428571399</c:v>
                </c:pt>
                <c:pt idx="796">
                  <c:v>683.142857142857</c:v>
                </c:pt>
                <c:pt idx="797">
                  <c:v>684</c:v>
                </c:pt>
                <c:pt idx="798">
                  <c:v>684.85714285714198</c:v>
                </c:pt>
                <c:pt idx="799">
                  <c:v>685.71428571428498</c:v>
                </c:pt>
                <c:pt idx="800">
                  <c:v>686.57142857142799</c:v>
                </c:pt>
                <c:pt idx="801">
                  <c:v>687.42857142857099</c:v>
                </c:pt>
                <c:pt idx="802">
                  <c:v>688.28571428571399</c:v>
                </c:pt>
                <c:pt idx="803">
                  <c:v>689.142857142857</c:v>
                </c:pt>
                <c:pt idx="804">
                  <c:v>690</c:v>
                </c:pt>
                <c:pt idx="805">
                  <c:v>690.85714285714198</c:v>
                </c:pt>
                <c:pt idx="806">
                  <c:v>691.71428571428498</c:v>
                </c:pt>
                <c:pt idx="807">
                  <c:v>692.57142857142799</c:v>
                </c:pt>
                <c:pt idx="808">
                  <c:v>693.42857142857099</c:v>
                </c:pt>
                <c:pt idx="809">
                  <c:v>694.28571428571399</c:v>
                </c:pt>
                <c:pt idx="810">
                  <c:v>695.142857142857</c:v>
                </c:pt>
                <c:pt idx="811">
                  <c:v>696</c:v>
                </c:pt>
                <c:pt idx="812">
                  <c:v>696.85714285714198</c:v>
                </c:pt>
                <c:pt idx="813">
                  <c:v>697.71428571428498</c:v>
                </c:pt>
                <c:pt idx="814">
                  <c:v>698.57142857142799</c:v>
                </c:pt>
                <c:pt idx="815">
                  <c:v>699.42857142857099</c:v>
                </c:pt>
                <c:pt idx="816">
                  <c:v>700.28571428571399</c:v>
                </c:pt>
                <c:pt idx="817">
                  <c:v>701.142857142857</c:v>
                </c:pt>
                <c:pt idx="818">
                  <c:v>702</c:v>
                </c:pt>
                <c:pt idx="819">
                  <c:v>702.85714285714198</c:v>
                </c:pt>
                <c:pt idx="820">
                  <c:v>703.71428571428498</c:v>
                </c:pt>
                <c:pt idx="821">
                  <c:v>704.57142857142799</c:v>
                </c:pt>
                <c:pt idx="822">
                  <c:v>705.42857142857099</c:v>
                </c:pt>
                <c:pt idx="823">
                  <c:v>706.28571428571399</c:v>
                </c:pt>
                <c:pt idx="824">
                  <c:v>707.142857142857</c:v>
                </c:pt>
                <c:pt idx="825">
                  <c:v>708</c:v>
                </c:pt>
                <c:pt idx="826">
                  <c:v>708.85714285714198</c:v>
                </c:pt>
                <c:pt idx="827">
                  <c:v>709.71428571428498</c:v>
                </c:pt>
                <c:pt idx="828">
                  <c:v>710.57142857142799</c:v>
                </c:pt>
                <c:pt idx="829">
                  <c:v>711.42857142857099</c:v>
                </c:pt>
                <c:pt idx="830">
                  <c:v>712.28571428571399</c:v>
                </c:pt>
                <c:pt idx="831">
                  <c:v>713.142857142857</c:v>
                </c:pt>
                <c:pt idx="832">
                  <c:v>714</c:v>
                </c:pt>
                <c:pt idx="833">
                  <c:v>714.85714285714198</c:v>
                </c:pt>
                <c:pt idx="834">
                  <c:v>715.71428571428498</c:v>
                </c:pt>
                <c:pt idx="835">
                  <c:v>716.57142857142799</c:v>
                </c:pt>
                <c:pt idx="836">
                  <c:v>717.42857142857099</c:v>
                </c:pt>
                <c:pt idx="837">
                  <c:v>718.28571428571399</c:v>
                </c:pt>
                <c:pt idx="838">
                  <c:v>719.142857142857</c:v>
                </c:pt>
                <c:pt idx="839">
                  <c:v>720</c:v>
                </c:pt>
                <c:pt idx="840">
                  <c:v>720.85714285714198</c:v>
                </c:pt>
                <c:pt idx="841">
                  <c:v>721.71428571428498</c:v>
                </c:pt>
                <c:pt idx="842">
                  <c:v>722.57142857142799</c:v>
                </c:pt>
                <c:pt idx="843">
                  <c:v>723.42857142857099</c:v>
                </c:pt>
                <c:pt idx="844">
                  <c:v>724.28571428571399</c:v>
                </c:pt>
                <c:pt idx="845">
                  <c:v>725.142857142857</c:v>
                </c:pt>
                <c:pt idx="846">
                  <c:v>726</c:v>
                </c:pt>
                <c:pt idx="847">
                  <c:v>726.85714285714198</c:v>
                </c:pt>
                <c:pt idx="848">
                  <c:v>727.71428571428498</c:v>
                </c:pt>
                <c:pt idx="849">
                  <c:v>728.57142857142799</c:v>
                </c:pt>
                <c:pt idx="850">
                  <c:v>729.42857142857099</c:v>
                </c:pt>
                <c:pt idx="851">
                  <c:v>730.28571428571399</c:v>
                </c:pt>
                <c:pt idx="852">
                  <c:v>731.142857142857</c:v>
                </c:pt>
                <c:pt idx="853">
                  <c:v>732</c:v>
                </c:pt>
                <c:pt idx="854">
                  <c:v>732.85714285714198</c:v>
                </c:pt>
                <c:pt idx="855">
                  <c:v>733.71428571428498</c:v>
                </c:pt>
                <c:pt idx="856">
                  <c:v>734.57142857142799</c:v>
                </c:pt>
                <c:pt idx="857">
                  <c:v>735.42857142857099</c:v>
                </c:pt>
                <c:pt idx="858">
                  <c:v>736.28571428571399</c:v>
                </c:pt>
                <c:pt idx="859">
                  <c:v>737.142857142857</c:v>
                </c:pt>
                <c:pt idx="860">
                  <c:v>738</c:v>
                </c:pt>
                <c:pt idx="861">
                  <c:v>738.85714285714198</c:v>
                </c:pt>
                <c:pt idx="862">
                  <c:v>739.71428571428498</c:v>
                </c:pt>
                <c:pt idx="863">
                  <c:v>740.57142857142799</c:v>
                </c:pt>
                <c:pt idx="864">
                  <c:v>741.42857142857099</c:v>
                </c:pt>
                <c:pt idx="865">
                  <c:v>742.28571428571399</c:v>
                </c:pt>
                <c:pt idx="866">
                  <c:v>743.142857142857</c:v>
                </c:pt>
                <c:pt idx="867">
                  <c:v>744</c:v>
                </c:pt>
                <c:pt idx="868">
                  <c:v>744.85714285714198</c:v>
                </c:pt>
                <c:pt idx="869">
                  <c:v>745.71428571428498</c:v>
                </c:pt>
                <c:pt idx="870">
                  <c:v>746.57142857142799</c:v>
                </c:pt>
                <c:pt idx="871">
                  <c:v>747.42857142857099</c:v>
                </c:pt>
                <c:pt idx="872">
                  <c:v>748.28571428571399</c:v>
                </c:pt>
                <c:pt idx="873">
                  <c:v>749.142857142857</c:v>
                </c:pt>
                <c:pt idx="874">
                  <c:v>750</c:v>
                </c:pt>
                <c:pt idx="875">
                  <c:v>750.85714285714198</c:v>
                </c:pt>
                <c:pt idx="876">
                  <c:v>751.71428571428498</c:v>
                </c:pt>
                <c:pt idx="877">
                  <c:v>752.57142857142799</c:v>
                </c:pt>
                <c:pt idx="878">
                  <c:v>753.42857142857099</c:v>
                </c:pt>
                <c:pt idx="879">
                  <c:v>754.28571428571399</c:v>
                </c:pt>
                <c:pt idx="880">
                  <c:v>755.142857142857</c:v>
                </c:pt>
                <c:pt idx="881">
                  <c:v>756</c:v>
                </c:pt>
                <c:pt idx="882">
                  <c:v>756.85714285714198</c:v>
                </c:pt>
                <c:pt idx="883">
                  <c:v>757.71428571428498</c:v>
                </c:pt>
                <c:pt idx="884">
                  <c:v>758.57142857142799</c:v>
                </c:pt>
                <c:pt idx="885">
                  <c:v>759.42857142857099</c:v>
                </c:pt>
                <c:pt idx="886">
                  <c:v>760.28571428571399</c:v>
                </c:pt>
                <c:pt idx="887">
                  <c:v>761.142857142857</c:v>
                </c:pt>
                <c:pt idx="888">
                  <c:v>762</c:v>
                </c:pt>
                <c:pt idx="889">
                  <c:v>762.85714285714198</c:v>
                </c:pt>
                <c:pt idx="890">
                  <c:v>763.71428571428498</c:v>
                </c:pt>
                <c:pt idx="891">
                  <c:v>764.57142857142799</c:v>
                </c:pt>
                <c:pt idx="892">
                  <c:v>765.42857142857099</c:v>
                </c:pt>
                <c:pt idx="893">
                  <c:v>766.28571428571399</c:v>
                </c:pt>
                <c:pt idx="894">
                  <c:v>767.142857142857</c:v>
                </c:pt>
                <c:pt idx="895">
                  <c:v>768</c:v>
                </c:pt>
                <c:pt idx="896">
                  <c:v>768.85714285714198</c:v>
                </c:pt>
                <c:pt idx="897">
                  <c:v>769.71428571428498</c:v>
                </c:pt>
                <c:pt idx="898">
                  <c:v>770.57142857142799</c:v>
                </c:pt>
                <c:pt idx="899">
                  <c:v>771.42857142857099</c:v>
                </c:pt>
                <c:pt idx="900">
                  <c:v>772.28571428571399</c:v>
                </c:pt>
                <c:pt idx="901">
                  <c:v>773.142857142857</c:v>
                </c:pt>
                <c:pt idx="902">
                  <c:v>774</c:v>
                </c:pt>
                <c:pt idx="903">
                  <c:v>774.85714285714198</c:v>
                </c:pt>
                <c:pt idx="904">
                  <c:v>775.71428571428498</c:v>
                </c:pt>
                <c:pt idx="905">
                  <c:v>776.57142857142799</c:v>
                </c:pt>
                <c:pt idx="906">
                  <c:v>777.42857142857099</c:v>
                </c:pt>
                <c:pt idx="907">
                  <c:v>778.28571428571399</c:v>
                </c:pt>
                <c:pt idx="908">
                  <c:v>779.142857142857</c:v>
                </c:pt>
                <c:pt idx="909">
                  <c:v>780</c:v>
                </c:pt>
                <c:pt idx="910">
                  <c:v>780.85714285714198</c:v>
                </c:pt>
                <c:pt idx="911">
                  <c:v>781.71428571428498</c:v>
                </c:pt>
                <c:pt idx="912">
                  <c:v>782.57142857142799</c:v>
                </c:pt>
                <c:pt idx="913">
                  <c:v>783.42857142857099</c:v>
                </c:pt>
                <c:pt idx="914">
                  <c:v>784.28571428571399</c:v>
                </c:pt>
                <c:pt idx="915">
                  <c:v>785.142857142857</c:v>
                </c:pt>
                <c:pt idx="916">
                  <c:v>786</c:v>
                </c:pt>
                <c:pt idx="917">
                  <c:v>786.85714285714198</c:v>
                </c:pt>
                <c:pt idx="918">
                  <c:v>787.71428571428498</c:v>
                </c:pt>
                <c:pt idx="919">
                  <c:v>788.57142857142799</c:v>
                </c:pt>
                <c:pt idx="920">
                  <c:v>789.42857142857099</c:v>
                </c:pt>
                <c:pt idx="921">
                  <c:v>790.28571428571399</c:v>
                </c:pt>
                <c:pt idx="922">
                  <c:v>791.142857142857</c:v>
                </c:pt>
                <c:pt idx="923">
                  <c:v>792</c:v>
                </c:pt>
                <c:pt idx="924">
                  <c:v>792.85714285714198</c:v>
                </c:pt>
                <c:pt idx="925">
                  <c:v>793.71428571428498</c:v>
                </c:pt>
                <c:pt idx="926">
                  <c:v>794.57142857142799</c:v>
                </c:pt>
                <c:pt idx="927">
                  <c:v>795.42857142857099</c:v>
                </c:pt>
                <c:pt idx="928">
                  <c:v>796.28571428571399</c:v>
                </c:pt>
                <c:pt idx="929">
                  <c:v>797.142857142857</c:v>
                </c:pt>
                <c:pt idx="930">
                  <c:v>798</c:v>
                </c:pt>
                <c:pt idx="931">
                  <c:v>798.85714285714198</c:v>
                </c:pt>
                <c:pt idx="932">
                  <c:v>799.71428571428498</c:v>
                </c:pt>
                <c:pt idx="933">
                  <c:v>800.57142857142799</c:v>
                </c:pt>
                <c:pt idx="934">
                  <c:v>801.42857142857099</c:v>
                </c:pt>
                <c:pt idx="935">
                  <c:v>802.28571428571399</c:v>
                </c:pt>
                <c:pt idx="936">
                  <c:v>803.142857142857</c:v>
                </c:pt>
                <c:pt idx="937">
                  <c:v>804</c:v>
                </c:pt>
                <c:pt idx="938">
                  <c:v>804.85714285714198</c:v>
                </c:pt>
                <c:pt idx="939">
                  <c:v>805.71428571428498</c:v>
                </c:pt>
                <c:pt idx="940">
                  <c:v>806.57142857142799</c:v>
                </c:pt>
                <c:pt idx="941">
                  <c:v>807.42857142857099</c:v>
                </c:pt>
                <c:pt idx="942">
                  <c:v>808.28571428571399</c:v>
                </c:pt>
                <c:pt idx="943">
                  <c:v>809.142857142857</c:v>
                </c:pt>
                <c:pt idx="944">
                  <c:v>810</c:v>
                </c:pt>
                <c:pt idx="945">
                  <c:v>810.85714285714198</c:v>
                </c:pt>
                <c:pt idx="946">
                  <c:v>811.71428571428498</c:v>
                </c:pt>
                <c:pt idx="947">
                  <c:v>812.57142857142799</c:v>
                </c:pt>
                <c:pt idx="948">
                  <c:v>813.42857142857099</c:v>
                </c:pt>
                <c:pt idx="949">
                  <c:v>814.28571428571399</c:v>
                </c:pt>
                <c:pt idx="950">
                  <c:v>815.142857142857</c:v>
                </c:pt>
                <c:pt idx="951">
                  <c:v>816</c:v>
                </c:pt>
                <c:pt idx="952">
                  <c:v>816.85714285714198</c:v>
                </c:pt>
                <c:pt idx="953">
                  <c:v>817.71428571428498</c:v>
                </c:pt>
                <c:pt idx="954">
                  <c:v>818.57142857142799</c:v>
                </c:pt>
                <c:pt idx="955">
                  <c:v>819.42857142857099</c:v>
                </c:pt>
                <c:pt idx="956">
                  <c:v>820.28571428571399</c:v>
                </c:pt>
                <c:pt idx="957">
                  <c:v>821.142857142857</c:v>
                </c:pt>
                <c:pt idx="958">
                  <c:v>822</c:v>
                </c:pt>
                <c:pt idx="959">
                  <c:v>822.85714285714198</c:v>
                </c:pt>
                <c:pt idx="960">
                  <c:v>823.71428571428498</c:v>
                </c:pt>
                <c:pt idx="961">
                  <c:v>824.57142857142799</c:v>
                </c:pt>
                <c:pt idx="962">
                  <c:v>825.42857142857099</c:v>
                </c:pt>
                <c:pt idx="963">
                  <c:v>826.28571428571399</c:v>
                </c:pt>
                <c:pt idx="964">
                  <c:v>827.142857142857</c:v>
                </c:pt>
                <c:pt idx="965">
                  <c:v>828</c:v>
                </c:pt>
                <c:pt idx="966">
                  <c:v>828.85714285714198</c:v>
                </c:pt>
                <c:pt idx="967">
                  <c:v>829.71428571428498</c:v>
                </c:pt>
                <c:pt idx="968">
                  <c:v>830.57142857142799</c:v>
                </c:pt>
                <c:pt idx="969">
                  <c:v>831.42857142857099</c:v>
                </c:pt>
                <c:pt idx="970">
                  <c:v>832.28571428571399</c:v>
                </c:pt>
                <c:pt idx="971">
                  <c:v>833.142857142857</c:v>
                </c:pt>
                <c:pt idx="972">
                  <c:v>834</c:v>
                </c:pt>
                <c:pt idx="973">
                  <c:v>834.85714285714198</c:v>
                </c:pt>
                <c:pt idx="974">
                  <c:v>835.71428571428498</c:v>
                </c:pt>
                <c:pt idx="975">
                  <c:v>836.57142857142799</c:v>
                </c:pt>
                <c:pt idx="976">
                  <c:v>837.42857142857099</c:v>
                </c:pt>
                <c:pt idx="977">
                  <c:v>838.28571428571399</c:v>
                </c:pt>
                <c:pt idx="978">
                  <c:v>839.142857142857</c:v>
                </c:pt>
                <c:pt idx="979">
                  <c:v>840</c:v>
                </c:pt>
                <c:pt idx="980">
                  <c:v>840.85714285714198</c:v>
                </c:pt>
                <c:pt idx="981">
                  <c:v>841.71428571428498</c:v>
                </c:pt>
                <c:pt idx="982">
                  <c:v>842.57142857142799</c:v>
                </c:pt>
                <c:pt idx="983">
                  <c:v>843.42857142857099</c:v>
                </c:pt>
                <c:pt idx="984">
                  <c:v>844.28571428571399</c:v>
                </c:pt>
                <c:pt idx="985">
                  <c:v>845.142857142857</c:v>
                </c:pt>
                <c:pt idx="986">
                  <c:v>846</c:v>
                </c:pt>
                <c:pt idx="987">
                  <c:v>846.85714285714198</c:v>
                </c:pt>
                <c:pt idx="988">
                  <c:v>847.71428571428498</c:v>
                </c:pt>
                <c:pt idx="989">
                  <c:v>848.57142857142799</c:v>
                </c:pt>
                <c:pt idx="990">
                  <c:v>849.42857142857099</c:v>
                </c:pt>
                <c:pt idx="991">
                  <c:v>850.28571428571399</c:v>
                </c:pt>
                <c:pt idx="992">
                  <c:v>851.142857142857</c:v>
                </c:pt>
                <c:pt idx="993">
                  <c:v>852</c:v>
                </c:pt>
                <c:pt idx="994">
                  <c:v>852.85714285714198</c:v>
                </c:pt>
                <c:pt idx="995">
                  <c:v>853.71428571428498</c:v>
                </c:pt>
                <c:pt idx="996">
                  <c:v>854.57142857142799</c:v>
                </c:pt>
                <c:pt idx="997">
                  <c:v>855.42857142857099</c:v>
                </c:pt>
                <c:pt idx="998">
                  <c:v>856.28571428571399</c:v>
                </c:pt>
                <c:pt idx="999">
                  <c:v>857.142857142857</c:v>
                </c:pt>
                <c:pt idx="1000">
                  <c:v>858</c:v>
                </c:pt>
                <c:pt idx="1001">
                  <c:v>858.85714285714198</c:v>
                </c:pt>
                <c:pt idx="1002">
                  <c:v>859.71428571428498</c:v>
                </c:pt>
                <c:pt idx="1003">
                  <c:v>860.57142857142799</c:v>
                </c:pt>
                <c:pt idx="1004">
                  <c:v>861.42857142857099</c:v>
                </c:pt>
                <c:pt idx="1005">
                  <c:v>862.28571428571399</c:v>
                </c:pt>
                <c:pt idx="1006">
                  <c:v>863.142857142857</c:v>
                </c:pt>
                <c:pt idx="1007">
                  <c:v>864</c:v>
                </c:pt>
                <c:pt idx="1008">
                  <c:v>864.85714285714198</c:v>
                </c:pt>
                <c:pt idx="1009">
                  <c:v>865.71428571428498</c:v>
                </c:pt>
                <c:pt idx="1010">
                  <c:v>866.57142857142799</c:v>
                </c:pt>
                <c:pt idx="1011">
                  <c:v>867.42857142857099</c:v>
                </c:pt>
                <c:pt idx="1012">
                  <c:v>868.28571428571399</c:v>
                </c:pt>
                <c:pt idx="1013">
                  <c:v>869.142857142857</c:v>
                </c:pt>
                <c:pt idx="1014">
                  <c:v>870</c:v>
                </c:pt>
                <c:pt idx="1015">
                  <c:v>870.85714285714198</c:v>
                </c:pt>
                <c:pt idx="1016">
                  <c:v>871.71428571428498</c:v>
                </c:pt>
                <c:pt idx="1017">
                  <c:v>872.57142857142799</c:v>
                </c:pt>
                <c:pt idx="1018">
                  <c:v>873.42857142857099</c:v>
                </c:pt>
                <c:pt idx="1019">
                  <c:v>874.28571428571399</c:v>
                </c:pt>
                <c:pt idx="1020">
                  <c:v>875.142857142857</c:v>
                </c:pt>
                <c:pt idx="1021">
                  <c:v>876</c:v>
                </c:pt>
                <c:pt idx="1022">
                  <c:v>876.85714285714198</c:v>
                </c:pt>
                <c:pt idx="1023">
                  <c:v>877.71428571428498</c:v>
                </c:pt>
                <c:pt idx="1024">
                  <c:v>878.57142857142799</c:v>
                </c:pt>
                <c:pt idx="1025">
                  <c:v>879.42857142857099</c:v>
                </c:pt>
                <c:pt idx="1026">
                  <c:v>880.28571428571399</c:v>
                </c:pt>
                <c:pt idx="1027">
                  <c:v>881.142857142857</c:v>
                </c:pt>
                <c:pt idx="1028">
                  <c:v>882</c:v>
                </c:pt>
                <c:pt idx="1029">
                  <c:v>882.85714285714198</c:v>
                </c:pt>
                <c:pt idx="1030">
                  <c:v>883.71428571428498</c:v>
                </c:pt>
                <c:pt idx="1031">
                  <c:v>884.57142857142799</c:v>
                </c:pt>
                <c:pt idx="1032">
                  <c:v>885.42857142857099</c:v>
                </c:pt>
                <c:pt idx="1033">
                  <c:v>886.28571428571399</c:v>
                </c:pt>
                <c:pt idx="1034">
                  <c:v>887.142857142857</c:v>
                </c:pt>
                <c:pt idx="1035">
                  <c:v>888</c:v>
                </c:pt>
                <c:pt idx="1036">
                  <c:v>888.85714285714198</c:v>
                </c:pt>
                <c:pt idx="1037">
                  <c:v>889.71428571428498</c:v>
                </c:pt>
                <c:pt idx="1038">
                  <c:v>890.57142857142799</c:v>
                </c:pt>
                <c:pt idx="1039">
                  <c:v>891.42857142857099</c:v>
                </c:pt>
                <c:pt idx="1040">
                  <c:v>892.28571428571399</c:v>
                </c:pt>
                <c:pt idx="1041">
                  <c:v>893.142857142857</c:v>
                </c:pt>
                <c:pt idx="1042">
                  <c:v>894</c:v>
                </c:pt>
                <c:pt idx="1043">
                  <c:v>894.85714285714198</c:v>
                </c:pt>
                <c:pt idx="1044">
                  <c:v>895.71428571428498</c:v>
                </c:pt>
                <c:pt idx="1045">
                  <c:v>896.57142857142799</c:v>
                </c:pt>
                <c:pt idx="1046">
                  <c:v>897.42857142857099</c:v>
                </c:pt>
                <c:pt idx="1047">
                  <c:v>898.28571428571399</c:v>
                </c:pt>
                <c:pt idx="1048">
                  <c:v>899.142857142857</c:v>
                </c:pt>
                <c:pt idx="1049">
                  <c:v>900</c:v>
                </c:pt>
                <c:pt idx="1050">
                  <c:v>900.85714285714198</c:v>
                </c:pt>
                <c:pt idx="1051">
                  <c:v>901.71428571428498</c:v>
                </c:pt>
                <c:pt idx="1052">
                  <c:v>902.57142857142799</c:v>
                </c:pt>
                <c:pt idx="1053">
                  <c:v>903.42857142857099</c:v>
                </c:pt>
                <c:pt idx="1054">
                  <c:v>904.28571428571399</c:v>
                </c:pt>
                <c:pt idx="1055">
                  <c:v>905.142857142857</c:v>
                </c:pt>
                <c:pt idx="1056">
                  <c:v>906</c:v>
                </c:pt>
                <c:pt idx="1057">
                  <c:v>906.85714285714198</c:v>
                </c:pt>
                <c:pt idx="1058">
                  <c:v>907.71428571428498</c:v>
                </c:pt>
                <c:pt idx="1059">
                  <c:v>908.57142857142799</c:v>
                </c:pt>
                <c:pt idx="1060">
                  <c:v>909.42857142857099</c:v>
                </c:pt>
                <c:pt idx="1061">
                  <c:v>910.28571428571399</c:v>
                </c:pt>
                <c:pt idx="1062">
                  <c:v>911.142857142857</c:v>
                </c:pt>
                <c:pt idx="1063">
                  <c:v>912</c:v>
                </c:pt>
                <c:pt idx="1064">
                  <c:v>912.85714285714198</c:v>
                </c:pt>
                <c:pt idx="1065">
                  <c:v>913.71428571428498</c:v>
                </c:pt>
                <c:pt idx="1066">
                  <c:v>914.57142857142799</c:v>
                </c:pt>
                <c:pt idx="1067">
                  <c:v>915.42857142857099</c:v>
                </c:pt>
                <c:pt idx="1068">
                  <c:v>916.28571428571399</c:v>
                </c:pt>
                <c:pt idx="1069">
                  <c:v>917.142857142857</c:v>
                </c:pt>
                <c:pt idx="1070">
                  <c:v>918</c:v>
                </c:pt>
                <c:pt idx="1071">
                  <c:v>918.85714285714198</c:v>
                </c:pt>
                <c:pt idx="1072">
                  <c:v>919.71428571428498</c:v>
                </c:pt>
                <c:pt idx="1073">
                  <c:v>920.57142857142799</c:v>
                </c:pt>
                <c:pt idx="1074">
                  <c:v>921.42857142857099</c:v>
                </c:pt>
                <c:pt idx="1075">
                  <c:v>922.28571428571399</c:v>
                </c:pt>
                <c:pt idx="1076">
                  <c:v>923.142857142857</c:v>
                </c:pt>
                <c:pt idx="1077">
                  <c:v>924</c:v>
                </c:pt>
                <c:pt idx="1078">
                  <c:v>924.85714285714198</c:v>
                </c:pt>
                <c:pt idx="1079">
                  <c:v>925.71428571428498</c:v>
                </c:pt>
                <c:pt idx="1080">
                  <c:v>926.57142857142799</c:v>
                </c:pt>
                <c:pt idx="1081">
                  <c:v>927.42857142857099</c:v>
                </c:pt>
                <c:pt idx="1082">
                  <c:v>928.28571428571399</c:v>
                </c:pt>
                <c:pt idx="1083">
                  <c:v>929.142857142857</c:v>
                </c:pt>
                <c:pt idx="1084">
                  <c:v>930</c:v>
                </c:pt>
                <c:pt idx="1085">
                  <c:v>930.85714285714198</c:v>
                </c:pt>
                <c:pt idx="1086">
                  <c:v>931.71428571428498</c:v>
                </c:pt>
                <c:pt idx="1087">
                  <c:v>932.57142857142799</c:v>
                </c:pt>
                <c:pt idx="1088">
                  <c:v>933.42857142857099</c:v>
                </c:pt>
                <c:pt idx="1089">
                  <c:v>934.28571428571399</c:v>
                </c:pt>
                <c:pt idx="1090">
                  <c:v>935.142857142857</c:v>
                </c:pt>
                <c:pt idx="1091">
                  <c:v>936</c:v>
                </c:pt>
                <c:pt idx="1092">
                  <c:v>936.85714285714198</c:v>
                </c:pt>
                <c:pt idx="1093">
                  <c:v>937.71428571428498</c:v>
                </c:pt>
                <c:pt idx="1094">
                  <c:v>938.57142857142799</c:v>
                </c:pt>
                <c:pt idx="1095">
                  <c:v>939.42857142857099</c:v>
                </c:pt>
                <c:pt idx="1096">
                  <c:v>940.28571428571399</c:v>
                </c:pt>
                <c:pt idx="1097">
                  <c:v>941.142857142857</c:v>
                </c:pt>
                <c:pt idx="1098">
                  <c:v>942</c:v>
                </c:pt>
                <c:pt idx="1099">
                  <c:v>942.85714285714198</c:v>
                </c:pt>
                <c:pt idx="1100">
                  <c:v>943.71428571428498</c:v>
                </c:pt>
                <c:pt idx="1101">
                  <c:v>944.57142857142799</c:v>
                </c:pt>
                <c:pt idx="1102">
                  <c:v>945.42857142857099</c:v>
                </c:pt>
                <c:pt idx="1103">
                  <c:v>946.28571428571399</c:v>
                </c:pt>
                <c:pt idx="1104">
                  <c:v>947.142857142857</c:v>
                </c:pt>
                <c:pt idx="1105">
                  <c:v>948</c:v>
                </c:pt>
                <c:pt idx="1106">
                  <c:v>948.85714285714198</c:v>
                </c:pt>
                <c:pt idx="1107">
                  <c:v>949.71428571428498</c:v>
                </c:pt>
                <c:pt idx="1108">
                  <c:v>950.57142857142799</c:v>
                </c:pt>
                <c:pt idx="1109">
                  <c:v>951.42857142857099</c:v>
                </c:pt>
                <c:pt idx="1110">
                  <c:v>952.28571428571399</c:v>
                </c:pt>
                <c:pt idx="1111">
                  <c:v>953.142857142857</c:v>
                </c:pt>
                <c:pt idx="1112">
                  <c:v>954</c:v>
                </c:pt>
                <c:pt idx="1113">
                  <c:v>954.85714285714198</c:v>
                </c:pt>
                <c:pt idx="1114">
                  <c:v>955.71428571428498</c:v>
                </c:pt>
                <c:pt idx="1115">
                  <c:v>956.57142857142799</c:v>
                </c:pt>
                <c:pt idx="1116">
                  <c:v>957.42857142857099</c:v>
                </c:pt>
                <c:pt idx="1117">
                  <c:v>958.28571428571399</c:v>
                </c:pt>
                <c:pt idx="1118">
                  <c:v>959.142857142857</c:v>
                </c:pt>
                <c:pt idx="1119">
                  <c:v>960</c:v>
                </c:pt>
                <c:pt idx="1120">
                  <c:v>960.85714285714198</c:v>
                </c:pt>
                <c:pt idx="1121">
                  <c:v>961.71428571428498</c:v>
                </c:pt>
                <c:pt idx="1122">
                  <c:v>962.57142857142799</c:v>
                </c:pt>
                <c:pt idx="1123">
                  <c:v>963.42857142857099</c:v>
                </c:pt>
                <c:pt idx="1124">
                  <c:v>964.28571428571399</c:v>
                </c:pt>
                <c:pt idx="1125">
                  <c:v>965.142857142857</c:v>
                </c:pt>
                <c:pt idx="1126">
                  <c:v>966</c:v>
                </c:pt>
                <c:pt idx="1127">
                  <c:v>966.85714285714198</c:v>
                </c:pt>
                <c:pt idx="1128">
                  <c:v>967.71428571428498</c:v>
                </c:pt>
                <c:pt idx="1129">
                  <c:v>968.57142857142799</c:v>
                </c:pt>
                <c:pt idx="1130">
                  <c:v>969.42857142857099</c:v>
                </c:pt>
                <c:pt idx="1131">
                  <c:v>970.28571428571399</c:v>
                </c:pt>
                <c:pt idx="1132">
                  <c:v>971.142857142857</c:v>
                </c:pt>
                <c:pt idx="1133">
                  <c:v>972</c:v>
                </c:pt>
                <c:pt idx="1134">
                  <c:v>972.85714285714198</c:v>
                </c:pt>
                <c:pt idx="1135">
                  <c:v>973.71428571428498</c:v>
                </c:pt>
                <c:pt idx="1136">
                  <c:v>974.57142857142799</c:v>
                </c:pt>
                <c:pt idx="1137">
                  <c:v>975.42857142857099</c:v>
                </c:pt>
                <c:pt idx="1138">
                  <c:v>976.28571428571399</c:v>
                </c:pt>
                <c:pt idx="1139">
                  <c:v>977.142857142857</c:v>
                </c:pt>
                <c:pt idx="1140">
                  <c:v>978</c:v>
                </c:pt>
                <c:pt idx="1141">
                  <c:v>978.85714285714198</c:v>
                </c:pt>
                <c:pt idx="1142">
                  <c:v>979.71428571428498</c:v>
                </c:pt>
                <c:pt idx="1143">
                  <c:v>980.57142857142799</c:v>
                </c:pt>
                <c:pt idx="1144">
                  <c:v>981.42857142857099</c:v>
                </c:pt>
                <c:pt idx="1145">
                  <c:v>982.28571428571399</c:v>
                </c:pt>
                <c:pt idx="1146">
                  <c:v>983.142857142857</c:v>
                </c:pt>
                <c:pt idx="1147">
                  <c:v>984</c:v>
                </c:pt>
                <c:pt idx="1148">
                  <c:v>984.85714285714198</c:v>
                </c:pt>
                <c:pt idx="1149">
                  <c:v>985.71428571428498</c:v>
                </c:pt>
                <c:pt idx="1150">
                  <c:v>986.57142857142799</c:v>
                </c:pt>
                <c:pt idx="1151">
                  <c:v>987.42857142857099</c:v>
                </c:pt>
                <c:pt idx="1152">
                  <c:v>988.28571428571399</c:v>
                </c:pt>
                <c:pt idx="1153">
                  <c:v>989.142857142857</c:v>
                </c:pt>
                <c:pt idx="1154">
                  <c:v>990</c:v>
                </c:pt>
                <c:pt idx="1155">
                  <c:v>990.85714285714198</c:v>
                </c:pt>
                <c:pt idx="1156">
                  <c:v>991.71428571428498</c:v>
                </c:pt>
                <c:pt idx="1157">
                  <c:v>992.57142857142799</c:v>
                </c:pt>
                <c:pt idx="1158">
                  <c:v>993.42857142857099</c:v>
                </c:pt>
                <c:pt idx="1159">
                  <c:v>994.28571428571399</c:v>
                </c:pt>
                <c:pt idx="1160">
                  <c:v>995.142857142857</c:v>
                </c:pt>
                <c:pt idx="1161">
                  <c:v>996</c:v>
                </c:pt>
                <c:pt idx="1162">
                  <c:v>996.85714285714198</c:v>
                </c:pt>
                <c:pt idx="1163">
                  <c:v>997.71428571428498</c:v>
                </c:pt>
                <c:pt idx="1164">
                  <c:v>998.57142857142799</c:v>
                </c:pt>
                <c:pt idx="1165">
                  <c:v>999.42857142857099</c:v>
                </c:pt>
                <c:pt idx="1166">
                  <c:v>1000.28571428571</c:v>
                </c:pt>
                <c:pt idx="1167">
                  <c:v>1001.1428571428499</c:v>
                </c:pt>
                <c:pt idx="1168">
                  <c:v>1002</c:v>
                </c:pt>
                <c:pt idx="1169">
                  <c:v>1002.85714285714</c:v>
                </c:pt>
                <c:pt idx="1170">
                  <c:v>1003.71428571428</c:v>
                </c:pt>
                <c:pt idx="1171">
                  <c:v>1004.57142857142</c:v>
                </c:pt>
                <c:pt idx="1172">
                  <c:v>1005.42857142856</c:v>
                </c:pt>
                <c:pt idx="1173">
                  <c:v>1006.2857142857</c:v>
                </c:pt>
                <c:pt idx="1174">
                  <c:v>1007.1428571428399</c:v>
                </c:pt>
                <c:pt idx="1175">
                  <c:v>1007.99999999998</c:v>
                </c:pt>
                <c:pt idx="1176">
                  <c:v>1008.85714285712</c:v>
                </c:pt>
                <c:pt idx="1177">
                  <c:v>1009.71428571426</c:v>
                </c:pt>
                <c:pt idx="1178">
                  <c:v>1010.5714285714</c:v>
                </c:pt>
                <c:pt idx="1179">
                  <c:v>1011.42857142854</c:v>
                </c:pt>
                <c:pt idx="1180">
                  <c:v>1012.28571428568</c:v>
                </c:pt>
                <c:pt idx="1181">
                  <c:v>1013.14285714282</c:v>
                </c:pt>
                <c:pt idx="1182">
                  <c:v>1013.99999999996</c:v>
                </c:pt>
                <c:pt idx="1183">
                  <c:v>1014.8571428571</c:v>
                </c:pt>
                <c:pt idx="1184">
                  <c:v>1015.71428571424</c:v>
                </c:pt>
                <c:pt idx="1185">
                  <c:v>1016.57142857138</c:v>
                </c:pt>
                <c:pt idx="1186">
                  <c:v>1017.4285714285199</c:v>
                </c:pt>
                <c:pt idx="1187">
                  <c:v>1018.28571428566</c:v>
                </c:pt>
                <c:pt idx="1188">
                  <c:v>1019.1428571428</c:v>
                </c:pt>
                <c:pt idx="1189">
                  <c:v>1019.99999999994</c:v>
                </c:pt>
                <c:pt idx="1190">
                  <c:v>1020.85714285708</c:v>
                </c:pt>
                <c:pt idx="1191">
                  <c:v>1021.71428571422</c:v>
                </c:pt>
                <c:pt idx="1192">
                  <c:v>1022.57142857136</c:v>
                </c:pt>
                <c:pt idx="1193">
                  <c:v>1023.4285714285</c:v>
                </c:pt>
                <c:pt idx="1194">
                  <c:v>1024.2857142856401</c:v>
                </c:pt>
                <c:pt idx="1195">
                  <c:v>1025.14285714278</c:v>
                </c:pt>
                <c:pt idx="1196">
                  <c:v>1025.99999999992</c:v>
                </c:pt>
                <c:pt idx="1197">
                  <c:v>1026.8571428570599</c:v>
                </c:pt>
                <c:pt idx="1198">
                  <c:v>1027.7142857142001</c:v>
                </c:pt>
                <c:pt idx="1199">
                  <c:v>1028.57142857134</c:v>
                </c:pt>
                <c:pt idx="1200">
                  <c:v>1029.4285714284799</c:v>
                </c:pt>
                <c:pt idx="1201">
                  <c:v>1030.2857142856201</c:v>
                </c:pt>
                <c:pt idx="1202">
                  <c:v>1031.14285714276</c:v>
                </c:pt>
                <c:pt idx="1203">
                  <c:v>1031.9999999999</c:v>
                </c:pt>
                <c:pt idx="1204">
                  <c:v>1032.8571428570399</c:v>
                </c:pt>
                <c:pt idx="1205">
                  <c:v>1033.7142857141801</c:v>
                </c:pt>
                <c:pt idx="1206">
                  <c:v>1034.57142857132</c:v>
                </c:pt>
                <c:pt idx="1207">
                  <c:v>1035.4285714284599</c:v>
                </c:pt>
                <c:pt idx="1208">
                  <c:v>1036.2857142856001</c:v>
                </c:pt>
                <c:pt idx="1209">
                  <c:v>1037.14285714274</c:v>
                </c:pt>
                <c:pt idx="1210">
                  <c:v>1037.9999999998799</c:v>
                </c:pt>
                <c:pt idx="1211">
                  <c:v>1038.8571428570201</c:v>
                </c:pt>
                <c:pt idx="1212">
                  <c:v>1039.71428571416</c:v>
                </c:pt>
                <c:pt idx="1213">
                  <c:v>1040.5714285713</c:v>
                </c:pt>
                <c:pt idx="1214">
                  <c:v>1041.4285714284399</c:v>
                </c:pt>
                <c:pt idx="1215">
                  <c:v>1042.2857142855801</c:v>
                </c:pt>
                <c:pt idx="1216">
                  <c:v>1043.14285714272</c:v>
                </c:pt>
                <c:pt idx="1217">
                  <c:v>1043.9999999998599</c:v>
                </c:pt>
                <c:pt idx="1218">
                  <c:v>1044.8571428570001</c:v>
                </c:pt>
                <c:pt idx="1219">
                  <c:v>1045.71428571414</c:v>
                </c:pt>
                <c:pt idx="1220">
                  <c:v>1046.57142857128</c:v>
                </c:pt>
                <c:pt idx="1221">
                  <c:v>1047.4285714284199</c:v>
                </c:pt>
                <c:pt idx="1222">
                  <c:v>1048.2857142855601</c:v>
                </c:pt>
                <c:pt idx="1223">
                  <c:v>1049.1428571427</c:v>
                </c:pt>
                <c:pt idx="1224">
                  <c:v>1049.9999999998399</c:v>
                </c:pt>
                <c:pt idx="1225">
                  <c:v>1050.8571428569801</c:v>
                </c:pt>
                <c:pt idx="1226">
                  <c:v>1051.71428571412</c:v>
                </c:pt>
                <c:pt idx="1227">
                  <c:v>1052.57142857126</c:v>
                </c:pt>
                <c:pt idx="1228">
                  <c:v>1053.4285714283999</c:v>
                </c:pt>
                <c:pt idx="1229">
                  <c:v>1054.2857142855401</c:v>
                </c:pt>
                <c:pt idx="1230">
                  <c:v>1055.14285714268</c:v>
                </c:pt>
                <c:pt idx="1231">
                  <c:v>1055.9999999998199</c:v>
                </c:pt>
                <c:pt idx="1232">
                  <c:v>1056.8571428569601</c:v>
                </c:pt>
                <c:pt idx="1233">
                  <c:v>1057.7142857141</c:v>
                </c:pt>
                <c:pt idx="1234">
                  <c:v>1058.5714285712399</c:v>
                </c:pt>
                <c:pt idx="1235">
                  <c:v>1059.4285714283801</c:v>
                </c:pt>
                <c:pt idx="1236">
                  <c:v>1060.28571428552</c:v>
                </c:pt>
                <c:pt idx="1237">
                  <c:v>1061.14285714266</c:v>
                </c:pt>
                <c:pt idx="1238">
                  <c:v>1061.9999999997999</c:v>
                </c:pt>
                <c:pt idx="1239">
                  <c:v>1062.8571428569401</c:v>
                </c:pt>
                <c:pt idx="1240">
                  <c:v>1063.71428571408</c:v>
                </c:pt>
                <c:pt idx="1241">
                  <c:v>1064.5714285712199</c:v>
                </c:pt>
                <c:pt idx="1242">
                  <c:v>1065.4285714283601</c:v>
                </c:pt>
                <c:pt idx="1243">
                  <c:v>1066.2857142855</c:v>
                </c:pt>
                <c:pt idx="1244">
                  <c:v>1067.14285714264</c:v>
                </c:pt>
                <c:pt idx="1245">
                  <c:v>1067.9999999997799</c:v>
                </c:pt>
                <c:pt idx="1246">
                  <c:v>1068.8571428569201</c:v>
                </c:pt>
                <c:pt idx="1247">
                  <c:v>1069.71428571406</c:v>
                </c:pt>
                <c:pt idx="1248">
                  <c:v>1070.5714285711999</c:v>
                </c:pt>
                <c:pt idx="1249">
                  <c:v>1071.4285714283401</c:v>
                </c:pt>
                <c:pt idx="1250">
                  <c:v>1072.28571428548</c:v>
                </c:pt>
                <c:pt idx="1251">
                  <c:v>1073.14285714262</c:v>
                </c:pt>
                <c:pt idx="1252">
                  <c:v>1073.9999999997599</c:v>
                </c:pt>
                <c:pt idx="1253">
                  <c:v>1074.8571428569001</c:v>
                </c:pt>
                <c:pt idx="1254">
                  <c:v>1075.71428571404</c:v>
                </c:pt>
                <c:pt idx="1255">
                  <c:v>1076.5714285711799</c:v>
                </c:pt>
                <c:pt idx="1256">
                  <c:v>1077.4285714283201</c:v>
                </c:pt>
                <c:pt idx="1257">
                  <c:v>1078.28571428546</c:v>
                </c:pt>
                <c:pt idx="1258">
                  <c:v>1079.1428571426</c:v>
                </c:pt>
                <c:pt idx="1259">
                  <c:v>1079.9999999997401</c:v>
                </c:pt>
                <c:pt idx="1260">
                  <c:v>1080.85714285688</c:v>
                </c:pt>
                <c:pt idx="1261">
                  <c:v>1081.71428571402</c:v>
                </c:pt>
                <c:pt idx="1262">
                  <c:v>1082.5714285711599</c:v>
                </c:pt>
                <c:pt idx="1263">
                  <c:v>1083.4285714283001</c:v>
                </c:pt>
                <c:pt idx="1264">
                  <c:v>1084.28571428544</c:v>
                </c:pt>
                <c:pt idx="1265">
                  <c:v>1085.1428571425799</c:v>
                </c:pt>
                <c:pt idx="1266">
                  <c:v>1085.9999999997201</c:v>
                </c:pt>
                <c:pt idx="1267">
                  <c:v>1086.85714285686</c:v>
                </c:pt>
                <c:pt idx="1268">
                  <c:v>1087.714285714</c:v>
                </c:pt>
                <c:pt idx="1269">
                  <c:v>1088.5714285711399</c:v>
                </c:pt>
                <c:pt idx="1270">
                  <c:v>1089.4285714282801</c:v>
                </c:pt>
                <c:pt idx="1271">
                  <c:v>1090.28571428543</c:v>
                </c:pt>
                <c:pt idx="1272">
                  <c:v>1091.1428571425599</c:v>
                </c:pt>
                <c:pt idx="1273">
                  <c:v>1091.9999999997101</c:v>
                </c:pt>
                <c:pt idx="1274">
                  <c:v>1092.85714285685</c:v>
                </c:pt>
                <c:pt idx="1275">
                  <c:v>1093.71428571399</c:v>
                </c:pt>
                <c:pt idx="1276">
                  <c:v>1094.5714285711299</c:v>
                </c:pt>
                <c:pt idx="1277">
                  <c:v>1095.4285714282701</c:v>
                </c:pt>
                <c:pt idx="1278">
                  <c:v>1096.28571428541</c:v>
                </c:pt>
                <c:pt idx="1279">
                  <c:v>1097.1428571425499</c:v>
                </c:pt>
                <c:pt idx="1280">
                  <c:v>1097.9999999996901</c:v>
                </c:pt>
                <c:pt idx="1281">
                  <c:v>1098.85714285683</c:v>
                </c:pt>
                <c:pt idx="1282">
                  <c:v>1099.71428571397</c:v>
                </c:pt>
                <c:pt idx="1283">
                  <c:v>1100.5714285711099</c:v>
                </c:pt>
                <c:pt idx="1284">
                  <c:v>1101.4285714282501</c:v>
                </c:pt>
                <c:pt idx="1285">
                  <c:v>1102.28571428539</c:v>
                </c:pt>
                <c:pt idx="1286">
                  <c:v>1103.1428571425299</c:v>
                </c:pt>
                <c:pt idx="1287">
                  <c:v>1103.9999999996701</c:v>
                </c:pt>
                <c:pt idx="1288">
                  <c:v>1104.85714285681</c:v>
                </c:pt>
                <c:pt idx="1289">
                  <c:v>1105.7142857139499</c:v>
                </c:pt>
                <c:pt idx="1290">
                  <c:v>1106.5714285710901</c:v>
                </c:pt>
                <c:pt idx="1291">
                  <c:v>1107.42857142823</c:v>
                </c:pt>
                <c:pt idx="1292">
                  <c:v>1108.28571428537</c:v>
                </c:pt>
                <c:pt idx="1293">
                  <c:v>1109.1428571425099</c:v>
                </c:pt>
                <c:pt idx="1294">
                  <c:v>1109.9999999996501</c:v>
                </c:pt>
                <c:pt idx="1295">
                  <c:v>1110.85714285679</c:v>
                </c:pt>
                <c:pt idx="1296">
                  <c:v>1111.7142857139299</c:v>
                </c:pt>
                <c:pt idx="1297">
                  <c:v>1112.5714285710701</c:v>
                </c:pt>
                <c:pt idx="1298">
                  <c:v>1113.42857142821</c:v>
                </c:pt>
                <c:pt idx="1299">
                  <c:v>1114.28571428535</c:v>
                </c:pt>
                <c:pt idx="1300">
                  <c:v>1115.1428571424899</c:v>
                </c:pt>
                <c:pt idx="1301">
                  <c:v>1115.9999999996301</c:v>
                </c:pt>
                <c:pt idx="1302">
                  <c:v>1116.85714285677</c:v>
                </c:pt>
                <c:pt idx="1303">
                  <c:v>1117.7142857139099</c:v>
                </c:pt>
                <c:pt idx="1304">
                  <c:v>1118.5714285710501</c:v>
                </c:pt>
                <c:pt idx="1305">
                  <c:v>1119.42857142819</c:v>
                </c:pt>
                <c:pt idx="1306">
                  <c:v>1120.28571428533</c:v>
                </c:pt>
                <c:pt idx="1307">
                  <c:v>1121.1428571424699</c:v>
                </c:pt>
                <c:pt idx="1308">
                  <c:v>1121.9999999996101</c:v>
                </c:pt>
                <c:pt idx="1309">
                  <c:v>1122.85714285675</c:v>
                </c:pt>
                <c:pt idx="1310">
                  <c:v>1123.7142857138899</c:v>
                </c:pt>
                <c:pt idx="1311">
                  <c:v>1124.5714285710301</c:v>
                </c:pt>
                <c:pt idx="1312">
                  <c:v>1125.42857142817</c:v>
                </c:pt>
                <c:pt idx="1313">
                  <c:v>1126.28571428531</c:v>
                </c:pt>
                <c:pt idx="1314">
                  <c:v>1127.1428571424501</c:v>
                </c:pt>
                <c:pt idx="1315">
                  <c:v>1127.99999999959</c:v>
                </c:pt>
                <c:pt idx="1316">
                  <c:v>1128.85714285673</c:v>
                </c:pt>
                <c:pt idx="1317">
                  <c:v>1129.7142857138699</c:v>
                </c:pt>
                <c:pt idx="1318">
                  <c:v>1130.5714285710101</c:v>
                </c:pt>
                <c:pt idx="1319">
                  <c:v>1131.42857142815</c:v>
                </c:pt>
                <c:pt idx="1320">
                  <c:v>1132.2857142852899</c:v>
                </c:pt>
                <c:pt idx="1321">
                  <c:v>1133.1428571424301</c:v>
                </c:pt>
                <c:pt idx="1322">
                  <c:v>1133.99999999957</c:v>
                </c:pt>
                <c:pt idx="1323">
                  <c:v>1134.85714285671</c:v>
                </c:pt>
                <c:pt idx="1324">
                  <c:v>1135.7142857138499</c:v>
                </c:pt>
                <c:pt idx="1325">
                  <c:v>1136.5714285709901</c:v>
                </c:pt>
                <c:pt idx="1326">
                  <c:v>1137.42857142813</c:v>
                </c:pt>
                <c:pt idx="1327">
                  <c:v>1138.2857142852699</c:v>
                </c:pt>
                <c:pt idx="1328">
                  <c:v>1139.1428571424101</c:v>
                </c:pt>
                <c:pt idx="1329">
                  <c:v>1139.99999999955</c:v>
                </c:pt>
                <c:pt idx="1330">
                  <c:v>1140.85714285669</c:v>
                </c:pt>
                <c:pt idx="1331">
                  <c:v>1141.7142857138299</c:v>
                </c:pt>
                <c:pt idx="1332">
                  <c:v>1142.5714285709701</c:v>
                </c:pt>
                <c:pt idx="1333">
                  <c:v>1143.42857142811</c:v>
                </c:pt>
                <c:pt idx="1334">
                  <c:v>1144.2857142852499</c:v>
                </c:pt>
                <c:pt idx="1335">
                  <c:v>1145.1428571423901</c:v>
                </c:pt>
                <c:pt idx="1336">
                  <c:v>1145.99999999953</c:v>
                </c:pt>
                <c:pt idx="1337">
                  <c:v>1146.85714285667</c:v>
                </c:pt>
                <c:pt idx="1338">
                  <c:v>1147.7142857138101</c:v>
                </c:pt>
                <c:pt idx="1339">
                  <c:v>1148.57142857095</c:v>
                </c:pt>
                <c:pt idx="1340">
                  <c:v>1149.42857142809</c:v>
                </c:pt>
                <c:pt idx="1341">
                  <c:v>1150.2857142852299</c:v>
                </c:pt>
                <c:pt idx="1342">
                  <c:v>1151.1428571423701</c:v>
                </c:pt>
                <c:pt idx="1343">
                  <c:v>1151.99999999951</c:v>
                </c:pt>
                <c:pt idx="1344">
                  <c:v>1152.8571428566499</c:v>
                </c:pt>
                <c:pt idx="1345">
                  <c:v>1153.7142857137901</c:v>
                </c:pt>
                <c:pt idx="1346">
                  <c:v>1154.57142857093</c:v>
                </c:pt>
                <c:pt idx="1347">
                  <c:v>1155.42857142807</c:v>
                </c:pt>
                <c:pt idx="1348">
                  <c:v>1156.2857142852099</c:v>
                </c:pt>
                <c:pt idx="1349">
                  <c:v>1157.1428571423501</c:v>
                </c:pt>
                <c:pt idx="1350">
                  <c:v>1157.99999999949</c:v>
                </c:pt>
                <c:pt idx="1351">
                  <c:v>1158.8571428566299</c:v>
                </c:pt>
                <c:pt idx="1352">
                  <c:v>1159.7142857137701</c:v>
                </c:pt>
                <c:pt idx="1353">
                  <c:v>1160.57142857091</c:v>
                </c:pt>
                <c:pt idx="1354">
                  <c:v>1161.42857142805</c:v>
                </c:pt>
                <c:pt idx="1355">
                  <c:v>1162.2857142851899</c:v>
                </c:pt>
                <c:pt idx="1356">
                  <c:v>1163.1428571423301</c:v>
                </c:pt>
                <c:pt idx="1357">
                  <c:v>1163.99999999947</c:v>
                </c:pt>
                <c:pt idx="1358">
                  <c:v>1164.8571428566099</c:v>
                </c:pt>
                <c:pt idx="1359">
                  <c:v>1165.7142857137501</c:v>
                </c:pt>
                <c:pt idx="1360">
                  <c:v>1166.57142857089</c:v>
                </c:pt>
                <c:pt idx="1361">
                  <c:v>1167.42857142803</c:v>
                </c:pt>
                <c:pt idx="1362">
                  <c:v>1168.2857142851699</c:v>
                </c:pt>
                <c:pt idx="1363">
                  <c:v>1169.14285714231</c:v>
                </c:pt>
                <c:pt idx="1364">
                  <c:v>1169.99999999945</c:v>
                </c:pt>
                <c:pt idx="1365">
                  <c:v>1170.8571428565899</c:v>
                </c:pt>
                <c:pt idx="1366">
                  <c:v>1171.7142857137301</c:v>
                </c:pt>
                <c:pt idx="1367">
                  <c:v>1172.57142857087</c:v>
                </c:pt>
                <c:pt idx="1368">
                  <c:v>1173.4285714280099</c:v>
                </c:pt>
                <c:pt idx="1369">
                  <c:v>1174.2857142851501</c:v>
                </c:pt>
                <c:pt idx="1370">
                  <c:v>1175.14285714229</c:v>
                </c:pt>
                <c:pt idx="1371">
                  <c:v>1175.99999999943</c:v>
                </c:pt>
                <c:pt idx="1372">
                  <c:v>1176.8571428565699</c:v>
                </c:pt>
                <c:pt idx="1373">
                  <c:v>1177.7142857137101</c:v>
                </c:pt>
                <c:pt idx="1374">
                  <c:v>1178.57142857085</c:v>
                </c:pt>
                <c:pt idx="1375">
                  <c:v>1179.4285714279899</c:v>
                </c:pt>
                <c:pt idx="1376">
                  <c:v>1180.2857142851301</c:v>
                </c:pt>
                <c:pt idx="1377">
                  <c:v>1181.14285714227</c:v>
                </c:pt>
                <c:pt idx="1378">
                  <c:v>1181.99999999941</c:v>
                </c:pt>
                <c:pt idx="1379">
                  <c:v>1182.8571428565499</c:v>
                </c:pt>
                <c:pt idx="1380">
                  <c:v>1183.7142857136901</c:v>
                </c:pt>
                <c:pt idx="1381">
                  <c:v>1184.57142857083</c:v>
                </c:pt>
                <c:pt idx="1382">
                  <c:v>1185.4285714279699</c:v>
                </c:pt>
                <c:pt idx="1383">
                  <c:v>1186.2857142851101</c:v>
                </c:pt>
                <c:pt idx="1384">
                  <c:v>1187.14285714225</c:v>
                </c:pt>
                <c:pt idx="1385">
                  <c:v>1187.99999999939</c:v>
                </c:pt>
                <c:pt idx="1386">
                  <c:v>1188.8571428565299</c:v>
                </c:pt>
                <c:pt idx="1387">
                  <c:v>1189.7142857136701</c:v>
                </c:pt>
                <c:pt idx="1388">
                  <c:v>1190.57142857081</c:v>
                </c:pt>
                <c:pt idx="1389">
                  <c:v>1191.4285714279499</c:v>
                </c:pt>
                <c:pt idx="1390">
                  <c:v>1192.2857142850901</c:v>
                </c:pt>
                <c:pt idx="1391">
                  <c:v>1193.14285714223</c:v>
                </c:pt>
                <c:pt idx="1392">
                  <c:v>1193.9999999993699</c:v>
                </c:pt>
                <c:pt idx="1393">
                  <c:v>1194.8571428565101</c:v>
                </c:pt>
                <c:pt idx="1394">
                  <c:v>1195.71428571365</c:v>
                </c:pt>
                <c:pt idx="1395">
                  <c:v>1196.57142857079</c:v>
                </c:pt>
                <c:pt idx="1396">
                  <c:v>1197.4285714279299</c:v>
                </c:pt>
                <c:pt idx="1397">
                  <c:v>1198.2857142850701</c:v>
                </c:pt>
                <c:pt idx="1398">
                  <c:v>1199.14285714221</c:v>
                </c:pt>
                <c:pt idx="1399">
                  <c:v>1199.9999999993499</c:v>
                </c:pt>
                <c:pt idx="1400">
                  <c:v>1200.8571428564901</c:v>
                </c:pt>
                <c:pt idx="1401">
                  <c:v>1201.71428571363</c:v>
                </c:pt>
                <c:pt idx="1402">
                  <c:v>1202.57142857077</c:v>
                </c:pt>
                <c:pt idx="1403">
                  <c:v>1203.4285714279099</c:v>
                </c:pt>
                <c:pt idx="1404">
                  <c:v>1204.2857142850501</c:v>
                </c:pt>
                <c:pt idx="1405">
                  <c:v>1205.14285714219</c:v>
                </c:pt>
                <c:pt idx="1406">
                  <c:v>1205.9999999993299</c:v>
                </c:pt>
                <c:pt idx="1407">
                  <c:v>1206.8571428564701</c:v>
                </c:pt>
                <c:pt idx="1408">
                  <c:v>1207.71428571361</c:v>
                </c:pt>
                <c:pt idx="1409">
                  <c:v>1208.57142857075</c:v>
                </c:pt>
                <c:pt idx="1410">
                  <c:v>1209.4285714278899</c:v>
                </c:pt>
                <c:pt idx="1411">
                  <c:v>1210.2857142850301</c:v>
                </c:pt>
                <c:pt idx="1412">
                  <c:v>1211.14285714217</c:v>
                </c:pt>
                <c:pt idx="1413">
                  <c:v>1211.9999999993099</c:v>
                </c:pt>
                <c:pt idx="1414">
                  <c:v>1212.8571428564501</c:v>
                </c:pt>
                <c:pt idx="1415">
                  <c:v>1213.71428571359</c:v>
                </c:pt>
                <c:pt idx="1416">
                  <c:v>1214.5714285707299</c:v>
                </c:pt>
                <c:pt idx="1417">
                  <c:v>1215.4285714278701</c:v>
                </c:pt>
                <c:pt idx="1418">
                  <c:v>1216.28571428501</c:v>
                </c:pt>
                <c:pt idx="1419">
                  <c:v>1217.14285714215</c:v>
                </c:pt>
                <c:pt idx="1420">
                  <c:v>1217.9999999992899</c:v>
                </c:pt>
                <c:pt idx="1421">
                  <c:v>1218.8571428564301</c:v>
                </c:pt>
                <c:pt idx="1422">
                  <c:v>1219.71428571357</c:v>
                </c:pt>
                <c:pt idx="1423">
                  <c:v>1220.5714285707099</c:v>
                </c:pt>
                <c:pt idx="1424">
                  <c:v>1221.4285714278501</c:v>
                </c:pt>
                <c:pt idx="1425">
                  <c:v>1222.28571428499</c:v>
                </c:pt>
                <c:pt idx="1426">
                  <c:v>1223.14285714213</c:v>
                </c:pt>
                <c:pt idx="1427">
                  <c:v>1223.9999999992699</c:v>
                </c:pt>
                <c:pt idx="1428">
                  <c:v>1224.8571428564101</c:v>
                </c:pt>
                <c:pt idx="1429">
                  <c:v>1225.71428571355</c:v>
                </c:pt>
                <c:pt idx="1430">
                  <c:v>1226.5714285706899</c:v>
                </c:pt>
                <c:pt idx="1431">
                  <c:v>1227.4285714278301</c:v>
                </c:pt>
                <c:pt idx="1432">
                  <c:v>1228.28571428497</c:v>
                </c:pt>
                <c:pt idx="1433">
                  <c:v>1229.14285714211</c:v>
                </c:pt>
                <c:pt idx="1434">
                  <c:v>1229.9999999992499</c:v>
                </c:pt>
                <c:pt idx="1435">
                  <c:v>1230.8571428563901</c:v>
                </c:pt>
                <c:pt idx="1436">
                  <c:v>1231.71428571353</c:v>
                </c:pt>
                <c:pt idx="1437">
                  <c:v>1232.5714285706699</c:v>
                </c:pt>
                <c:pt idx="1438">
                  <c:v>1233.4285714278101</c:v>
                </c:pt>
                <c:pt idx="1439">
                  <c:v>1234.28571428495</c:v>
                </c:pt>
                <c:pt idx="1440">
                  <c:v>1235.14285714209</c:v>
                </c:pt>
                <c:pt idx="1441">
                  <c:v>1235.9999999992301</c:v>
                </c:pt>
                <c:pt idx="1442">
                  <c:v>1236.85714285637</c:v>
                </c:pt>
                <c:pt idx="1443">
                  <c:v>1237.71428571351</c:v>
                </c:pt>
                <c:pt idx="1444">
                  <c:v>1238.5714285706499</c:v>
                </c:pt>
                <c:pt idx="1445">
                  <c:v>1239.4285714277901</c:v>
                </c:pt>
                <c:pt idx="1446">
                  <c:v>1240.28571428493</c:v>
                </c:pt>
                <c:pt idx="1447">
                  <c:v>1241.1428571420699</c:v>
                </c:pt>
                <c:pt idx="1448">
                  <c:v>1241.9999999992101</c:v>
                </c:pt>
                <c:pt idx="1449">
                  <c:v>1242.85714285635</c:v>
                </c:pt>
                <c:pt idx="1450">
                  <c:v>1243.71428571349</c:v>
                </c:pt>
                <c:pt idx="1451">
                  <c:v>1244.5714285706299</c:v>
                </c:pt>
                <c:pt idx="1452">
                  <c:v>1245.4285714277701</c:v>
                </c:pt>
                <c:pt idx="1453">
                  <c:v>1246.28571428491</c:v>
                </c:pt>
                <c:pt idx="1454">
                  <c:v>1247.1428571420499</c:v>
                </c:pt>
                <c:pt idx="1455">
                  <c:v>1247.9999999991901</c:v>
                </c:pt>
                <c:pt idx="1456">
                  <c:v>1248.85714285633</c:v>
                </c:pt>
                <c:pt idx="1457">
                  <c:v>1249.71428571347</c:v>
                </c:pt>
                <c:pt idx="1458">
                  <c:v>1250.5714285706099</c:v>
                </c:pt>
                <c:pt idx="1459">
                  <c:v>1251.4285714277501</c:v>
                </c:pt>
                <c:pt idx="1460">
                  <c:v>1252.28571428489</c:v>
                </c:pt>
                <c:pt idx="1461">
                  <c:v>1253.1428571420299</c:v>
                </c:pt>
                <c:pt idx="1462">
                  <c:v>1253.9999999991701</c:v>
                </c:pt>
                <c:pt idx="1463">
                  <c:v>1254.85714285631</c:v>
                </c:pt>
                <c:pt idx="1464">
                  <c:v>1255.71428571345</c:v>
                </c:pt>
                <c:pt idx="1465">
                  <c:v>1256.5714285705899</c:v>
                </c:pt>
                <c:pt idx="1466">
                  <c:v>1257.42857142773</c:v>
                </c:pt>
                <c:pt idx="1467">
                  <c:v>1258.28571428487</c:v>
                </c:pt>
                <c:pt idx="1468">
                  <c:v>1259.1428571420099</c:v>
                </c:pt>
                <c:pt idx="1469">
                  <c:v>1259.9999999991501</c:v>
                </c:pt>
                <c:pt idx="1470">
                  <c:v>1260.85714285629</c:v>
                </c:pt>
                <c:pt idx="1471">
                  <c:v>1261.7142857134299</c:v>
                </c:pt>
                <c:pt idx="1472">
                  <c:v>1262.5714285705701</c:v>
                </c:pt>
                <c:pt idx="1473">
                  <c:v>1263.42857142771</c:v>
                </c:pt>
                <c:pt idx="1474">
                  <c:v>1264.28571428485</c:v>
                </c:pt>
                <c:pt idx="1475">
                  <c:v>1265.1428571419999</c:v>
                </c:pt>
                <c:pt idx="1476">
                  <c:v>1265.9999999991401</c:v>
                </c:pt>
                <c:pt idx="1477">
                  <c:v>1266.85714285628</c:v>
                </c:pt>
                <c:pt idx="1478">
                  <c:v>1267.7142857134099</c:v>
                </c:pt>
                <c:pt idx="1479">
                  <c:v>1268.5714285705501</c:v>
                </c:pt>
                <c:pt idx="1480">
                  <c:v>1269.4285714277</c:v>
                </c:pt>
                <c:pt idx="1481">
                  <c:v>1270.28571428483</c:v>
                </c:pt>
                <c:pt idx="1482">
                  <c:v>1271.1428571419799</c:v>
                </c:pt>
                <c:pt idx="1483">
                  <c:v>1271.9999999991201</c:v>
                </c:pt>
                <c:pt idx="1484">
                  <c:v>1272.85714285625</c:v>
                </c:pt>
                <c:pt idx="1485">
                  <c:v>1273.7142857133899</c:v>
                </c:pt>
                <c:pt idx="1486">
                  <c:v>1274.7142857133899</c:v>
                </c:pt>
                <c:pt idx="1487">
                  <c:v>1275.7142857133899</c:v>
                </c:pt>
                <c:pt idx="1488">
                  <c:v>1276.7142857133899</c:v>
                </c:pt>
                <c:pt idx="1489">
                  <c:v>1277.7142857133899</c:v>
                </c:pt>
                <c:pt idx="1490">
                  <c:v>1278.7142857133899</c:v>
                </c:pt>
                <c:pt idx="1491">
                  <c:v>1279.7142857133899</c:v>
                </c:pt>
                <c:pt idx="1492">
                  <c:v>1280.7142857133899</c:v>
                </c:pt>
                <c:pt idx="1493">
                  <c:v>1281.7142857133899</c:v>
                </c:pt>
                <c:pt idx="1494">
                  <c:v>1282.7142857133899</c:v>
                </c:pt>
                <c:pt idx="1495">
                  <c:v>1283.7142857133899</c:v>
                </c:pt>
                <c:pt idx="1496">
                  <c:v>1284.7142857133899</c:v>
                </c:pt>
                <c:pt idx="1497">
                  <c:v>1285.7142857133899</c:v>
                </c:pt>
                <c:pt idx="1498">
                  <c:v>1286.7142857133899</c:v>
                </c:pt>
                <c:pt idx="1499">
                  <c:v>1287.7142857133899</c:v>
                </c:pt>
                <c:pt idx="1500">
                  <c:v>1288.7142857133899</c:v>
                </c:pt>
                <c:pt idx="1501">
                  <c:v>1289.7142857133899</c:v>
                </c:pt>
                <c:pt idx="1502">
                  <c:v>1290.7142857133899</c:v>
                </c:pt>
                <c:pt idx="1503">
                  <c:v>1291.7142857133899</c:v>
                </c:pt>
                <c:pt idx="1504">
                  <c:v>1292.7142857133899</c:v>
                </c:pt>
                <c:pt idx="1505">
                  <c:v>1293.7142857133899</c:v>
                </c:pt>
                <c:pt idx="1506">
                  <c:v>1294.7142857133899</c:v>
                </c:pt>
                <c:pt idx="1507">
                  <c:v>1295.7142857133899</c:v>
                </c:pt>
                <c:pt idx="1508">
                  <c:v>1296.7142857133899</c:v>
                </c:pt>
                <c:pt idx="1509">
                  <c:v>1297.7142857133899</c:v>
                </c:pt>
                <c:pt idx="1510">
                  <c:v>1298.7142857133899</c:v>
                </c:pt>
                <c:pt idx="1511">
                  <c:v>1299.7142857133899</c:v>
                </c:pt>
                <c:pt idx="1512">
                  <c:v>1300.7142857133899</c:v>
                </c:pt>
                <c:pt idx="1513">
                  <c:v>1301.7142857133899</c:v>
                </c:pt>
                <c:pt idx="1514">
                  <c:v>1302.7142857133899</c:v>
                </c:pt>
                <c:pt idx="1515">
                  <c:v>1303.7142857133899</c:v>
                </c:pt>
                <c:pt idx="1516">
                  <c:v>1304.7142857133899</c:v>
                </c:pt>
                <c:pt idx="1517">
                  <c:v>1305.7142857133899</c:v>
                </c:pt>
                <c:pt idx="1518">
                  <c:v>1306.7142857133899</c:v>
                </c:pt>
                <c:pt idx="1519">
                  <c:v>1307.7142857133899</c:v>
                </c:pt>
                <c:pt idx="1520">
                  <c:v>1308.7142857133899</c:v>
                </c:pt>
                <c:pt idx="1521">
                  <c:v>1309.7142857133899</c:v>
                </c:pt>
                <c:pt idx="1522">
                  <c:v>1310.7142857133899</c:v>
                </c:pt>
                <c:pt idx="1523">
                  <c:v>1311.7142857133899</c:v>
                </c:pt>
                <c:pt idx="1524">
                  <c:v>1312.7142857133899</c:v>
                </c:pt>
                <c:pt idx="1525">
                  <c:v>1313.7142857133899</c:v>
                </c:pt>
                <c:pt idx="1526">
                  <c:v>1314.7142857133899</c:v>
                </c:pt>
                <c:pt idx="1527">
                  <c:v>1315.7142857133899</c:v>
                </c:pt>
                <c:pt idx="1528">
                  <c:v>1316.7142857133899</c:v>
                </c:pt>
                <c:pt idx="1529">
                  <c:v>1317.7142857133899</c:v>
                </c:pt>
                <c:pt idx="1530">
                  <c:v>1318.7142857133899</c:v>
                </c:pt>
                <c:pt idx="1531">
                  <c:v>1319.7142857133899</c:v>
                </c:pt>
                <c:pt idx="1532">
                  <c:v>1320.7142857133899</c:v>
                </c:pt>
                <c:pt idx="1533">
                  <c:v>1321.7142857133899</c:v>
                </c:pt>
                <c:pt idx="1534">
                  <c:v>1322.7142857133899</c:v>
                </c:pt>
                <c:pt idx="1535">
                  <c:v>1323.7142857133899</c:v>
                </c:pt>
                <c:pt idx="1536">
                  <c:v>1324.7142857133899</c:v>
                </c:pt>
                <c:pt idx="1537">
                  <c:v>1325.7142857133899</c:v>
                </c:pt>
                <c:pt idx="1538">
                  <c:v>1326.7142857133899</c:v>
                </c:pt>
                <c:pt idx="1539">
                  <c:v>1327.7142857133899</c:v>
                </c:pt>
                <c:pt idx="1540">
                  <c:v>1328.7142857133899</c:v>
                </c:pt>
                <c:pt idx="1541">
                  <c:v>1329.7142857133899</c:v>
                </c:pt>
                <c:pt idx="1542">
                  <c:v>1330.7142857133899</c:v>
                </c:pt>
                <c:pt idx="1543">
                  <c:v>1331.7142857133899</c:v>
                </c:pt>
                <c:pt idx="1544">
                  <c:v>1332.7142857133899</c:v>
                </c:pt>
                <c:pt idx="1545">
                  <c:v>1333.7142857133899</c:v>
                </c:pt>
                <c:pt idx="1546">
                  <c:v>1334.7142857133899</c:v>
                </c:pt>
                <c:pt idx="1547">
                  <c:v>1335.7142857133899</c:v>
                </c:pt>
                <c:pt idx="1548">
                  <c:v>1336.7142857133899</c:v>
                </c:pt>
                <c:pt idx="1549">
                  <c:v>1337.7142857133899</c:v>
                </c:pt>
                <c:pt idx="1550">
                  <c:v>1338.7142857133899</c:v>
                </c:pt>
                <c:pt idx="1551">
                  <c:v>1339.7142857133899</c:v>
                </c:pt>
                <c:pt idx="1552">
                  <c:v>1340.7142857133899</c:v>
                </c:pt>
                <c:pt idx="1553">
                  <c:v>1341.7142857133899</c:v>
                </c:pt>
                <c:pt idx="1554">
                  <c:v>1342.7142857133899</c:v>
                </c:pt>
                <c:pt idx="1555">
                  <c:v>1343.7142857133899</c:v>
                </c:pt>
                <c:pt idx="1556">
                  <c:v>1344.7142857133899</c:v>
                </c:pt>
                <c:pt idx="1557">
                  <c:v>1345.7142857133899</c:v>
                </c:pt>
                <c:pt idx="1558">
                  <c:v>1346.7142857133899</c:v>
                </c:pt>
                <c:pt idx="1559">
                  <c:v>1347.7142857133899</c:v>
                </c:pt>
                <c:pt idx="1560">
                  <c:v>1348.7142857133899</c:v>
                </c:pt>
                <c:pt idx="1561">
                  <c:v>1349.7142857133899</c:v>
                </c:pt>
                <c:pt idx="1562">
                  <c:v>1350.7142857133899</c:v>
                </c:pt>
                <c:pt idx="1563">
                  <c:v>1351.7142857133899</c:v>
                </c:pt>
                <c:pt idx="1564">
                  <c:v>1352.7142857133899</c:v>
                </c:pt>
                <c:pt idx="1565">
                  <c:v>1353.7142857133899</c:v>
                </c:pt>
                <c:pt idx="1566">
                  <c:v>1354.7142857133899</c:v>
                </c:pt>
                <c:pt idx="1567">
                  <c:v>1355.7142857133899</c:v>
                </c:pt>
                <c:pt idx="1568">
                  <c:v>1356.7142857133899</c:v>
                </c:pt>
                <c:pt idx="1569">
                  <c:v>1357.7142857133899</c:v>
                </c:pt>
                <c:pt idx="1570">
                  <c:v>1358.7142857133899</c:v>
                </c:pt>
                <c:pt idx="1571">
                  <c:v>1359.7142857133899</c:v>
                </c:pt>
                <c:pt idx="1572">
                  <c:v>1360.7142857133899</c:v>
                </c:pt>
                <c:pt idx="1573">
                  <c:v>1361.7142857133899</c:v>
                </c:pt>
                <c:pt idx="1574">
                  <c:v>1362.7142857133899</c:v>
                </c:pt>
                <c:pt idx="1575">
                  <c:v>1363.7142857133899</c:v>
                </c:pt>
                <c:pt idx="1576">
                  <c:v>1364.7142857133899</c:v>
                </c:pt>
                <c:pt idx="1577">
                  <c:v>1365.7142857133899</c:v>
                </c:pt>
                <c:pt idx="1578">
                  <c:v>1366.7142857133899</c:v>
                </c:pt>
                <c:pt idx="1579">
                  <c:v>1367.7142857133899</c:v>
                </c:pt>
                <c:pt idx="1580">
                  <c:v>1368.7142857133899</c:v>
                </c:pt>
                <c:pt idx="1581">
                  <c:v>1369.7142857133899</c:v>
                </c:pt>
                <c:pt idx="1582">
                  <c:v>1370.7142857133899</c:v>
                </c:pt>
                <c:pt idx="1583">
                  <c:v>1371.7142857133899</c:v>
                </c:pt>
                <c:pt idx="1584">
                  <c:v>1372.7142857133899</c:v>
                </c:pt>
                <c:pt idx="1585">
                  <c:v>1373.7142857133899</c:v>
                </c:pt>
                <c:pt idx="1586">
                  <c:v>1374.7142857133899</c:v>
                </c:pt>
                <c:pt idx="1587">
                  <c:v>1375.7142857133899</c:v>
                </c:pt>
                <c:pt idx="1588">
                  <c:v>1376.7142857133899</c:v>
                </c:pt>
                <c:pt idx="1589">
                  <c:v>1377.7142857133899</c:v>
                </c:pt>
                <c:pt idx="1590">
                  <c:v>1378.7142857133899</c:v>
                </c:pt>
                <c:pt idx="1591">
                  <c:v>1379.7142857133899</c:v>
                </c:pt>
                <c:pt idx="1592">
                  <c:v>1380.7142857133899</c:v>
                </c:pt>
                <c:pt idx="1593">
                  <c:v>1381.7142857133899</c:v>
                </c:pt>
                <c:pt idx="1594">
                  <c:v>1382.7142857133899</c:v>
                </c:pt>
                <c:pt idx="1595">
                  <c:v>1383.7142857133899</c:v>
                </c:pt>
                <c:pt idx="1596">
                  <c:v>1384.7142857133899</c:v>
                </c:pt>
                <c:pt idx="1597">
                  <c:v>1385.7142857133899</c:v>
                </c:pt>
                <c:pt idx="1598">
                  <c:v>1386.7142857133899</c:v>
                </c:pt>
                <c:pt idx="1599">
                  <c:v>1387.7142857133899</c:v>
                </c:pt>
                <c:pt idx="1600">
                  <c:v>1388.7142857133899</c:v>
                </c:pt>
                <c:pt idx="1601">
                  <c:v>1389.7142857133899</c:v>
                </c:pt>
                <c:pt idx="1602">
                  <c:v>1390.7142857133899</c:v>
                </c:pt>
                <c:pt idx="1603">
                  <c:v>1391.7142857133899</c:v>
                </c:pt>
                <c:pt idx="1604">
                  <c:v>1392.7142857133899</c:v>
                </c:pt>
                <c:pt idx="1605">
                  <c:v>1393.7142857133899</c:v>
                </c:pt>
                <c:pt idx="1606">
                  <c:v>1394.7142857133899</c:v>
                </c:pt>
                <c:pt idx="1607">
                  <c:v>1395.7142857133899</c:v>
                </c:pt>
                <c:pt idx="1608">
                  <c:v>1396.7142857133899</c:v>
                </c:pt>
                <c:pt idx="1609">
                  <c:v>1397.7142857133899</c:v>
                </c:pt>
                <c:pt idx="1610">
                  <c:v>1398.7142857133899</c:v>
                </c:pt>
                <c:pt idx="1611">
                  <c:v>1399.7142857133899</c:v>
                </c:pt>
                <c:pt idx="1612">
                  <c:v>1400.7142857133899</c:v>
                </c:pt>
                <c:pt idx="1613">
                  <c:v>1401.7142857133899</c:v>
                </c:pt>
                <c:pt idx="1614">
                  <c:v>1402.7142857133899</c:v>
                </c:pt>
                <c:pt idx="1615">
                  <c:v>1403.7142857133899</c:v>
                </c:pt>
                <c:pt idx="1616">
                  <c:v>1404.7142857133899</c:v>
                </c:pt>
                <c:pt idx="1617">
                  <c:v>1405.7142857133899</c:v>
                </c:pt>
                <c:pt idx="1618">
                  <c:v>1406.7142857133899</c:v>
                </c:pt>
                <c:pt idx="1619">
                  <c:v>1407.7142857133899</c:v>
                </c:pt>
                <c:pt idx="1620">
                  <c:v>1408.7142857133899</c:v>
                </c:pt>
                <c:pt idx="1621">
                  <c:v>1409.7142857133899</c:v>
                </c:pt>
                <c:pt idx="1622">
                  <c:v>1410.7142857133899</c:v>
                </c:pt>
              </c:numCache>
            </c:numRef>
          </c:xVal>
          <c:yVal>
            <c:numRef>
              <c:f>'DeltaT et DegHPHP'!$I$3:$I$1625</c:f>
              <c:numCache>
                <c:formatCode>0.00E+00</c:formatCode>
                <c:ptCount val="1623"/>
                <c:pt idx="0">
                  <c:v>3.79218492296055</c:v>
                </c:pt>
                <c:pt idx="1">
                  <c:v>3.6214451506245902</c:v>
                </c:pt>
                <c:pt idx="2">
                  <c:v>4.0354065330640099</c:v>
                </c:pt>
                <c:pt idx="3">
                  <c:v>4.18639047318739</c:v>
                </c:pt>
                <c:pt idx="4">
                  <c:v>4.2611566332187003</c:v>
                </c:pt>
                <c:pt idx="5">
                  <c:v>4.3177560761283598</c:v>
                </c:pt>
                <c:pt idx="6">
                  <c:v>4.3406465322177601</c:v>
                </c:pt>
                <c:pt idx="7">
                  <c:v>4.3582859274681498</c:v>
                </c:pt>
                <c:pt idx="8">
                  <c:v>4.3701421528483602</c:v>
                </c:pt>
                <c:pt idx="9">
                  <c:v>4.38705210272198</c:v>
                </c:pt>
                <c:pt idx="10">
                  <c:v>4.4085398940423399</c:v>
                </c:pt>
                <c:pt idx="11">
                  <c:v>4.4331736570563001</c:v>
                </c:pt>
                <c:pt idx="12">
                  <c:v>4.4610612049512897</c:v>
                </c:pt>
                <c:pt idx="13">
                  <c:v>4.4941489039512197</c:v>
                </c:pt>
                <c:pt idx="14">
                  <c:v>4.5304502213299296</c:v>
                </c:pt>
                <c:pt idx="15">
                  <c:v>4.5708426089048499</c:v>
                </c:pt>
                <c:pt idx="16">
                  <c:v>4.6149538158592502</c:v>
                </c:pt>
                <c:pt idx="17">
                  <c:v>4.6611283934965799</c:v>
                </c:pt>
                <c:pt idx="18">
                  <c:v>4.7079478415003999</c:v>
                </c:pt>
                <c:pt idx="19">
                  <c:v>4.7568747091972998</c:v>
                </c:pt>
                <c:pt idx="20">
                  <c:v>4.80708215018893</c:v>
                </c:pt>
                <c:pt idx="21">
                  <c:v>4.85744967179855</c:v>
                </c:pt>
                <c:pt idx="22">
                  <c:v>4.9065965829171301</c:v>
                </c:pt>
                <c:pt idx="23">
                  <c:v>4.9547695587672296</c:v>
                </c:pt>
                <c:pt idx="24">
                  <c:v>5.0026896739723101</c:v>
                </c:pt>
                <c:pt idx="25">
                  <c:v>5.04986885627555</c:v>
                </c:pt>
                <c:pt idx="26">
                  <c:v>5.0962839060563097</c:v>
                </c:pt>
                <c:pt idx="27">
                  <c:v>5.1414441617551301</c:v>
                </c:pt>
                <c:pt idx="28">
                  <c:v>5.1855514710657902</c:v>
                </c:pt>
                <c:pt idx="29">
                  <c:v>5.2291316774389802</c:v>
                </c:pt>
                <c:pt idx="30">
                  <c:v>5.2720998225992801</c:v>
                </c:pt>
                <c:pt idx="31">
                  <c:v>5.3155054210627801</c:v>
                </c:pt>
                <c:pt idx="32">
                  <c:v>5.3587183100847398</c:v>
                </c:pt>
                <c:pt idx="33">
                  <c:v>5.4013519653121804</c:v>
                </c:pt>
                <c:pt idx="34">
                  <c:v>5.4435889512378397</c:v>
                </c:pt>
                <c:pt idx="35">
                  <c:v>5.4856588531447601</c:v>
                </c:pt>
                <c:pt idx="36">
                  <c:v>5.5275148964274603</c:v>
                </c:pt>
                <c:pt idx="37">
                  <c:v>5.5518703321280096</c:v>
                </c:pt>
                <c:pt idx="38">
                  <c:v>5.5998215058291798</c:v>
                </c:pt>
                <c:pt idx="39">
                  <c:v>5.6335573006812503</c:v>
                </c:pt>
                <c:pt idx="40">
                  <c:v>5.6757668758664002</c:v>
                </c:pt>
                <c:pt idx="41">
                  <c:v>5.7132614830818103</c:v>
                </c:pt>
                <c:pt idx="42">
                  <c:v>5.7533095533875898</c:v>
                </c:pt>
                <c:pt idx="43">
                  <c:v>5.7918096300431499</c:v>
                </c:pt>
                <c:pt idx="44">
                  <c:v>5.8309207247792303</c:v>
                </c:pt>
                <c:pt idx="45">
                  <c:v>5.8705240715042697</c:v>
                </c:pt>
                <c:pt idx="46">
                  <c:v>5.90935237128142</c:v>
                </c:pt>
                <c:pt idx="47">
                  <c:v>5.9487348807568301</c:v>
                </c:pt>
                <c:pt idx="48">
                  <c:v>5.9873635513566699</c:v>
                </c:pt>
                <c:pt idx="49">
                  <c:v>6.02580981209847</c:v>
                </c:pt>
                <c:pt idx="50">
                  <c:v>6.0638083495203299</c:v>
                </c:pt>
                <c:pt idx="51">
                  <c:v>6.1020577637112696</c:v>
                </c:pt>
                <c:pt idx="52">
                  <c:v>6.1399428441454802</c:v>
                </c:pt>
                <c:pt idx="53">
                  <c:v>6.1772395841089702</c:v>
                </c:pt>
                <c:pt idx="54">
                  <c:v>6.2141411376567097</c:v>
                </c:pt>
                <c:pt idx="55">
                  <c:v>6.2500919091249498</c:v>
                </c:pt>
                <c:pt idx="56">
                  <c:v>6.2858736678990104</c:v>
                </c:pt>
                <c:pt idx="57">
                  <c:v>6.3215817176776801</c:v>
                </c:pt>
                <c:pt idx="58">
                  <c:v>6.3568676682629199</c:v>
                </c:pt>
                <c:pt idx="59">
                  <c:v>6.3920244628674903</c:v>
                </c:pt>
                <c:pt idx="60">
                  <c:v>6.4260808933722</c:v>
                </c:pt>
                <c:pt idx="61">
                  <c:v>6.4598026465658602</c:v>
                </c:pt>
                <c:pt idx="62">
                  <c:v>6.4934481286888204</c:v>
                </c:pt>
                <c:pt idx="63">
                  <c:v>6.5267832541175599</c:v>
                </c:pt>
                <c:pt idx="64">
                  <c:v>6.5594630158778804</c:v>
                </c:pt>
                <c:pt idx="65">
                  <c:v>6.59231457849876</c:v>
                </c:pt>
                <c:pt idx="66">
                  <c:v>6.6240569855346996</c:v>
                </c:pt>
                <c:pt idx="67">
                  <c:v>6.6558051179417799</c:v>
                </c:pt>
                <c:pt idx="68">
                  <c:v>6.6874584189244501</c:v>
                </c:pt>
                <c:pt idx="69">
                  <c:v>6.7193011139615804</c:v>
                </c:pt>
                <c:pt idx="70">
                  <c:v>6.7511494353252504</c:v>
                </c:pt>
                <c:pt idx="71">
                  <c:v>6.78269883021028</c:v>
                </c:pt>
                <c:pt idx="72">
                  <c:v>6.8149242161772197</c:v>
                </c:pt>
                <c:pt idx="73">
                  <c:v>6.8462746775105696</c:v>
                </c:pt>
                <c:pt idx="74">
                  <c:v>6.8781370857280297</c:v>
                </c:pt>
                <c:pt idx="75">
                  <c:v>6.9095251235227204</c:v>
                </c:pt>
                <c:pt idx="76">
                  <c:v>6.9403020535764899</c:v>
                </c:pt>
                <c:pt idx="77">
                  <c:v>6.97107694003462</c:v>
                </c:pt>
                <c:pt idx="78">
                  <c:v>7.00209649893623</c:v>
                </c:pt>
                <c:pt idx="79">
                  <c:v>7.03286538630707</c:v>
                </c:pt>
                <c:pt idx="80">
                  <c:v>7.0635394529079596</c:v>
                </c:pt>
                <c:pt idx="81">
                  <c:v>7.0936420503723498</c:v>
                </c:pt>
                <c:pt idx="82">
                  <c:v>7.1236348360051496</c:v>
                </c:pt>
                <c:pt idx="83">
                  <c:v>7.1526599993986704</c:v>
                </c:pt>
                <c:pt idx="84">
                  <c:v>7.1818584130443801</c:v>
                </c:pt>
                <c:pt idx="85">
                  <c:v>7.2097149177980802</c:v>
                </c:pt>
                <c:pt idx="86">
                  <c:v>7.2379134245313299</c:v>
                </c:pt>
                <c:pt idx="87">
                  <c:v>7.2659652195545004</c:v>
                </c:pt>
                <c:pt idx="88">
                  <c:v>7.2937468238089496</c:v>
                </c:pt>
                <c:pt idx="89">
                  <c:v>7.3208720319707803</c:v>
                </c:pt>
                <c:pt idx="90">
                  <c:v>7.3475602353977001</c:v>
                </c:pt>
                <c:pt idx="91">
                  <c:v>7.3742181841262102</c:v>
                </c:pt>
                <c:pt idx="92">
                  <c:v>7.4005563209170901</c:v>
                </c:pt>
                <c:pt idx="93">
                  <c:v>7.4267907719971999</c:v>
                </c:pt>
                <c:pt idx="94">
                  <c:v>7.4522372063173403</c:v>
                </c:pt>
                <c:pt idx="95">
                  <c:v>7.4772807650886204</c:v>
                </c:pt>
                <c:pt idx="96">
                  <c:v>7.50219423847141</c:v>
                </c:pt>
                <c:pt idx="97">
                  <c:v>7.52653555089611</c:v>
                </c:pt>
                <c:pt idx="98">
                  <c:v>7.55065599641184</c:v>
                </c:pt>
                <c:pt idx="99">
                  <c:v>7.5743674316438403</c:v>
                </c:pt>
                <c:pt idx="100">
                  <c:v>7.5981453553705203</c:v>
                </c:pt>
                <c:pt idx="101">
                  <c:v>7.6215281211698302</c:v>
                </c:pt>
                <c:pt idx="102">
                  <c:v>7.6446891607444103</c:v>
                </c:pt>
                <c:pt idx="103">
                  <c:v>7.6668671466703602</c:v>
                </c:pt>
                <c:pt idx="104">
                  <c:v>7.6898782587318797</c:v>
                </c:pt>
                <c:pt idx="105">
                  <c:v>7.7129433256748703</c:v>
                </c:pt>
                <c:pt idx="106">
                  <c:v>7.7356540910464799</c:v>
                </c:pt>
                <c:pt idx="107">
                  <c:v>7.7584434021361002</c:v>
                </c:pt>
                <c:pt idx="108">
                  <c:v>7.7810590725878503</c:v>
                </c:pt>
                <c:pt idx="109">
                  <c:v>7.8036745743764397</c:v>
                </c:pt>
                <c:pt idx="110">
                  <c:v>7.82627627052688</c:v>
                </c:pt>
                <c:pt idx="111">
                  <c:v>7.84769605780905</c:v>
                </c:pt>
                <c:pt idx="112">
                  <c:v>7.8701411581087397</c:v>
                </c:pt>
                <c:pt idx="113">
                  <c:v>7.8917122545078602</c:v>
                </c:pt>
                <c:pt idx="114">
                  <c:v>7.9136075812727702</c:v>
                </c:pt>
                <c:pt idx="115">
                  <c:v>7.9346399840731099</c:v>
                </c:pt>
                <c:pt idx="116">
                  <c:v>7.9567877361156496</c:v>
                </c:pt>
                <c:pt idx="117">
                  <c:v>7.9779621982982301</c:v>
                </c:pt>
                <c:pt idx="118">
                  <c:v>7.9995463995526297</c:v>
                </c:pt>
                <c:pt idx="119">
                  <c:v>8.0205318536511907</c:v>
                </c:pt>
                <c:pt idx="120">
                  <c:v>8.0413497456805203</c:v>
                </c:pt>
                <c:pt idx="121">
                  <c:v>8.0617725033266794</c:v>
                </c:pt>
                <c:pt idx="122">
                  <c:v>8.0822160947503008</c:v>
                </c:pt>
                <c:pt idx="123">
                  <c:v>8.1023757608257299</c:v>
                </c:pt>
                <c:pt idx="124">
                  <c:v>8.1220903297911402</c:v>
                </c:pt>
                <c:pt idx="125">
                  <c:v>8.1414707431428095</c:v>
                </c:pt>
                <c:pt idx="126">
                  <c:v>8.1610096619192092</c:v>
                </c:pt>
                <c:pt idx="127">
                  <c:v>8.1797424143613995</c:v>
                </c:pt>
                <c:pt idx="128">
                  <c:v>8.1989107668202799</c:v>
                </c:pt>
                <c:pt idx="129">
                  <c:v>8.2173495732089599</c:v>
                </c:pt>
                <c:pt idx="130">
                  <c:v>8.2357751000519297</c:v>
                </c:pt>
                <c:pt idx="131">
                  <c:v>8.2542737993563193</c:v>
                </c:pt>
                <c:pt idx="132">
                  <c:v>8.2722067369219303</c:v>
                </c:pt>
                <c:pt idx="133">
                  <c:v>8.2903336899303497</c:v>
                </c:pt>
                <c:pt idx="134">
                  <c:v>8.3078755902098198</c:v>
                </c:pt>
                <c:pt idx="135">
                  <c:v>8.3255448296242793</c:v>
                </c:pt>
                <c:pt idx="136">
                  <c:v>8.3427490032087608</c:v>
                </c:pt>
                <c:pt idx="137">
                  <c:v>8.3600178154196794</c:v>
                </c:pt>
                <c:pt idx="138">
                  <c:v>8.3768690976451392</c:v>
                </c:pt>
                <c:pt idx="139">
                  <c:v>8.3935469461500993</c:v>
                </c:pt>
                <c:pt idx="140">
                  <c:v>8.4097233258433999</c:v>
                </c:pt>
                <c:pt idx="141">
                  <c:v>8.42614535532398</c:v>
                </c:pt>
                <c:pt idx="142">
                  <c:v>8.4419381674992007</c:v>
                </c:pt>
                <c:pt idx="143">
                  <c:v>8.4578189206984504</c:v>
                </c:pt>
                <c:pt idx="144">
                  <c:v>8.4731223822413799</c:v>
                </c:pt>
                <c:pt idx="145">
                  <c:v>8.4880459092850593</c:v>
                </c:pt>
                <c:pt idx="146">
                  <c:v>8.5015119597251001</c:v>
                </c:pt>
                <c:pt idx="147">
                  <c:v>8.5161222992781695</c:v>
                </c:pt>
                <c:pt idx="148">
                  <c:v>8.5306919740645508</c:v>
                </c:pt>
                <c:pt idx="149">
                  <c:v>8.54502565197701</c:v>
                </c:pt>
                <c:pt idx="150">
                  <c:v>8.5592792198788796</c:v>
                </c:pt>
                <c:pt idx="151">
                  <c:v>8.5733174366067395</c:v>
                </c:pt>
                <c:pt idx="152">
                  <c:v>8.5871994952495907</c:v>
                </c:pt>
                <c:pt idx="153">
                  <c:v>8.6008247224706498</c:v>
                </c:pt>
                <c:pt idx="154">
                  <c:v>8.6144493882474205</c:v>
                </c:pt>
                <c:pt idx="155">
                  <c:v>8.6278723283361796</c:v>
                </c:pt>
                <c:pt idx="156">
                  <c:v>8.6414058188716201</c:v>
                </c:pt>
                <c:pt idx="157">
                  <c:v>8.6547690352262201</c:v>
                </c:pt>
                <c:pt idx="158">
                  <c:v>8.6682199133254692</c:v>
                </c:pt>
                <c:pt idx="159">
                  <c:v>8.6813604312842205</c:v>
                </c:pt>
                <c:pt idx="160">
                  <c:v>8.6945151721377201</c:v>
                </c:pt>
                <c:pt idx="161">
                  <c:v>8.7072043770912497</c:v>
                </c:pt>
                <c:pt idx="162">
                  <c:v>8.7197682133953602</c:v>
                </c:pt>
                <c:pt idx="163">
                  <c:v>8.7323332315666509</c:v>
                </c:pt>
                <c:pt idx="164">
                  <c:v>8.7450969989467602</c:v>
                </c:pt>
                <c:pt idx="165">
                  <c:v>8.7577450401979906</c:v>
                </c:pt>
                <c:pt idx="166">
                  <c:v>8.7704702885948702</c:v>
                </c:pt>
                <c:pt idx="167">
                  <c:v>8.7831523653905705</c:v>
                </c:pt>
                <c:pt idx="168">
                  <c:v>8.7958937889278896</c:v>
                </c:pt>
                <c:pt idx="169">
                  <c:v>8.8083521733977097</c:v>
                </c:pt>
                <c:pt idx="170">
                  <c:v>8.82105802612773</c:v>
                </c:pt>
                <c:pt idx="171">
                  <c:v>8.8334093166141692</c:v>
                </c:pt>
                <c:pt idx="172">
                  <c:v>8.84596124000422</c:v>
                </c:pt>
                <c:pt idx="173">
                  <c:v>8.8583341455734192</c:v>
                </c:pt>
                <c:pt idx="174">
                  <c:v>8.87042948730803</c:v>
                </c:pt>
                <c:pt idx="175">
                  <c:v>8.8825933961815196</c:v>
                </c:pt>
                <c:pt idx="176">
                  <c:v>8.8945481445626609</c:v>
                </c:pt>
                <c:pt idx="177">
                  <c:v>8.9065013711842091</c:v>
                </c:pt>
                <c:pt idx="178">
                  <c:v>8.91830515303994</c:v>
                </c:pt>
                <c:pt idx="179">
                  <c:v>8.9300463713213905</c:v>
                </c:pt>
                <c:pt idx="180">
                  <c:v>8.9415368114618996</c:v>
                </c:pt>
                <c:pt idx="181">
                  <c:v>8.9534492861415202</c:v>
                </c:pt>
                <c:pt idx="182">
                  <c:v>8.9643558207935197</c:v>
                </c:pt>
                <c:pt idx="183">
                  <c:v>8.9757965282006307</c:v>
                </c:pt>
                <c:pt idx="184">
                  <c:v>8.9864686751053</c:v>
                </c:pt>
                <c:pt idx="185">
                  <c:v>8.9972778888560896</c:v>
                </c:pt>
                <c:pt idx="186">
                  <c:v>9.0078790566612401</c:v>
                </c:pt>
                <c:pt idx="187">
                  <c:v>9.0185755784063808</c:v>
                </c:pt>
                <c:pt idx="188">
                  <c:v>9.0292204199182802</c:v>
                </c:pt>
                <c:pt idx="189">
                  <c:v>9.0398144179700992</c:v>
                </c:pt>
                <c:pt idx="190">
                  <c:v>9.0502934777375508</c:v>
                </c:pt>
                <c:pt idx="191">
                  <c:v>9.0607566188458506</c:v>
                </c:pt>
                <c:pt idx="192">
                  <c:v>9.0711138026228006</c:v>
                </c:pt>
                <c:pt idx="193">
                  <c:v>9.0813328083479501</c:v>
                </c:pt>
                <c:pt idx="194">
                  <c:v>9.0917072001628991</c:v>
                </c:pt>
                <c:pt idx="195">
                  <c:v>9.1014061876452299</c:v>
                </c:pt>
                <c:pt idx="196">
                  <c:v>9.11141238549496</c:v>
                </c:pt>
                <c:pt idx="197">
                  <c:v>9.1220285532405594</c:v>
                </c:pt>
                <c:pt idx="198">
                  <c:v>9.1318303709894195</c:v>
                </c:pt>
                <c:pt idx="199">
                  <c:v>9.1421384924814504</c:v>
                </c:pt>
                <c:pt idx="200">
                  <c:v>9.1514632378867802</c:v>
                </c:pt>
                <c:pt idx="201">
                  <c:v>9.1612917729318308</c:v>
                </c:pt>
                <c:pt idx="202">
                  <c:v>9.1706297340868996</c:v>
                </c:pt>
                <c:pt idx="203">
                  <c:v>9.1801383165298596</c:v>
                </c:pt>
                <c:pt idx="204">
                  <c:v>9.1893902937821093</c:v>
                </c:pt>
                <c:pt idx="205">
                  <c:v>9.1985231771216398</c:v>
                </c:pt>
                <c:pt idx="206">
                  <c:v>9.2075149470694093</c:v>
                </c:pt>
                <c:pt idx="207">
                  <c:v>9.2163474342482594</c:v>
                </c:pt>
                <c:pt idx="208">
                  <c:v>9.2251160647674393</c:v>
                </c:pt>
                <c:pt idx="209">
                  <c:v>9.2339957458697093</c:v>
                </c:pt>
                <c:pt idx="210">
                  <c:v>9.2426982744619508</c:v>
                </c:pt>
                <c:pt idx="211">
                  <c:v>9.2512477555003905</c:v>
                </c:pt>
                <c:pt idx="212">
                  <c:v>9.2597953622716105</c:v>
                </c:pt>
                <c:pt idx="213">
                  <c:v>9.2682527239510595</c:v>
                </c:pt>
                <c:pt idx="214">
                  <c:v>9.2766446578980499</c:v>
                </c:pt>
                <c:pt idx="215">
                  <c:v>9.2849342975500395</c:v>
                </c:pt>
                <c:pt idx="216">
                  <c:v>9.2931524852499603</c:v>
                </c:pt>
                <c:pt idx="217">
                  <c:v>9.3012854433867993</c:v>
                </c:pt>
                <c:pt idx="218">
                  <c:v>9.3090746871815302</c:v>
                </c:pt>
                <c:pt idx="219">
                  <c:v>9.3174004905695202</c:v>
                </c:pt>
                <c:pt idx="220">
                  <c:v>9.3250851625917903</c:v>
                </c:pt>
                <c:pt idx="221">
                  <c:v>9.3324757252336301</c:v>
                </c:pt>
                <c:pt idx="222">
                  <c:v>9.3401356166547203</c:v>
                </c:pt>
                <c:pt idx="223">
                  <c:v>9.3476667127910797</c:v>
                </c:pt>
                <c:pt idx="224">
                  <c:v>9.3550915744266501</c:v>
                </c:pt>
                <c:pt idx="225">
                  <c:v>9.3623204224254906</c:v>
                </c:pt>
                <c:pt idx="226">
                  <c:v>9.3697171138611601</c:v>
                </c:pt>
                <c:pt idx="227">
                  <c:v>9.3770433978970402</c:v>
                </c:pt>
                <c:pt idx="228">
                  <c:v>9.3845508554688397</c:v>
                </c:pt>
                <c:pt idx="229">
                  <c:v>9.3919096639980708</c:v>
                </c:pt>
                <c:pt idx="230">
                  <c:v>9.3991715442453998</c:v>
                </c:pt>
                <c:pt idx="231">
                  <c:v>9.4062648312082402</c:v>
                </c:pt>
                <c:pt idx="232">
                  <c:v>9.4133565673306894</c:v>
                </c:pt>
                <c:pt idx="233">
                  <c:v>9.4202944458941698</c:v>
                </c:pt>
                <c:pt idx="234">
                  <c:v>9.4269464460755792</c:v>
                </c:pt>
                <c:pt idx="235">
                  <c:v>9.4335018734320002</c:v>
                </c:pt>
                <c:pt idx="236">
                  <c:v>9.4401231928834193</c:v>
                </c:pt>
                <c:pt idx="237">
                  <c:v>9.44663614510279</c:v>
                </c:pt>
                <c:pt idx="238">
                  <c:v>9.4531348968939497</c:v>
                </c:pt>
                <c:pt idx="239">
                  <c:v>9.4595927229733299</c:v>
                </c:pt>
                <c:pt idx="240">
                  <c:v>9.4660157879234497</c:v>
                </c:pt>
                <c:pt idx="241">
                  <c:v>9.4723478808222108</c:v>
                </c:pt>
                <c:pt idx="242">
                  <c:v>9.4786638876422007</c:v>
                </c:pt>
                <c:pt idx="243">
                  <c:v>9.4849184856031297</c:v>
                </c:pt>
                <c:pt idx="244">
                  <c:v>9.4911574528453908</c:v>
                </c:pt>
                <c:pt idx="245">
                  <c:v>9.4972587034292602</c:v>
                </c:pt>
                <c:pt idx="246">
                  <c:v>9.5031545371376094</c:v>
                </c:pt>
                <c:pt idx="247">
                  <c:v>9.5086740421315099</c:v>
                </c:pt>
                <c:pt idx="248">
                  <c:v>9.5144953715148795</c:v>
                </c:pt>
                <c:pt idx="249">
                  <c:v>9.5202664753734307</c:v>
                </c:pt>
                <c:pt idx="250">
                  <c:v>9.5259965079083102</c:v>
                </c:pt>
                <c:pt idx="251">
                  <c:v>9.5316684629984092</c:v>
                </c:pt>
                <c:pt idx="252">
                  <c:v>9.5374181252820307</c:v>
                </c:pt>
                <c:pt idx="253">
                  <c:v>9.5430913831871695</c:v>
                </c:pt>
                <c:pt idx="254">
                  <c:v>9.54849493451737</c:v>
                </c:pt>
                <c:pt idx="255">
                  <c:v>9.5540929488368604</c:v>
                </c:pt>
                <c:pt idx="256">
                  <c:v>9.5596112982945005</c:v>
                </c:pt>
                <c:pt idx="257">
                  <c:v>9.5650624168939604</c:v>
                </c:pt>
                <c:pt idx="258">
                  <c:v>9.5704901479579494</c:v>
                </c:pt>
                <c:pt idx="259">
                  <c:v>9.5758518899935403</c:v>
                </c:pt>
                <c:pt idx="260">
                  <c:v>9.5811861464855994</c:v>
                </c:pt>
                <c:pt idx="261">
                  <c:v>9.5864973467111891</c:v>
                </c:pt>
                <c:pt idx="262">
                  <c:v>9.5917352233387696</c:v>
                </c:pt>
                <c:pt idx="263">
                  <c:v>9.5969163187787103</c:v>
                </c:pt>
                <c:pt idx="264">
                  <c:v>9.6020380833026699</c:v>
                </c:pt>
                <c:pt idx="265">
                  <c:v>9.6069632936786906</c:v>
                </c:pt>
                <c:pt idx="266">
                  <c:v>9.6122022342312903</c:v>
                </c:pt>
                <c:pt idx="267">
                  <c:v>9.6171808561607204</c:v>
                </c:pt>
                <c:pt idx="268">
                  <c:v>9.6222417520948298</c:v>
                </c:pt>
                <c:pt idx="269">
                  <c:v>9.6271632309685504</c:v>
                </c:pt>
                <c:pt idx="270">
                  <c:v>9.6321192810165392</c:v>
                </c:pt>
                <c:pt idx="271">
                  <c:v>9.63698638324753</c:v>
                </c:pt>
                <c:pt idx="272">
                  <c:v>9.6418027381241203</c:v>
                </c:pt>
                <c:pt idx="273">
                  <c:v>9.6466175362817506</c:v>
                </c:pt>
                <c:pt idx="274">
                  <c:v>9.6511217301582999</c:v>
                </c:pt>
                <c:pt idx="275">
                  <c:v>9.6555174508593709</c:v>
                </c:pt>
                <c:pt idx="276">
                  <c:v>9.6601356576933792</c:v>
                </c:pt>
                <c:pt idx="277">
                  <c:v>9.6646735133885695</c:v>
                </c:pt>
                <c:pt idx="278">
                  <c:v>9.6691092175832498</c:v>
                </c:pt>
                <c:pt idx="279">
                  <c:v>9.6737665310360406</c:v>
                </c:pt>
                <c:pt idx="280">
                  <c:v>9.6781865738650197</c:v>
                </c:pt>
                <c:pt idx="281">
                  <c:v>9.6827339779902299</c:v>
                </c:pt>
                <c:pt idx="282">
                  <c:v>9.6871450426678791</c:v>
                </c:pt>
                <c:pt idx="283">
                  <c:v>9.6915814007753092</c:v>
                </c:pt>
                <c:pt idx="284">
                  <c:v>9.6959593458139803</c:v>
                </c:pt>
                <c:pt idx="285">
                  <c:v>9.7003226680201404</c:v>
                </c:pt>
                <c:pt idx="286">
                  <c:v>9.7046455023878195</c:v>
                </c:pt>
                <c:pt idx="287">
                  <c:v>9.7089626038483399</c:v>
                </c:pt>
                <c:pt idx="288">
                  <c:v>9.7132169358295197</c:v>
                </c:pt>
                <c:pt idx="289">
                  <c:v>9.7174576226900893</c:v>
                </c:pt>
                <c:pt idx="290">
                  <c:v>9.7216789585508696</c:v>
                </c:pt>
                <c:pt idx="291">
                  <c:v>9.7259384960515103</c:v>
                </c:pt>
                <c:pt idx="292">
                  <c:v>9.7302056655799802</c:v>
                </c:pt>
                <c:pt idx="293">
                  <c:v>9.7344057812376104</c:v>
                </c:pt>
                <c:pt idx="294">
                  <c:v>9.7385839972112898</c:v>
                </c:pt>
                <c:pt idx="295">
                  <c:v>9.7425269575539506</c:v>
                </c:pt>
                <c:pt idx="296">
                  <c:v>9.7465071336185201</c:v>
                </c:pt>
                <c:pt idx="297">
                  <c:v>9.7505284935739898</c:v>
                </c:pt>
                <c:pt idx="298">
                  <c:v>9.7545080200830991</c:v>
                </c:pt>
                <c:pt idx="299">
                  <c:v>9.7585220273472792</c:v>
                </c:pt>
                <c:pt idx="300">
                  <c:v>9.7624196787572792</c:v>
                </c:pt>
                <c:pt idx="301">
                  <c:v>9.7663235409763498</c:v>
                </c:pt>
                <c:pt idx="302">
                  <c:v>9.7701341322106696</c:v>
                </c:pt>
                <c:pt idx="303">
                  <c:v>9.77402947378169</c:v>
                </c:pt>
                <c:pt idx="304">
                  <c:v>9.7778383013689805</c:v>
                </c:pt>
                <c:pt idx="305">
                  <c:v>9.7816609796001597</c:v>
                </c:pt>
                <c:pt idx="306">
                  <c:v>9.7854871630567803</c:v>
                </c:pt>
                <c:pt idx="307">
                  <c:v>9.7892344237487094</c:v>
                </c:pt>
                <c:pt idx="308">
                  <c:v>9.7929998021264808</c:v>
                </c:pt>
                <c:pt idx="309">
                  <c:v>9.7966868013824406</c:v>
                </c:pt>
                <c:pt idx="310">
                  <c:v>9.8004108196015292</c:v>
                </c:pt>
                <c:pt idx="311">
                  <c:v>9.8040833271702308</c:v>
                </c:pt>
                <c:pt idx="312">
                  <c:v>9.8077410609015008</c:v>
                </c:pt>
                <c:pt idx="313">
                  <c:v>9.8112941930996396</c:v>
                </c:pt>
                <c:pt idx="314">
                  <c:v>9.8157143984540003</c:v>
                </c:pt>
                <c:pt idx="315">
                  <c:v>9.8185568598604291</c:v>
                </c:pt>
                <c:pt idx="316">
                  <c:v>9.8226210943656191</c:v>
                </c:pt>
                <c:pt idx="317">
                  <c:v>9.82556053348139</c:v>
                </c:pt>
                <c:pt idx="318">
                  <c:v>9.8293250859259</c:v>
                </c:pt>
                <c:pt idx="319">
                  <c:v>9.8324412279474895</c:v>
                </c:pt>
                <c:pt idx="320">
                  <c:v>9.8359724528186003</c:v>
                </c:pt>
                <c:pt idx="321">
                  <c:v>9.8392395416313292</c:v>
                </c:pt>
                <c:pt idx="322">
                  <c:v>9.8433983151075708</c:v>
                </c:pt>
                <c:pt idx="323">
                  <c:v>9.8467901283278305</c:v>
                </c:pt>
                <c:pt idx="324">
                  <c:v>9.8504892597512708</c:v>
                </c:pt>
                <c:pt idx="325">
                  <c:v>9.8530316907615791</c:v>
                </c:pt>
                <c:pt idx="326">
                  <c:v>9.8572483611609893</c:v>
                </c:pt>
                <c:pt idx="327">
                  <c:v>9.8593821365870902</c:v>
                </c:pt>
                <c:pt idx="328">
                  <c:v>9.8631530727612002</c:v>
                </c:pt>
                <c:pt idx="329">
                  <c:v>9.8657901657444498</c:v>
                </c:pt>
                <c:pt idx="330">
                  <c:v>9.8692044304392308</c:v>
                </c:pt>
                <c:pt idx="331">
                  <c:v>9.8728269722039901</c:v>
                </c:pt>
                <c:pt idx="332">
                  <c:v>9.8760352182335698</c:v>
                </c:pt>
                <c:pt idx="333">
                  <c:v>9.8793919127788499</c:v>
                </c:pt>
                <c:pt idx="334">
                  <c:v>9.8818188679025596</c:v>
                </c:pt>
                <c:pt idx="335">
                  <c:v>9.8856338515840907</c:v>
                </c:pt>
                <c:pt idx="336">
                  <c:v>9.8882547917571504</c:v>
                </c:pt>
                <c:pt idx="337">
                  <c:v>9.8916981461987703</c:v>
                </c:pt>
                <c:pt idx="338">
                  <c:v>9.8945089874268604</c:v>
                </c:pt>
                <c:pt idx="339">
                  <c:v>9.8977039230918606</c:v>
                </c:pt>
                <c:pt idx="340">
                  <c:v>9.9006036110486395</c:v>
                </c:pt>
                <c:pt idx="341">
                  <c:v>9.9036105932299492</c:v>
                </c:pt>
                <c:pt idx="342">
                  <c:v>9.9065068902958906</c:v>
                </c:pt>
                <c:pt idx="343">
                  <c:v>9.9094694576035796</c:v>
                </c:pt>
                <c:pt idx="344">
                  <c:v>9.9123111909344903</c:v>
                </c:pt>
                <c:pt idx="345">
                  <c:v>9.9152134365840396</c:v>
                </c:pt>
                <c:pt idx="346">
                  <c:v>9.9180318691511307</c:v>
                </c:pt>
                <c:pt idx="347">
                  <c:v>9.92087387387744</c:v>
                </c:pt>
                <c:pt idx="348">
                  <c:v>9.9236529238535507</c:v>
                </c:pt>
                <c:pt idx="349">
                  <c:v>9.92650407940104</c:v>
                </c:pt>
                <c:pt idx="350">
                  <c:v>9.9293106020836799</c:v>
                </c:pt>
                <c:pt idx="351">
                  <c:v>9.9321083138559896</c:v>
                </c:pt>
                <c:pt idx="352">
                  <c:v>9.9348630846366301</c:v>
                </c:pt>
                <c:pt idx="353">
                  <c:v>9.9375893307262402</c:v>
                </c:pt>
                <c:pt idx="354">
                  <c:v>9.9402901488300195</c:v>
                </c:pt>
                <c:pt idx="355">
                  <c:v>9.9429607410837004</c:v>
                </c:pt>
                <c:pt idx="356">
                  <c:v>9.9455900899788006</c:v>
                </c:pt>
                <c:pt idx="357">
                  <c:v>9.9482038245810092</c:v>
                </c:pt>
                <c:pt idx="358">
                  <c:v>9.9507931662023807</c:v>
                </c:pt>
                <c:pt idx="359">
                  <c:v>9.9533636659018594</c:v>
                </c:pt>
                <c:pt idx="360">
                  <c:v>9.9559175869774901</c:v>
                </c:pt>
                <c:pt idx="361">
                  <c:v>9.9584423070562096</c:v>
                </c:pt>
                <c:pt idx="362">
                  <c:v>9.9609572356801905</c:v>
                </c:pt>
                <c:pt idx="363">
                  <c:v>9.9634616022831093</c:v>
                </c:pt>
                <c:pt idx="364">
                  <c:v>9.9659377328190004</c:v>
                </c:pt>
                <c:pt idx="365">
                  <c:v>9.9683984067398796</c:v>
                </c:pt>
                <c:pt idx="366">
                  <c:v>9.9708208089200898</c:v>
                </c:pt>
                <c:pt idx="367">
                  <c:v>9.9732668718373798</c:v>
                </c:pt>
                <c:pt idx="368">
                  <c:v>9.9756733106637192</c:v>
                </c:pt>
                <c:pt idx="369">
                  <c:v>9.9780802059134199</c:v>
                </c:pt>
                <c:pt idx="370">
                  <c:v>9.9804633823684696</c:v>
                </c:pt>
                <c:pt idx="371">
                  <c:v>9.9828343563549407</c:v>
                </c:pt>
                <c:pt idx="372">
                  <c:v>9.9851952044101502</c:v>
                </c:pt>
                <c:pt idx="373">
                  <c:v>9.9875567224664206</c:v>
                </c:pt>
                <c:pt idx="374">
                  <c:v>9.98987909985585</c:v>
                </c:pt>
                <c:pt idx="375">
                  <c:v>9.9921731773049896</c:v>
                </c:pt>
                <c:pt idx="376">
                  <c:v>9.9944855811927305</c:v>
                </c:pt>
                <c:pt idx="377">
                  <c:v>9.9967785010820496</c:v>
                </c:pt>
                <c:pt idx="378">
                  <c:v>9.9990307604379005</c:v>
                </c:pt>
                <c:pt idx="379">
                  <c:v>10.0012844346106</c:v>
                </c:pt>
                <c:pt idx="380">
                  <c:v>10.003525641137699</c:v>
                </c:pt>
                <c:pt idx="381">
                  <c:v>10.0057398455008</c:v>
                </c:pt>
                <c:pt idx="382">
                  <c:v>10.0079325613014</c:v>
                </c:pt>
                <c:pt idx="383">
                  <c:v>10.010116354017001</c:v>
                </c:pt>
                <c:pt idx="384">
                  <c:v>10.012240458523699</c:v>
                </c:pt>
                <c:pt idx="385">
                  <c:v>10.0144135832054</c:v>
                </c:pt>
                <c:pt idx="386">
                  <c:v>10.016546637906499</c:v>
                </c:pt>
                <c:pt idx="387">
                  <c:v>10.018668748261801</c:v>
                </c:pt>
                <c:pt idx="388">
                  <c:v>10.020782402155</c:v>
                </c:pt>
                <c:pt idx="389">
                  <c:v>10.022869317466901</c:v>
                </c:pt>
                <c:pt idx="390">
                  <c:v>10.024872874813999</c:v>
                </c:pt>
                <c:pt idx="391">
                  <c:v>10.0268190639803</c:v>
                </c:pt>
                <c:pt idx="392">
                  <c:v>10.028836058114001</c:v>
                </c:pt>
                <c:pt idx="393">
                  <c:v>10.030828783877199</c:v>
                </c:pt>
                <c:pt idx="394">
                  <c:v>10.032802442596701</c:v>
                </c:pt>
                <c:pt idx="395">
                  <c:v>10.0348375572311</c:v>
                </c:pt>
                <c:pt idx="396">
                  <c:v>10.036677929218699</c:v>
                </c:pt>
                <c:pt idx="397">
                  <c:v>10.0386558427398</c:v>
                </c:pt>
                <c:pt idx="398">
                  <c:v>10.0405498628706</c:v>
                </c:pt>
                <c:pt idx="399">
                  <c:v>10.0424722075866</c:v>
                </c:pt>
                <c:pt idx="400">
                  <c:v>10.044369157738499</c:v>
                </c:pt>
                <c:pt idx="401">
                  <c:v>10.046279136144401</c:v>
                </c:pt>
                <c:pt idx="402">
                  <c:v>10.048158390185</c:v>
                </c:pt>
                <c:pt idx="403">
                  <c:v>10.050001481940701</c:v>
                </c:pt>
                <c:pt idx="404">
                  <c:v>10.051850285041599</c:v>
                </c:pt>
                <c:pt idx="405">
                  <c:v>10.0536610779779</c:v>
                </c:pt>
                <c:pt idx="406">
                  <c:v>10.0554732494086</c:v>
                </c:pt>
                <c:pt idx="407">
                  <c:v>10.0572678715174</c:v>
                </c:pt>
                <c:pt idx="408">
                  <c:v>10.059056925823301</c:v>
                </c:pt>
                <c:pt idx="409">
                  <c:v>10.060820754877</c:v>
                </c:pt>
                <c:pt idx="410">
                  <c:v>10.062585307645501</c:v>
                </c:pt>
                <c:pt idx="411">
                  <c:v>10.0643388926536</c:v>
                </c:pt>
                <c:pt idx="412">
                  <c:v>10.066069823833599</c:v>
                </c:pt>
                <c:pt idx="413">
                  <c:v>10.067792235722401</c:v>
                </c:pt>
                <c:pt idx="414">
                  <c:v>10.069501890290899</c:v>
                </c:pt>
                <c:pt idx="415">
                  <c:v>10.0712020490489</c:v>
                </c:pt>
                <c:pt idx="416">
                  <c:v>10.0728956886568</c:v>
                </c:pt>
                <c:pt idx="417">
                  <c:v>10.074570662404</c:v>
                </c:pt>
                <c:pt idx="418">
                  <c:v>10.0762289842913</c:v>
                </c:pt>
                <c:pt idx="419">
                  <c:v>10.077881932285299</c:v>
                </c:pt>
                <c:pt idx="420">
                  <c:v>10.079517158722201</c:v>
                </c:pt>
                <c:pt idx="421">
                  <c:v>10.081146386266999</c:v>
                </c:pt>
                <c:pt idx="422">
                  <c:v>10.0826617533048</c:v>
                </c:pt>
                <c:pt idx="423">
                  <c:v>10.0841443103552</c:v>
                </c:pt>
                <c:pt idx="424">
                  <c:v>10.0860343386053</c:v>
                </c:pt>
                <c:pt idx="425">
                  <c:v>10.087757505354499</c:v>
                </c:pt>
                <c:pt idx="426">
                  <c:v>10.089363878785999</c:v>
                </c:pt>
                <c:pt idx="427">
                  <c:v>10.0909707147991</c:v>
                </c:pt>
                <c:pt idx="428">
                  <c:v>10.0925434643346</c:v>
                </c:pt>
                <c:pt idx="429">
                  <c:v>10.094104960513199</c:v>
                </c:pt>
                <c:pt idx="430">
                  <c:v>10.095648765795101</c:v>
                </c:pt>
                <c:pt idx="431">
                  <c:v>10.097178872186401</c:v>
                </c:pt>
                <c:pt idx="432">
                  <c:v>10.0986963053621</c:v>
                </c:pt>
                <c:pt idx="433">
                  <c:v>10.100211594392199</c:v>
                </c:pt>
                <c:pt idx="434">
                  <c:v>10.1017131316472</c:v>
                </c:pt>
                <c:pt idx="435">
                  <c:v>10.103187060347601</c:v>
                </c:pt>
                <c:pt idx="436">
                  <c:v>10.1046573116292</c:v>
                </c:pt>
                <c:pt idx="437">
                  <c:v>10.1061026673292</c:v>
                </c:pt>
                <c:pt idx="438">
                  <c:v>10.107560305344601</c:v>
                </c:pt>
                <c:pt idx="439">
                  <c:v>10.108993339062099</c:v>
                </c:pt>
                <c:pt idx="440">
                  <c:v>10.110418661395601</c:v>
                </c:pt>
                <c:pt idx="441">
                  <c:v>10.111860376076701</c:v>
                </c:pt>
                <c:pt idx="442">
                  <c:v>10.1132481961473</c:v>
                </c:pt>
                <c:pt idx="443">
                  <c:v>10.114659251254301</c:v>
                </c:pt>
                <c:pt idx="444">
                  <c:v>10.1160322580241</c:v>
                </c:pt>
                <c:pt idx="445">
                  <c:v>10.1171579733586</c:v>
                </c:pt>
                <c:pt idx="446">
                  <c:v>10.118138922197801</c:v>
                </c:pt>
                <c:pt idx="447">
                  <c:v>10.1194231184763</c:v>
                </c:pt>
                <c:pt idx="448">
                  <c:v>10.120617566070401</c:v>
                </c:pt>
                <c:pt idx="449">
                  <c:v>10.121870389509301</c:v>
                </c:pt>
                <c:pt idx="450">
                  <c:v>10.122996718042501</c:v>
                </c:pt>
                <c:pt idx="451">
                  <c:v>10.1241332838263</c:v>
                </c:pt>
                <c:pt idx="452">
                  <c:v>10.1253504410411</c:v>
                </c:pt>
                <c:pt idx="453">
                  <c:v>10.1265668405727</c:v>
                </c:pt>
                <c:pt idx="454">
                  <c:v>10.127775435331101</c:v>
                </c:pt>
                <c:pt idx="455">
                  <c:v>10.129007153743901</c:v>
                </c:pt>
                <c:pt idx="456">
                  <c:v>10.130193745501501</c:v>
                </c:pt>
                <c:pt idx="457">
                  <c:v>10.1314169163354</c:v>
                </c:pt>
                <c:pt idx="458">
                  <c:v>10.132618658357901</c:v>
                </c:pt>
                <c:pt idx="459">
                  <c:v>10.133823023430001</c:v>
                </c:pt>
                <c:pt idx="460">
                  <c:v>10.1350115292719</c:v>
                </c:pt>
                <c:pt idx="461">
                  <c:v>10.136189516390401</c:v>
                </c:pt>
                <c:pt idx="462">
                  <c:v>10.1374498323797</c:v>
                </c:pt>
                <c:pt idx="463">
                  <c:v>10.1386906748193</c:v>
                </c:pt>
                <c:pt idx="464">
                  <c:v>10.139877034455299</c:v>
                </c:pt>
                <c:pt idx="465">
                  <c:v>10.1410603731499</c:v>
                </c:pt>
                <c:pt idx="466">
                  <c:v>10.1421360613068</c:v>
                </c:pt>
                <c:pt idx="467">
                  <c:v>10.1431722050416</c:v>
                </c:pt>
                <c:pt idx="468">
                  <c:v>10.1442894409406</c:v>
                </c:pt>
                <c:pt idx="469">
                  <c:v>10.145421032941</c:v>
                </c:pt>
                <c:pt idx="470">
                  <c:v>10.1465112888693</c:v>
                </c:pt>
                <c:pt idx="471">
                  <c:v>10.1476598526302</c:v>
                </c:pt>
                <c:pt idx="472">
                  <c:v>10.1487297387547</c:v>
                </c:pt>
                <c:pt idx="473">
                  <c:v>10.1498330671688</c:v>
                </c:pt>
                <c:pt idx="474">
                  <c:v>10.150911170440301</c:v>
                </c:pt>
                <c:pt idx="475">
                  <c:v>10.1520041918193</c:v>
                </c:pt>
                <c:pt idx="476">
                  <c:v>10.153082718947999</c:v>
                </c:pt>
                <c:pt idx="477">
                  <c:v>10.1541477481687</c:v>
                </c:pt>
                <c:pt idx="478">
                  <c:v>10.1552174793138</c:v>
                </c:pt>
                <c:pt idx="479">
                  <c:v>10.156277867045</c:v>
                </c:pt>
                <c:pt idx="480">
                  <c:v>10.1573294327422</c:v>
                </c:pt>
                <c:pt idx="481">
                  <c:v>10.158369354047201</c:v>
                </c:pt>
                <c:pt idx="482">
                  <c:v>10.159415363912901</c:v>
                </c:pt>
                <c:pt idx="483">
                  <c:v>10.16043302818</c:v>
                </c:pt>
                <c:pt idx="484">
                  <c:v>10.1614661838359</c:v>
                </c:pt>
                <c:pt idx="485">
                  <c:v>10.1624852191045</c:v>
                </c:pt>
                <c:pt idx="486">
                  <c:v>10.1635009862879</c:v>
                </c:pt>
                <c:pt idx="487">
                  <c:v>10.1645072519986</c:v>
                </c:pt>
                <c:pt idx="488">
                  <c:v>10.165518823566</c:v>
                </c:pt>
                <c:pt idx="489">
                  <c:v>10.1664971429391</c:v>
                </c:pt>
                <c:pt idx="490">
                  <c:v>10.1674887714983</c:v>
                </c:pt>
                <c:pt idx="491">
                  <c:v>10.1684788998987</c:v>
                </c:pt>
                <c:pt idx="492">
                  <c:v>10.1694566191772</c:v>
                </c:pt>
                <c:pt idx="493">
                  <c:v>10.1704190172366</c:v>
                </c:pt>
                <c:pt idx="494">
                  <c:v>10.1713840846762</c:v>
                </c:pt>
                <c:pt idx="495">
                  <c:v>10.1723352170601</c:v>
                </c:pt>
                <c:pt idx="496">
                  <c:v>10.1732922794969</c:v>
                </c:pt>
                <c:pt idx="497">
                  <c:v>10.174235116957799</c:v>
                </c:pt>
                <c:pt idx="498">
                  <c:v>10.175155037750001</c:v>
                </c:pt>
                <c:pt idx="499">
                  <c:v>10.1760917873638</c:v>
                </c:pt>
                <c:pt idx="500">
                  <c:v>10.1770107892506</c:v>
                </c:pt>
                <c:pt idx="501">
                  <c:v>10.1779234065919</c:v>
                </c:pt>
                <c:pt idx="502">
                  <c:v>10.178831326763801</c:v>
                </c:pt>
                <c:pt idx="503">
                  <c:v>10.1797240742608</c:v>
                </c:pt>
                <c:pt idx="504">
                  <c:v>10.1806234796552</c:v>
                </c:pt>
                <c:pt idx="505">
                  <c:v>10.181516738565101</c:v>
                </c:pt>
                <c:pt idx="506">
                  <c:v>10.182387386640601</c:v>
                </c:pt>
                <c:pt idx="507">
                  <c:v>10.1832566027841</c:v>
                </c:pt>
                <c:pt idx="508">
                  <c:v>10.1841318595659</c:v>
                </c:pt>
                <c:pt idx="509">
                  <c:v>10.1849745056826</c:v>
                </c:pt>
                <c:pt idx="510">
                  <c:v>10.185822895092199</c:v>
                </c:pt>
                <c:pt idx="511">
                  <c:v>10.186690934659699</c:v>
                </c:pt>
                <c:pt idx="512">
                  <c:v>10.187518862138401</c:v>
                </c:pt>
                <c:pt idx="513">
                  <c:v>10.188361685255</c:v>
                </c:pt>
                <c:pt idx="514">
                  <c:v>10.189199416320999</c:v>
                </c:pt>
                <c:pt idx="515">
                  <c:v>10.190013063826999</c:v>
                </c:pt>
                <c:pt idx="516">
                  <c:v>10.190817254191099</c:v>
                </c:pt>
                <c:pt idx="517">
                  <c:v>10.191647584051401</c:v>
                </c:pt>
                <c:pt idx="518">
                  <c:v>10.1924609018164</c:v>
                </c:pt>
                <c:pt idx="519">
                  <c:v>10.1932641808394</c:v>
                </c:pt>
                <c:pt idx="520">
                  <c:v>10.194055225143901</c:v>
                </c:pt>
                <c:pt idx="521">
                  <c:v>10.194848194931801</c:v>
                </c:pt>
                <c:pt idx="522">
                  <c:v>10.195623656816799</c:v>
                </c:pt>
                <c:pt idx="523">
                  <c:v>10.1964088305744</c:v>
                </c:pt>
                <c:pt idx="524">
                  <c:v>10.1971906583025</c:v>
                </c:pt>
                <c:pt idx="525">
                  <c:v>10.197952897174501</c:v>
                </c:pt>
                <c:pt idx="526">
                  <c:v>10.198710941800501</c:v>
                </c:pt>
                <c:pt idx="527">
                  <c:v>10.1994718102763</c:v>
                </c:pt>
                <c:pt idx="528">
                  <c:v>10.2002232636536</c:v>
                </c:pt>
                <c:pt idx="529">
                  <c:v>10.2009661295145</c:v>
                </c:pt>
                <c:pt idx="530">
                  <c:v>10.201706462617301</c:v>
                </c:pt>
                <c:pt idx="531">
                  <c:v>10.2024440794501</c:v>
                </c:pt>
                <c:pt idx="532">
                  <c:v>10.2031801910087</c:v>
                </c:pt>
                <c:pt idx="533">
                  <c:v>10.2039156318657</c:v>
                </c:pt>
                <c:pt idx="534">
                  <c:v>10.2046330412775</c:v>
                </c:pt>
                <c:pt idx="535">
                  <c:v>10.2054306393952</c:v>
                </c:pt>
                <c:pt idx="536">
                  <c:v>10.2063016318558</c:v>
                </c:pt>
                <c:pt idx="537">
                  <c:v>10.2070335609853</c:v>
                </c:pt>
                <c:pt idx="538">
                  <c:v>10.207803901528001</c:v>
                </c:pt>
                <c:pt idx="539">
                  <c:v>10.2085238614078</c:v>
                </c:pt>
                <c:pt idx="540">
                  <c:v>10.209252326593001</c:v>
                </c:pt>
                <c:pt idx="541">
                  <c:v>10.209964657336601</c:v>
                </c:pt>
                <c:pt idx="542">
                  <c:v>10.210675676194301</c:v>
                </c:pt>
                <c:pt idx="543">
                  <c:v>10.2113619362575</c:v>
                </c:pt>
                <c:pt idx="544">
                  <c:v>10.2120478158434</c:v>
                </c:pt>
                <c:pt idx="545">
                  <c:v>10.2127438594475</c:v>
                </c:pt>
                <c:pt idx="546">
                  <c:v>10.213415132408199</c:v>
                </c:pt>
                <c:pt idx="547">
                  <c:v>10.214087321642699</c:v>
                </c:pt>
                <c:pt idx="548">
                  <c:v>10.214757089431901</c:v>
                </c:pt>
                <c:pt idx="549">
                  <c:v>10.2154106862048</c:v>
                </c:pt>
                <c:pt idx="550">
                  <c:v>10.2160735623908</c:v>
                </c:pt>
                <c:pt idx="551">
                  <c:v>10.2167341743778</c:v>
                </c:pt>
                <c:pt idx="552">
                  <c:v>10.217379455810001</c:v>
                </c:pt>
                <c:pt idx="553">
                  <c:v>10.218420396739299</c:v>
                </c:pt>
                <c:pt idx="554">
                  <c:v>10.2188728660305</c:v>
                </c:pt>
                <c:pt idx="555">
                  <c:v>10.219659745638999</c:v>
                </c:pt>
                <c:pt idx="556">
                  <c:v>10.2202262737033</c:v>
                </c:pt>
                <c:pt idx="557">
                  <c:v>10.220897999690701</c:v>
                </c:pt>
                <c:pt idx="558">
                  <c:v>10.221474258806699</c:v>
                </c:pt>
                <c:pt idx="559">
                  <c:v>10.2221209834735</c:v>
                </c:pt>
                <c:pt idx="560">
                  <c:v>10.2227113741741</c:v>
                </c:pt>
                <c:pt idx="561">
                  <c:v>10.2238619188967</c:v>
                </c:pt>
                <c:pt idx="562">
                  <c:v>10.224402578484201</c:v>
                </c:pt>
                <c:pt idx="563">
                  <c:v>10.225240795546799</c:v>
                </c:pt>
                <c:pt idx="564">
                  <c:v>10.225831062012899</c:v>
                </c:pt>
                <c:pt idx="565">
                  <c:v>10.2265087917902</c:v>
                </c:pt>
                <c:pt idx="566">
                  <c:v>10.227114117991199</c:v>
                </c:pt>
                <c:pt idx="567">
                  <c:v>10.2277464179828</c:v>
                </c:pt>
                <c:pt idx="568">
                  <c:v>10.228348076921099</c:v>
                </c:pt>
                <c:pt idx="569">
                  <c:v>10.229445997199999</c:v>
                </c:pt>
                <c:pt idx="570">
                  <c:v>10.2297989245622</c:v>
                </c:pt>
                <c:pt idx="571">
                  <c:v>10.230626011209401</c:v>
                </c:pt>
                <c:pt idx="572">
                  <c:v>10.2311039696897</c:v>
                </c:pt>
                <c:pt idx="573">
                  <c:v>10.2317545960722</c:v>
                </c:pt>
                <c:pt idx="574">
                  <c:v>10.2325376615679</c:v>
                </c:pt>
                <c:pt idx="575">
                  <c:v>10.232969596020901</c:v>
                </c:pt>
                <c:pt idx="576">
                  <c:v>10.2336240741558</c:v>
                </c:pt>
                <c:pt idx="577">
                  <c:v>10.2341336674183</c:v>
                </c:pt>
                <c:pt idx="578">
                  <c:v>10.234721892573299</c:v>
                </c:pt>
                <c:pt idx="579">
                  <c:v>10.235248454924999</c:v>
                </c:pt>
                <c:pt idx="580">
                  <c:v>10.2357877607228</c:v>
                </c:pt>
                <c:pt idx="581">
                  <c:v>10.236337650971199</c:v>
                </c:pt>
                <c:pt idx="582">
                  <c:v>10.2368647094228</c:v>
                </c:pt>
                <c:pt idx="583">
                  <c:v>10.2373892762634</c:v>
                </c:pt>
                <c:pt idx="584">
                  <c:v>10.237914355907501</c:v>
                </c:pt>
                <c:pt idx="585">
                  <c:v>10.2384290152596</c:v>
                </c:pt>
                <c:pt idx="586">
                  <c:v>10.2389460563196</c:v>
                </c:pt>
                <c:pt idx="587">
                  <c:v>10.239458506655</c:v>
                </c:pt>
                <c:pt idx="588">
                  <c:v>10.239973840771199</c:v>
                </c:pt>
                <c:pt idx="589">
                  <c:v>10.240467280648099</c:v>
                </c:pt>
                <c:pt idx="590">
                  <c:v>10.240973092435899</c:v>
                </c:pt>
                <c:pt idx="591">
                  <c:v>10.2414557419402</c:v>
                </c:pt>
                <c:pt idx="592">
                  <c:v>10.241941408840599</c:v>
                </c:pt>
                <c:pt idx="593">
                  <c:v>10.2424378951766</c:v>
                </c:pt>
                <c:pt idx="594">
                  <c:v>10.242919585511499</c:v>
                </c:pt>
                <c:pt idx="595">
                  <c:v>10.2434065550499</c:v>
                </c:pt>
                <c:pt idx="596">
                  <c:v>10.243879128998501</c:v>
                </c:pt>
                <c:pt idx="597">
                  <c:v>10.2443536403254</c:v>
                </c:pt>
                <c:pt idx="598">
                  <c:v>10.2448267778187</c:v>
                </c:pt>
                <c:pt idx="599">
                  <c:v>10.2452842650266</c:v>
                </c:pt>
                <c:pt idx="600">
                  <c:v>10.245749107958201</c:v>
                </c:pt>
                <c:pt idx="601">
                  <c:v>10.2462051036866</c:v>
                </c:pt>
                <c:pt idx="602">
                  <c:v>10.2466778241744</c:v>
                </c:pt>
                <c:pt idx="603">
                  <c:v>10.247124914385701</c:v>
                </c:pt>
                <c:pt idx="604">
                  <c:v>10.2475736890742</c:v>
                </c:pt>
                <c:pt idx="605">
                  <c:v>10.248013862741001</c:v>
                </c:pt>
                <c:pt idx="606">
                  <c:v>10.248458518022799</c:v>
                </c:pt>
                <c:pt idx="607">
                  <c:v>10.2489046811046</c:v>
                </c:pt>
                <c:pt idx="608">
                  <c:v>10.249341456761099</c:v>
                </c:pt>
                <c:pt idx="609">
                  <c:v>10.249776181971299</c:v>
                </c:pt>
                <c:pt idx="610">
                  <c:v>10.2502158326957</c:v>
                </c:pt>
                <c:pt idx="611">
                  <c:v>10.250642517089901</c:v>
                </c:pt>
                <c:pt idx="612">
                  <c:v>10.251077134279299</c:v>
                </c:pt>
                <c:pt idx="613">
                  <c:v>10.251493267288801</c:v>
                </c:pt>
                <c:pt idx="614">
                  <c:v>10.251921395806001</c:v>
                </c:pt>
                <c:pt idx="615">
                  <c:v>10.2523411849815</c:v>
                </c:pt>
                <c:pt idx="616">
                  <c:v>10.252766120439601</c:v>
                </c:pt>
                <c:pt idx="617">
                  <c:v>10.2531831902392</c:v>
                </c:pt>
                <c:pt idx="618">
                  <c:v>10.253586311271</c:v>
                </c:pt>
                <c:pt idx="619">
                  <c:v>10.253995874415301</c:v>
                </c:pt>
                <c:pt idx="620">
                  <c:v>10.254409185203601</c:v>
                </c:pt>
                <c:pt idx="621">
                  <c:v>10.254816866714201</c:v>
                </c:pt>
                <c:pt idx="622">
                  <c:v>10.255214667100701</c:v>
                </c:pt>
                <c:pt idx="623">
                  <c:v>10.255602327118901</c:v>
                </c:pt>
                <c:pt idx="624">
                  <c:v>10.255992238748201</c:v>
                </c:pt>
                <c:pt idx="625">
                  <c:v>10.256393581359999</c:v>
                </c:pt>
                <c:pt idx="626">
                  <c:v>10.256793201086101</c:v>
                </c:pt>
                <c:pt idx="627">
                  <c:v>10.2571645557541</c:v>
                </c:pt>
                <c:pt idx="628">
                  <c:v>10.257546463205699</c:v>
                </c:pt>
                <c:pt idx="629">
                  <c:v>10.257940537387499</c:v>
                </c:pt>
                <c:pt idx="630">
                  <c:v>10.2583217879238</c:v>
                </c:pt>
                <c:pt idx="631">
                  <c:v>10.258695762184599</c:v>
                </c:pt>
                <c:pt idx="632">
                  <c:v>10.259066075819399</c:v>
                </c:pt>
                <c:pt idx="633">
                  <c:v>10.2594328690274</c:v>
                </c:pt>
                <c:pt idx="634">
                  <c:v>10.2598007040038</c:v>
                </c:pt>
                <c:pt idx="635">
                  <c:v>10.2601727432001</c:v>
                </c:pt>
                <c:pt idx="636">
                  <c:v>10.2605443662928</c:v>
                </c:pt>
                <c:pt idx="637">
                  <c:v>10.260896066971901</c:v>
                </c:pt>
                <c:pt idx="638">
                  <c:v>10.261266696882601</c:v>
                </c:pt>
                <c:pt idx="639">
                  <c:v>10.261616651748801</c:v>
                </c:pt>
                <c:pt idx="640">
                  <c:v>10.2619801664408</c:v>
                </c:pt>
                <c:pt idx="641">
                  <c:v>10.2623240121614</c:v>
                </c:pt>
                <c:pt idx="642">
                  <c:v>10.2626796656671</c:v>
                </c:pt>
                <c:pt idx="643">
                  <c:v>10.2630289676438</c:v>
                </c:pt>
                <c:pt idx="644">
                  <c:v>10.2633713491742</c:v>
                </c:pt>
                <c:pt idx="645">
                  <c:v>10.2637190815315</c:v>
                </c:pt>
                <c:pt idx="646">
                  <c:v>10.2640686941032</c:v>
                </c:pt>
                <c:pt idx="647">
                  <c:v>10.2644028236886</c:v>
                </c:pt>
                <c:pt idx="648">
                  <c:v>10.2647377153273</c:v>
                </c:pt>
                <c:pt idx="649">
                  <c:v>10.2650766835347</c:v>
                </c:pt>
                <c:pt idx="650">
                  <c:v>10.265412280323201</c:v>
                </c:pt>
                <c:pt idx="651">
                  <c:v>10.2657406075375</c:v>
                </c:pt>
                <c:pt idx="652">
                  <c:v>10.266068941080601</c:v>
                </c:pt>
                <c:pt idx="653">
                  <c:v>10.266386521658699</c:v>
                </c:pt>
                <c:pt idx="654">
                  <c:v>10.266726088124599</c:v>
                </c:pt>
                <c:pt idx="655">
                  <c:v>10.267041380597201</c:v>
                </c:pt>
                <c:pt idx="656">
                  <c:v>10.267375464411399</c:v>
                </c:pt>
                <c:pt idx="657">
                  <c:v>10.267687520779701</c:v>
                </c:pt>
                <c:pt idx="658">
                  <c:v>10.268006744878701</c:v>
                </c:pt>
                <c:pt idx="659">
                  <c:v>10.268315855213899</c:v>
                </c:pt>
                <c:pt idx="660">
                  <c:v>10.268643060286101</c:v>
                </c:pt>
                <c:pt idx="661">
                  <c:v>10.268947576449399</c:v>
                </c:pt>
                <c:pt idx="662">
                  <c:v>10.269266857897501</c:v>
                </c:pt>
                <c:pt idx="663">
                  <c:v>10.269565716611099</c:v>
                </c:pt>
                <c:pt idx="664">
                  <c:v>10.2698789168519</c:v>
                </c:pt>
                <c:pt idx="665">
                  <c:v>10.270178711834401</c:v>
                </c:pt>
                <c:pt idx="666">
                  <c:v>10.270489967331301</c:v>
                </c:pt>
                <c:pt idx="667">
                  <c:v>10.2707740228522</c:v>
                </c:pt>
                <c:pt idx="668">
                  <c:v>10.2710683324533</c:v>
                </c:pt>
                <c:pt idx="669">
                  <c:v>10.271383057758801</c:v>
                </c:pt>
                <c:pt idx="670">
                  <c:v>10.2716761010714</c:v>
                </c:pt>
                <c:pt idx="671">
                  <c:v>10.2719641984128</c:v>
                </c:pt>
                <c:pt idx="672">
                  <c:v>10.272263471290699</c:v>
                </c:pt>
                <c:pt idx="673">
                  <c:v>10.272544367780499</c:v>
                </c:pt>
                <c:pt idx="674">
                  <c:v>10.2728416506811</c:v>
                </c:pt>
                <c:pt idx="675">
                  <c:v>10.2731292010898</c:v>
                </c:pt>
                <c:pt idx="676">
                  <c:v>10.273396064400201</c:v>
                </c:pt>
                <c:pt idx="677">
                  <c:v>10.273689341742299</c:v>
                </c:pt>
                <c:pt idx="678">
                  <c:v>10.273973900316101</c:v>
                </c:pt>
                <c:pt idx="679">
                  <c:v>10.2742516593961</c:v>
                </c:pt>
                <c:pt idx="680">
                  <c:v>10.2745334831066</c:v>
                </c:pt>
                <c:pt idx="681">
                  <c:v>10.2748034516049</c:v>
                </c:pt>
                <c:pt idx="682">
                  <c:v>10.2750728876286</c:v>
                </c:pt>
                <c:pt idx="683">
                  <c:v>10.275353639296901</c:v>
                </c:pt>
                <c:pt idx="684">
                  <c:v>10.275612763437</c:v>
                </c:pt>
                <c:pt idx="685">
                  <c:v>10.275885738033599</c:v>
                </c:pt>
                <c:pt idx="686">
                  <c:v>10.276156375109499</c:v>
                </c:pt>
                <c:pt idx="687">
                  <c:v>10.2764257339562</c:v>
                </c:pt>
                <c:pt idx="688">
                  <c:v>10.276681305243301</c:v>
                </c:pt>
                <c:pt idx="689">
                  <c:v>10.2769629031959</c:v>
                </c:pt>
                <c:pt idx="690">
                  <c:v>10.277211345844</c:v>
                </c:pt>
                <c:pt idx="691">
                  <c:v>10.2774662991139</c:v>
                </c:pt>
                <c:pt idx="692">
                  <c:v>10.2777318083824</c:v>
                </c:pt>
                <c:pt idx="693">
                  <c:v>10.277979250320699</c:v>
                </c:pt>
                <c:pt idx="694">
                  <c:v>10.2782424763521</c:v>
                </c:pt>
                <c:pt idx="695">
                  <c:v>10.2784860281247</c:v>
                </c:pt>
                <c:pt idx="696">
                  <c:v>10.2787469881651</c:v>
                </c:pt>
                <c:pt idx="697">
                  <c:v>10.2789841119492</c:v>
                </c:pt>
                <c:pt idx="698">
                  <c:v>10.2792401532261</c:v>
                </c:pt>
                <c:pt idx="699">
                  <c:v>10.279486295365899</c:v>
                </c:pt>
                <c:pt idx="700">
                  <c:v>10.2797205747703</c:v>
                </c:pt>
                <c:pt idx="701">
                  <c:v>10.2799749138132</c:v>
                </c:pt>
                <c:pt idx="702">
                  <c:v>10.2802131813866</c:v>
                </c:pt>
                <c:pt idx="703">
                  <c:v>10.280459617355501</c:v>
                </c:pt>
                <c:pt idx="704">
                  <c:v>10.280689223560101</c:v>
                </c:pt>
                <c:pt idx="705">
                  <c:v>10.2809308417295</c:v>
                </c:pt>
                <c:pt idx="706">
                  <c:v>10.281172292566501</c:v>
                </c:pt>
                <c:pt idx="707">
                  <c:v>10.2813910986015</c:v>
                </c:pt>
                <c:pt idx="708">
                  <c:v>10.2816333772767</c:v>
                </c:pt>
                <c:pt idx="709">
                  <c:v>10.2818648338208</c:v>
                </c:pt>
                <c:pt idx="710">
                  <c:v>10.2821008074114</c:v>
                </c:pt>
                <c:pt idx="711">
                  <c:v>10.2823223739671</c:v>
                </c:pt>
                <c:pt idx="712">
                  <c:v>10.282562430024001</c:v>
                </c:pt>
                <c:pt idx="713">
                  <c:v>10.282790498593901</c:v>
                </c:pt>
                <c:pt idx="714">
                  <c:v>10.283009794297501</c:v>
                </c:pt>
                <c:pt idx="715">
                  <c:v>10.283229634879699</c:v>
                </c:pt>
                <c:pt idx="716">
                  <c:v>10.283462502131901</c:v>
                </c:pt>
                <c:pt idx="717">
                  <c:v>10.283688881760099</c:v>
                </c:pt>
                <c:pt idx="718">
                  <c:v>10.28389914613</c:v>
                </c:pt>
                <c:pt idx="719">
                  <c:v>10.2841271788122</c:v>
                </c:pt>
                <c:pt idx="720">
                  <c:v>10.284340311995599</c:v>
                </c:pt>
                <c:pt idx="721">
                  <c:v>10.284554310377199</c:v>
                </c:pt>
                <c:pt idx="722">
                  <c:v>10.284784520835199</c:v>
                </c:pt>
                <c:pt idx="723">
                  <c:v>10.284977828878301</c:v>
                </c:pt>
                <c:pt idx="724">
                  <c:v>10.2852076736709</c:v>
                </c:pt>
                <c:pt idx="725">
                  <c:v>10.2854179394164</c:v>
                </c:pt>
                <c:pt idx="726">
                  <c:v>10.2856195906034</c:v>
                </c:pt>
                <c:pt idx="727">
                  <c:v>10.285828815585401</c:v>
                </c:pt>
                <c:pt idx="728">
                  <c:v>10.2860425794501</c:v>
                </c:pt>
                <c:pt idx="729">
                  <c:v>10.2862478285485</c:v>
                </c:pt>
                <c:pt idx="730">
                  <c:v>10.286453739233099</c:v>
                </c:pt>
                <c:pt idx="731">
                  <c:v>10.2866610516942</c:v>
                </c:pt>
                <c:pt idx="732">
                  <c:v>10.286850320945</c:v>
                </c:pt>
                <c:pt idx="733">
                  <c:v>10.2870648003646</c:v>
                </c:pt>
                <c:pt idx="734">
                  <c:v>10.287265136584301</c:v>
                </c:pt>
                <c:pt idx="735">
                  <c:v>10.2874513238914</c:v>
                </c:pt>
                <c:pt idx="736">
                  <c:v>10.287652453326301</c:v>
                </c:pt>
                <c:pt idx="737">
                  <c:v>10.287861318564</c:v>
                </c:pt>
                <c:pt idx="738">
                  <c:v>10.288052284675301</c:v>
                </c:pt>
                <c:pt idx="739">
                  <c:v>10.288247599877</c:v>
                </c:pt>
                <c:pt idx="740">
                  <c:v>10.288438024840399</c:v>
                </c:pt>
                <c:pt idx="741">
                  <c:v>10.288639818984899</c:v>
                </c:pt>
                <c:pt idx="742">
                  <c:v>10.2888258370548</c:v>
                </c:pt>
                <c:pt idx="743">
                  <c:v>10.289014158600301</c:v>
                </c:pt>
                <c:pt idx="744">
                  <c:v>10.289207535964101</c:v>
                </c:pt>
                <c:pt idx="745">
                  <c:v>10.289407159063099</c:v>
                </c:pt>
                <c:pt idx="746">
                  <c:v>10.289573275610101</c:v>
                </c:pt>
                <c:pt idx="747">
                  <c:v>10.2897623060718</c:v>
                </c:pt>
                <c:pt idx="748">
                  <c:v>10.289948533847401</c:v>
                </c:pt>
                <c:pt idx="749">
                  <c:v>10.290136465059</c:v>
                </c:pt>
                <c:pt idx="750">
                  <c:v>10.2903134478093</c:v>
                </c:pt>
                <c:pt idx="751">
                  <c:v>10.2904928617283</c:v>
                </c:pt>
                <c:pt idx="752">
                  <c:v>10.290677252422499</c:v>
                </c:pt>
                <c:pt idx="753">
                  <c:v>10.2908479759271</c:v>
                </c:pt>
                <c:pt idx="754">
                  <c:v>10.291025124139599</c:v>
                </c:pt>
                <c:pt idx="755">
                  <c:v>10.2912155750591</c:v>
                </c:pt>
                <c:pt idx="756">
                  <c:v>10.291383581976399</c:v>
                </c:pt>
                <c:pt idx="757">
                  <c:v>10.2915557379382</c:v>
                </c:pt>
                <c:pt idx="758">
                  <c:v>10.291730428764501</c:v>
                </c:pt>
                <c:pt idx="759">
                  <c:v>10.291897692864501</c:v>
                </c:pt>
                <c:pt idx="760">
                  <c:v>10.2920828938794</c:v>
                </c:pt>
                <c:pt idx="761">
                  <c:v>10.2922434944592</c:v>
                </c:pt>
                <c:pt idx="762">
                  <c:v>10.292413561356</c:v>
                </c:pt>
                <c:pt idx="763">
                  <c:v>10.2925844017209</c:v>
                </c:pt>
                <c:pt idx="764">
                  <c:v>10.2927582278959</c:v>
                </c:pt>
                <c:pt idx="765">
                  <c:v>10.2929166053142</c:v>
                </c:pt>
                <c:pt idx="766">
                  <c:v>10.2930893223665</c:v>
                </c:pt>
                <c:pt idx="767">
                  <c:v>10.2932540013267</c:v>
                </c:pt>
                <c:pt idx="768">
                  <c:v>10.293419022339901</c:v>
                </c:pt>
                <c:pt idx="769">
                  <c:v>10.2935917405475</c:v>
                </c:pt>
                <c:pt idx="770">
                  <c:v>10.2937417292639</c:v>
                </c:pt>
                <c:pt idx="771">
                  <c:v>10.2939020254054</c:v>
                </c:pt>
                <c:pt idx="772">
                  <c:v>10.2940573953911</c:v>
                </c:pt>
                <c:pt idx="773">
                  <c:v>10.294222630999601</c:v>
                </c:pt>
                <c:pt idx="774">
                  <c:v>10.294384617493</c:v>
                </c:pt>
                <c:pt idx="775">
                  <c:v>10.294543021515301</c:v>
                </c:pt>
                <c:pt idx="776">
                  <c:v>10.2947080843573</c:v>
                </c:pt>
                <c:pt idx="777">
                  <c:v>10.2948589081129</c:v>
                </c:pt>
                <c:pt idx="778">
                  <c:v>10.295019321742901</c:v>
                </c:pt>
                <c:pt idx="779">
                  <c:v>10.2951654144246</c:v>
                </c:pt>
                <c:pt idx="780">
                  <c:v>10.295316231263801</c:v>
                </c:pt>
                <c:pt idx="781">
                  <c:v>10.2954691410145</c:v>
                </c:pt>
                <c:pt idx="782">
                  <c:v>10.295630889982</c:v>
                </c:pt>
                <c:pt idx="783">
                  <c:v>10.2957736982349</c:v>
                </c:pt>
                <c:pt idx="784">
                  <c:v>10.2959317541366</c:v>
                </c:pt>
                <c:pt idx="785">
                  <c:v>10.2960728948413</c:v>
                </c:pt>
                <c:pt idx="786">
                  <c:v>10.2962262693295</c:v>
                </c:pt>
                <c:pt idx="787">
                  <c:v>10.2963688659125</c:v>
                </c:pt>
                <c:pt idx="788">
                  <c:v>10.296524054097</c:v>
                </c:pt>
                <c:pt idx="789">
                  <c:v>10.296669675438499</c:v>
                </c:pt>
                <c:pt idx="790">
                  <c:v>10.2968188395603</c:v>
                </c:pt>
                <c:pt idx="791">
                  <c:v>10.2969537584002</c:v>
                </c:pt>
                <c:pt idx="792">
                  <c:v>10.2971087251975</c:v>
                </c:pt>
                <c:pt idx="793">
                  <c:v>10.297251918175499</c:v>
                </c:pt>
                <c:pt idx="794">
                  <c:v>10.2973898529448</c:v>
                </c:pt>
                <c:pt idx="795">
                  <c:v>10.2975439305504</c:v>
                </c:pt>
                <c:pt idx="796">
                  <c:v>10.29767506023</c:v>
                </c:pt>
                <c:pt idx="797">
                  <c:v>10.297827962704901</c:v>
                </c:pt>
                <c:pt idx="798">
                  <c:v>10.297950890662401</c:v>
                </c:pt>
                <c:pt idx="799">
                  <c:v>10.298102333917299</c:v>
                </c:pt>
                <c:pt idx="800">
                  <c:v>10.298229842929601</c:v>
                </c:pt>
                <c:pt idx="801">
                  <c:v>10.298376332790101</c:v>
                </c:pt>
                <c:pt idx="802">
                  <c:v>10.2985056259821</c:v>
                </c:pt>
                <c:pt idx="803">
                  <c:v>10.2986520470294</c:v>
                </c:pt>
                <c:pt idx="804">
                  <c:v>10.298774788924399</c:v>
                </c:pt>
                <c:pt idx="805">
                  <c:v>10.298908739988001</c:v>
                </c:pt>
                <c:pt idx="806">
                  <c:v>10.299047649432501</c:v>
                </c:pt>
                <c:pt idx="807">
                  <c:v>10.299183411414999</c:v>
                </c:pt>
                <c:pt idx="808">
                  <c:v>10.2993115257458</c:v>
                </c:pt>
                <c:pt idx="809">
                  <c:v>10.2994436054339</c:v>
                </c:pt>
                <c:pt idx="810">
                  <c:v>10.2995784540446</c:v>
                </c:pt>
                <c:pt idx="811">
                  <c:v>10.2997143860748</c:v>
                </c:pt>
                <c:pt idx="812">
                  <c:v>10.299840309628401</c:v>
                </c:pt>
                <c:pt idx="813">
                  <c:v>10.2999641238862</c:v>
                </c:pt>
                <c:pt idx="814">
                  <c:v>10.300091115193601</c:v>
                </c:pt>
                <c:pt idx="815">
                  <c:v>10.3002294466748</c:v>
                </c:pt>
                <c:pt idx="816">
                  <c:v>10.3003506088072</c:v>
                </c:pt>
                <c:pt idx="817">
                  <c:v>10.3004772595914</c:v>
                </c:pt>
                <c:pt idx="818">
                  <c:v>10.300600673655699</c:v>
                </c:pt>
                <c:pt idx="819">
                  <c:v>10.3007243162089</c:v>
                </c:pt>
                <c:pt idx="820">
                  <c:v>10.3008362113105</c:v>
                </c:pt>
                <c:pt idx="821">
                  <c:v>10.300969283719599</c:v>
                </c:pt>
                <c:pt idx="822">
                  <c:v>10.3010831445297</c:v>
                </c:pt>
                <c:pt idx="823">
                  <c:v>10.301215195790601</c:v>
                </c:pt>
                <c:pt idx="824">
                  <c:v>10.3013303748676</c:v>
                </c:pt>
                <c:pt idx="825">
                  <c:v>10.3014610516451</c:v>
                </c:pt>
                <c:pt idx="826">
                  <c:v>10.3015767393576</c:v>
                </c:pt>
                <c:pt idx="827">
                  <c:v>10.301698444452001</c:v>
                </c:pt>
                <c:pt idx="828">
                  <c:v>10.301819056034899</c:v>
                </c:pt>
                <c:pt idx="829">
                  <c:v>10.3019240818674</c:v>
                </c:pt>
                <c:pt idx="830">
                  <c:v>10.302045758715</c:v>
                </c:pt>
                <c:pt idx="831">
                  <c:v>10.3021643648958</c:v>
                </c:pt>
                <c:pt idx="832">
                  <c:v>10.302280171241</c:v>
                </c:pt>
                <c:pt idx="833">
                  <c:v>10.302392591335201</c:v>
                </c:pt>
                <c:pt idx="834">
                  <c:v>10.3025184165753</c:v>
                </c:pt>
                <c:pt idx="835">
                  <c:v>10.302628381400901</c:v>
                </c:pt>
                <c:pt idx="836">
                  <c:v>10.3027404324923</c:v>
                </c:pt>
                <c:pt idx="837">
                  <c:v>10.3028607868563</c:v>
                </c:pt>
                <c:pt idx="838">
                  <c:v>10.302963416723401</c:v>
                </c:pt>
                <c:pt idx="839">
                  <c:v>10.3030693843273</c:v>
                </c:pt>
                <c:pt idx="840">
                  <c:v>10.303655631923</c:v>
                </c:pt>
                <c:pt idx="841">
                  <c:v>10.3036370043232</c:v>
                </c:pt>
                <c:pt idx="842">
                  <c:v>10.303921283475001</c:v>
                </c:pt>
                <c:pt idx="843">
                  <c:v>10.304000051973199</c:v>
                </c:pt>
                <c:pt idx="844">
                  <c:v>10.3041714399724</c:v>
                </c:pt>
                <c:pt idx="845">
                  <c:v>10.3042686098998</c:v>
                </c:pt>
                <c:pt idx="846">
                  <c:v>10.3043985806819</c:v>
                </c:pt>
                <c:pt idx="847">
                  <c:v>10.3045086119287</c:v>
                </c:pt>
                <c:pt idx="848">
                  <c:v>10.304635395178</c:v>
                </c:pt>
                <c:pt idx="849">
                  <c:v>10.304741998171499</c:v>
                </c:pt>
                <c:pt idx="850">
                  <c:v>10.304855223096199</c:v>
                </c:pt>
                <c:pt idx="851">
                  <c:v>10.304955676650099</c:v>
                </c:pt>
                <c:pt idx="852">
                  <c:v>10.3050715972942</c:v>
                </c:pt>
                <c:pt idx="853">
                  <c:v>10.305180637018299</c:v>
                </c:pt>
                <c:pt idx="854">
                  <c:v>10.305290222124</c:v>
                </c:pt>
                <c:pt idx="855">
                  <c:v>10.3054006236848</c:v>
                </c:pt>
                <c:pt idx="856">
                  <c:v>10.305500293203799</c:v>
                </c:pt>
                <c:pt idx="857">
                  <c:v>10.3056068611891</c:v>
                </c:pt>
                <c:pt idx="858">
                  <c:v>10.30570895907</c:v>
                </c:pt>
                <c:pt idx="859">
                  <c:v>10.3058107892995</c:v>
                </c:pt>
                <c:pt idx="860">
                  <c:v>10.305907828751799</c:v>
                </c:pt>
                <c:pt idx="861">
                  <c:v>10.306002685320401</c:v>
                </c:pt>
                <c:pt idx="862">
                  <c:v>10.3061248924929</c:v>
                </c:pt>
                <c:pt idx="863">
                  <c:v>10.306212206429</c:v>
                </c:pt>
                <c:pt idx="864">
                  <c:v>10.3063095589883</c:v>
                </c:pt>
                <c:pt idx="865">
                  <c:v>10.3064225770669</c:v>
                </c:pt>
                <c:pt idx="866">
                  <c:v>10.306513825308</c:v>
                </c:pt>
                <c:pt idx="867">
                  <c:v>10.306624786391801</c:v>
                </c:pt>
                <c:pt idx="868">
                  <c:v>10.3067123448443</c:v>
                </c:pt>
                <c:pt idx="869">
                  <c:v>10.306804142207</c:v>
                </c:pt>
                <c:pt idx="870">
                  <c:v>10.306906083253599</c:v>
                </c:pt>
                <c:pt idx="871">
                  <c:v>10.3070048390649</c:v>
                </c:pt>
                <c:pt idx="872">
                  <c:v>10.307097851881</c:v>
                </c:pt>
                <c:pt idx="873">
                  <c:v>10.307184015341701</c:v>
                </c:pt>
                <c:pt idx="874">
                  <c:v>10.3072862484615</c:v>
                </c:pt>
                <c:pt idx="875">
                  <c:v>10.307371932013799</c:v>
                </c:pt>
                <c:pt idx="876">
                  <c:v>10.3074661244629</c:v>
                </c:pt>
                <c:pt idx="877">
                  <c:v>10.3075686306608</c:v>
                </c:pt>
                <c:pt idx="878">
                  <c:v>10.3076454602444</c:v>
                </c:pt>
                <c:pt idx="879">
                  <c:v>10.3077392345749</c:v>
                </c:pt>
                <c:pt idx="880">
                  <c:v>10.3078333330334</c:v>
                </c:pt>
                <c:pt idx="881">
                  <c:v>10.307923616027701</c:v>
                </c:pt>
                <c:pt idx="882">
                  <c:v>10.308012239116</c:v>
                </c:pt>
                <c:pt idx="883">
                  <c:v>10.308111677925</c:v>
                </c:pt>
                <c:pt idx="884">
                  <c:v>10.308189227532299</c:v>
                </c:pt>
                <c:pt idx="885">
                  <c:v>10.3082891860192</c:v>
                </c:pt>
                <c:pt idx="886">
                  <c:v>10.308366478984199</c:v>
                </c:pt>
                <c:pt idx="887">
                  <c:v>10.308450475314901</c:v>
                </c:pt>
                <c:pt idx="888">
                  <c:v>10.3085471933618</c:v>
                </c:pt>
                <c:pt idx="889">
                  <c:v>10.308628086909399</c:v>
                </c:pt>
                <c:pt idx="890">
                  <c:v>10.3087142978647</c:v>
                </c:pt>
                <c:pt idx="891">
                  <c:v>10.3088064787595</c:v>
                </c:pt>
                <c:pt idx="892">
                  <c:v>10.3088854626113</c:v>
                </c:pt>
                <c:pt idx="893">
                  <c:v>10.3089710755534</c:v>
                </c:pt>
                <c:pt idx="894">
                  <c:v>10.309063607952799</c:v>
                </c:pt>
                <c:pt idx="895">
                  <c:v>10.3091344591392</c:v>
                </c:pt>
                <c:pt idx="896">
                  <c:v>10.3092254134004</c:v>
                </c:pt>
                <c:pt idx="897">
                  <c:v>10.3093016765478</c:v>
                </c:pt>
                <c:pt idx="898">
                  <c:v>10.3093820882894</c:v>
                </c:pt>
                <c:pt idx="899">
                  <c:v>10.309467158777901</c:v>
                </c:pt>
                <c:pt idx="900">
                  <c:v>10.309544060083001</c:v>
                </c:pt>
                <c:pt idx="901">
                  <c:v>10.3096321474567</c:v>
                </c:pt>
                <c:pt idx="902">
                  <c:v>10.309699479025699</c:v>
                </c:pt>
                <c:pt idx="903">
                  <c:v>10.3097984244895</c:v>
                </c:pt>
                <c:pt idx="904">
                  <c:v>10.3098652886545</c:v>
                </c:pt>
                <c:pt idx="905">
                  <c:v>10.309950194190399</c:v>
                </c:pt>
                <c:pt idx="906">
                  <c:v>10.3100325460635</c:v>
                </c:pt>
                <c:pt idx="907">
                  <c:v>10.310114266877401</c:v>
                </c:pt>
                <c:pt idx="908">
                  <c:v>10.3101806205347</c:v>
                </c:pt>
                <c:pt idx="909">
                  <c:v>10.310270315891399</c:v>
                </c:pt>
                <c:pt idx="910">
                  <c:v>10.3103414574776</c:v>
                </c:pt>
                <c:pt idx="911">
                  <c:v>10.3104457611744</c:v>
                </c:pt>
                <c:pt idx="912">
                  <c:v>10.310500083939701</c:v>
                </c:pt>
                <c:pt idx="913">
                  <c:v>10.310583242625</c:v>
                </c:pt>
                <c:pt idx="914">
                  <c:v>10.3106794266984</c:v>
                </c:pt>
                <c:pt idx="915">
                  <c:v>10.310751123614599</c:v>
                </c:pt>
                <c:pt idx="916">
                  <c:v>10.3108463045621</c:v>
                </c:pt>
                <c:pt idx="917">
                  <c:v>10.3109182100615</c:v>
                </c:pt>
                <c:pt idx="918">
                  <c:v>10.310993128643601</c:v>
                </c:pt>
                <c:pt idx="919">
                  <c:v>10.311074759321199</c:v>
                </c:pt>
                <c:pt idx="920">
                  <c:v>10.3111481298239</c:v>
                </c:pt>
                <c:pt idx="921">
                  <c:v>10.311222046509901</c:v>
                </c:pt>
                <c:pt idx="922">
                  <c:v>10.311294243351799</c:v>
                </c:pt>
                <c:pt idx="923">
                  <c:v>10.311371684336599</c:v>
                </c:pt>
                <c:pt idx="924">
                  <c:v>10.311450888399699</c:v>
                </c:pt>
                <c:pt idx="925">
                  <c:v>10.3114953378784</c:v>
                </c:pt>
                <c:pt idx="926">
                  <c:v>10.3115552703483</c:v>
                </c:pt>
                <c:pt idx="927">
                  <c:v>10.3116133771628</c:v>
                </c:pt>
                <c:pt idx="928">
                  <c:v>10.311688571816701</c:v>
                </c:pt>
                <c:pt idx="929">
                  <c:v>10.311751211911799</c:v>
                </c:pt>
                <c:pt idx="930">
                  <c:v>10.311829481151801</c:v>
                </c:pt>
                <c:pt idx="931">
                  <c:v>10.311884782648301</c:v>
                </c:pt>
                <c:pt idx="932">
                  <c:v>10.311953665554499</c:v>
                </c:pt>
                <c:pt idx="933">
                  <c:v>10.3120253830682</c:v>
                </c:pt>
                <c:pt idx="934">
                  <c:v>10.3120909099103</c:v>
                </c:pt>
                <c:pt idx="935">
                  <c:v>10.3121467726634</c:v>
                </c:pt>
                <c:pt idx="936">
                  <c:v>10.312212175199599</c:v>
                </c:pt>
                <c:pt idx="937">
                  <c:v>10.3122730929125</c:v>
                </c:pt>
                <c:pt idx="938">
                  <c:v>10.3123419899486</c:v>
                </c:pt>
                <c:pt idx="939">
                  <c:v>10.3124169251425</c:v>
                </c:pt>
                <c:pt idx="940">
                  <c:v>10.312472163027801</c:v>
                </c:pt>
                <c:pt idx="941">
                  <c:v>10.3125292165877</c:v>
                </c:pt>
                <c:pt idx="942">
                  <c:v>10.3125911583129</c:v>
                </c:pt>
                <c:pt idx="943">
                  <c:v>10.3126639282215</c:v>
                </c:pt>
                <c:pt idx="944">
                  <c:v>10.312725745437101</c:v>
                </c:pt>
                <c:pt idx="945">
                  <c:v>10.312776067644201</c:v>
                </c:pt>
                <c:pt idx="946">
                  <c:v>10.3128393134183</c:v>
                </c:pt>
                <c:pt idx="947">
                  <c:v>10.3129099182805</c:v>
                </c:pt>
                <c:pt idx="948">
                  <c:v>10.312962302015899</c:v>
                </c:pt>
                <c:pt idx="949">
                  <c:v>10.313034912950901</c:v>
                </c:pt>
                <c:pt idx="950">
                  <c:v>10.313079523501299</c:v>
                </c:pt>
                <c:pt idx="951">
                  <c:v>10.313148408033999</c:v>
                </c:pt>
                <c:pt idx="952">
                  <c:v>10.3132017828288</c:v>
                </c:pt>
                <c:pt idx="953">
                  <c:v>10.3132745150769</c:v>
                </c:pt>
                <c:pt idx="954">
                  <c:v>10.313323808779</c:v>
                </c:pt>
                <c:pt idx="955">
                  <c:v>10.3133924377433</c:v>
                </c:pt>
                <c:pt idx="956">
                  <c:v>10.313452001102901</c:v>
                </c:pt>
                <c:pt idx="957">
                  <c:v>10.3134965717167</c:v>
                </c:pt>
                <c:pt idx="958">
                  <c:v>10.3135626366834</c:v>
                </c:pt>
                <c:pt idx="959">
                  <c:v>10.3136053029145</c:v>
                </c:pt>
                <c:pt idx="960">
                  <c:v>10.313679837936</c:v>
                </c:pt>
                <c:pt idx="961">
                  <c:v>10.313722601211801</c:v>
                </c:pt>
                <c:pt idx="962">
                  <c:v>10.313785089721</c:v>
                </c:pt>
                <c:pt idx="963">
                  <c:v>10.3138523002164</c:v>
                </c:pt>
                <c:pt idx="964">
                  <c:v>10.313911427299599</c:v>
                </c:pt>
                <c:pt idx="965">
                  <c:v>10.313960848767101</c:v>
                </c:pt>
                <c:pt idx="966">
                  <c:v>10.3140106357628</c:v>
                </c:pt>
                <c:pt idx="967">
                  <c:v>10.314074517272999</c:v>
                </c:pt>
                <c:pt idx="968">
                  <c:v>10.314125555561001</c:v>
                </c:pt>
                <c:pt idx="969">
                  <c:v>10.3141798043923</c:v>
                </c:pt>
                <c:pt idx="970">
                  <c:v>10.3142348924106</c:v>
                </c:pt>
                <c:pt idx="971">
                  <c:v>10.314288296194499</c:v>
                </c:pt>
                <c:pt idx="972">
                  <c:v>10.3143460106244</c:v>
                </c:pt>
                <c:pt idx="973">
                  <c:v>10.314395941205101</c:v>
                </c:pt>
                <c:pt idx="974">
                  <c:v>10.314447185956499</c:v>
                </c:pt>
                <c:pt idx="975">
                  <c:v>10.3145026176286</c:v>
                </c:pt>
                <c:pt idx="976">
                  <c:v>10.314549376855</c:v>
                </c:pt>
                <c:pt idx="977">
                  <c:v>10.3146172923819</c:v>
                </c:pt>
                <c:pt idx="978">
                  <c:v>10.3146599312775</c:v>
                </c:pt>
                <c:pt idx="979">
                  <c:v>10.314718060613799</c:v>
                </c:pt>
                <c:pt idx="980">
                  <c:v>10.3147654765969</c:v>
                </c:pt>
                <c:pt idx="981">
                  <c:v>10.314814548827499</c:v>
                </c:pt>
                <c:pt idx="982">
                  <c:v>10.314871150898099</c:v>
                </c:pt>
                <c:pt idx="983">
                  <c:v>10.314925787030001</c:v>
                </c:pt>
                <c:pt idx="984">
                  <c:v>10.314970181155701</c:v>
                </c:pt>
                <c:pt idx="985">
                  <c:v>10.3150244626865</c:v>
                </c:pt>
                <c:pt idx="986">
                  <c:v>10.315075256262499</c:v>
                </c:pt>
                <c:pt idx="987">
                  <c:v>10.3151210047044</c:v>
                </c:pt>
                <c:pt idx="988">
                  <c:v>10.315176747193</c:v>
                </c:pt>
                <c:pt idx="989">
                  <c:v>10.315223901229899</c:v>
                </c:pt>
                <c:pt idx="990">
                  <c:v>10.315289879678099</c:v>
                </c:pt>
                <c:pt idx="991">
                  <c:v>10.3153236752153</c:v>
                </c:pt>
                <c:pt idx="992">
                  <c:v>10.315364056793699</c:v>
                </c:pt>
                <c:pt idx="993">
                  <c:v>10.315423941612099</c:v>
                </c:pt>
                <c:pt idx="994">
                  <c:v>10.315464322133099</c:v>
                </c:pt>
                <c:pt idx="995">
                  <c:v>10.3155255854646</c:v>
                </c:pt>
                <c:pt idx="996">
                  <c:v>10.3155580025318</c:v>
                </c:pt>
                <c:pt idx="997">
                  <c:v>10.315616350847</c:v>
                </c:pt>
                <c:pt idx="998">
                  <c:v>10.315673449116501</c:v>
                </c:pt>
                <c:pt idx="999">
                  <c:v>10.315712872333901</c:v>
                </c:pt>
                <c:pt idx="1000">
                  <c:v>10.315760843476101</c:v>
                </c:pt>
                <c:pt idx="1001">
                  <c:v>10.3158069029566</c:v>
                </c:pt>
                <c:pt idx="1002">
                  <c:v>10.3158618003534</c:v>
                </c:pt>
                <c:pt idx="1003">
                  <c:v>10.315905423112</c:v>
                </c:pt>
                <c:pt idx="1004">
                  <c:v>10.3159458768896</c:v>
                </c:pt>
                <c:pt idx="1005">
                  <c:v>10.3159979356539</c:v>
                </c:pt>
                <c:pt idx="1006">
                  <c:v>10.3160434639254</c:v>
                </c:pt>
                <c:pt idx="1007">
                  <c:v>10.3160775460666</c:v>
                </c:pt>
                <c:pt idx="1008">
                  <c:v>10.3161372231105</c:v>
                </c:pt>
                <c:pt idx="1009">
                  <c:v>10.3161825358325</c:v>
                </c:pt>
                <c:pt idx="1010">
                  <c:v>10.3162226392412</c:v>
                </c:pt>
                <c:pt idx="1011">
                  <c:v>10.3162594384735</c:v>
                </c:pt>
                <c:pt idx="1012">
                  <c:v>10.316316613643</c:v>
                </c:pt>
                <c:pt idx="1013">
                  <c:v>10.316349705684701</c:v>
                </c:pt>
                <c:pt idx="1014">
                  <c:v>10.316064115734182</c:v>
                </c:pt>
                <c:pt idx="1015">
                  <c:v>10.316163377189767</c:v>
                </c:pt>
                <c:pt idx="1016">
                  <c:v>10.316262540995108</c:v>
                </c:pt>
                <c:pt idx="1017">
                  <c:v>10.316361607342149</c:v>
                </c:pt>
                <c:pt idx="1018">
                  <c:v>10.316460576422264</c:v>
                </c:pt>
                <c:pt idx="1019">
                  <c:v>10.316559448426268</c:v>
                </c:pt>
                <c:pt idx="1020">
                  <c:v>10.316658223544412</c:v>
                </c:pt>
                <c:pt idx="1021">
                  <c:v>10.316756901966389</c:v>
                </c:pt>
                <c:pt idx="1022">
                  <c:v>10.316855483881337</c:v>
                </c:pt>
                <c:pt idx="1023">
                  <c:v>10.316953969477838</c:v>
                </c:pt>
                <c:pt idx="1024">
                  <c:v>10.317052358943922</c:v>
                </c:pt>
                <c:pt idx="1025">
                  <c:v>10.317150652467069</c:v>
                </c:pt>
                <c:pt idx="1026">
                  <c:v>10.317248850234211</c:v>
                </c:pt>
                <c:pt idx="1027">
                  <c:v>10.317346952431736</c:v>
                </c:pt>
                <c:pt idx="1028">
                  <c:v>10.317444959245485</c:v>
                </c:pt>
                <c:pt idx="1029">
                  <c:v>10.317542870860761</c:v>
                </c:pt>
                <c:pt idx="1030">
                  <c:v>10.317640687462323</c:v>
                </c:pt>
                <c:pt idx="1031">
                  <c:v>10.317738409234398</c:v>
                </c:pt>
                <c:pt idx="1032">
                  <c:v>10.317836036360672</c:v>
                </c:pt>
                <c:pt idx="1033">
                  <c:v>10.317933569024305</c:v>
                </c:pt>
                <c:pt idx="1034">
                  <c:v>10.318031007407919</c:v>
                </c:pt>
                <c:pt idx="1035">
                  <c:v>10.318128351693611</c:v>
                </c:pt>
                <c:pt idx="1036">
                  <c:v>10.318225602062949</c:v>
                </c:pt>
                <c:pt idx="1037">
                  <c:v>10.318322758696977</c:v>
                </c:pt>
                <c:pt idx="1038">
                  <c:v>10.318419821776216</c:v>
                </c:pt>
                <c:pt idx="1039">
                  <c:v>10.318516791480663</c:v>
                </c:pt>
                <c:pt idx="1040">
                  <c:v>10.318613667989801</c:v>
                </c:pt>
                <c:pt idx="1041">
                  <c:v>10.318710451482595</c:v>
                </c:pt>
                <c:pt idx="1042">
                  <c:v>10.318807142137491</c:v>
                </c:pt>
                <c:pt idx="1043">
                  <c:v>10.318903740132425</c:v>
                </c:pt>
                <c:pt idx="1044">
                  <c:v>10.319000245644823</c:v>
                </c:pt>
                <c:pt idx="1045">
                  <c:v>10.319096658851599</c:v>
                </c:pt>
                <c:pt idx="1046">
                  <c:v>10.319192979929163</c:v>
                </c:pt>
                <c:pt idx="1047">
                  <c:v>10.319289209053416</c:v>
                </c:pt>
                <c:pt idx="1048">
                  <c:v>10.319385346399759</c:v>
                </c:pt>
                <c:pt idx="1049">
                  <c:v>10.319481392143091</c:v>
                </c:pt>
                <c:pt idx="1050">
                  <c:v>10.319577346457809</c:v>
                </c:pt>
                <c:pt idx="1051">
                  <c:v>10.319673209517816</c:v>
                </c:pt>
                <c:pt idx="1052">
                  <c:v>10.319768981496518</c:v>
                </c:pt>
                <c:pt idx="1053">
                  <c:v>10.319864662566825</c:v>
                </c:pt>
                <c:pt idx="1054">
                  <c:v>10.319960252901158</c:v>
                </c:pt>
                <c:pt idx="1055">
                  <c:v>10.320055752671447</c:v>
                </c:pt>
                <c:pt idx="1056">
                  <c:v>10.320151162049132</c:v>
                </c:pt>
                <c:pt idx="1057">
                  <c:v>10.320246481205173</c:v>
                </c:pt>
                <c:pt idx="1058">
                  <c:v>10.320341710310036</c:v>
                </c:pt>
                <c:pt idx="1059">
                  <c:v>10.32043684953371</c:v>
                </c:pt>
                <c:pt idx="1060">
                  <c:v>10.320531899045703</c:v>
                </c:pt>
                <c:pt idx="1061">
                  <c:v>10.320626859015043</c:v>
                </c:pt>
                <c:pt idx="1062">
                  <c:v>10.320721729610282</c:v>
                </c:pt>
                <c:pt idx="1063">
                  <c:v>10.320816510999494</c:v>
                </c:pt>
                <c:pt idx="1064">
                  <c:v>10.320911203350281</c:v>
                </c:pt>
                <c:pt idx="1065">
                  <c:v>10.321005806829772</c:v>
                </c:pt>
                <c:pt idx="1066">
                  <c:v>10.32110032160463</c:v>
                </c:pt>
                <c:pt idx="1067">
                  <c:v>10.321194747841043</c:v>
                </c:pt>
                <c:pt idx="1068">
                  <c:v>10.321289085704738</c:v>
                </c:pt>
                <c:pt idx="1069">
                  <c:v>10.321383335360974</c:v>
                </c:pt>
                <c:pt idx="1070">
                  <c:v>10.321477496974547</c:v>
                </c:pt>
                <c:pt idx="1071">
                  <c:v>10.321571570709793</c:v>
                </c:pt>
                <c:pt idx="1072">
                  <c:v>10.321665556730588</c:v>
                </c:pt>
                <c:pt idx="1073">
                  <c:v>10.321759455200349</c:v>
                </c:pt>
                <c:pt idx="1074">
                  <c:v>10.321853266282039</c:v>
                </c:pt>
                <c:pt idx="1075">
                  <c:v>10.321946990138164</c:v>
                </c:pt>
                <c:pt idx="1076">
                  <c:v>10.322040626930777</c:v>
                </c:pt>
                <c:pt idx="1077">
                  <c:v>10.322134176821482</c:v>
                </c:pt>
                <c:pt idx="1078">
                  <c:v>10.322227639971434</c:v>
                </c:pt>
                <c:pt idx="1079">
                  <c:v>10.322321016541334</c:v>
                </c:pt>
                <c:pt idx="1080">
                  <c:v>10.322414306691446</c:v>
                </c:pt>
                <c:pt idx="1081">
                  <c:v>10.32250751058158</c:v>
                </c:pt>
                <c:pt idx="1082">
                  <c:v>10.322600628371113</c:v>
                </c:pt>
                <c:pt idx="1083">
                  <c:v>10.322693660218972</c:v>
                </c:pt>
                <c:pt idx="1084">
                  <c:v>10.322786606283648</c:v>
                </c:pt>
                <c:pt idx="1085">
                  <c:v>10.322879466723196</c:v>
                </c:pt>
                <c:pt idx="1086">
                  <c:v>10.322972241695231</c:v>
                </c:pt>
                <c:pt idx="1087">
                  <c:v>10.323064931356935</c:v>
                </c:pt>
                <c:pt idx="1088">
                  <c:v>10.323157535865056</c:v>
                </c:pt>
                <c:pt idx="1089">
                  <c:v>10.32325005537591</c:v>
                </c:pt>
                <c:pt idx="1090">
                  <c:v>10.323342490045388</c:v>
                </c:pt>
                <c:pt idx="1091">
                  <c:v>10.323434840028941</c:v>
                </c:pt>
                <c:pt idx="1092">
                  <c:v>10.323527105481608</c:v>
                </c:pt>
                <c:pt idx="1093">
                  <c:v>10.323619286557991</c:v>
                </c:pt>
                <c:pt idx="1094">
                  <c:v>10.323711383412274</c:v>
                </c:pt>
                <c:pt idx="1095">
                  <c:v>10.323803396198215</c:v>
                </c:pt>
                <c:pt idx="1096">
                  <c:v>10.323895325069156</c:v>
                </c:pt>
                <c:pt idx="1097">
                  <c:v>10.323987170178016</c:v>
                </c:pt>
                <c:pt idx="1098">
                  <c:v>10.324078931677299</c:v>
                </c:pt>
                <c:pt idx="1099">
                  <c:v>10.324170609719088</c:v>
                </c:pt>
                <c:pt idx="1100">
                  <c:v>10.32426220445506</c:v>
                </c:pt>
                <c:pt idx="1101">
                  <c:v>10.32435371603647</c:v>
                </c:pt>
                <c:pt idx="1102">
                  <c:v>10.324445144614167</c:v>
                </c:pt>
                <c:pt idx="1103">
                  <c:v>10.324536490338588</c:v>
                </c:pt>
                <c:pt idx="1104">
                  <c:v>10.32462775335976</c:v>
                </c:pt>
                <c:pt idx="1105">
                  <c:v>10.324718933827308</c:v>
                </c:pt>
                <c:pt idx="1106">
                  <c:v>10.324810031890443</c:v>
                </c:pt>
                <c:pt idx="1107">
                  <c:v>10.324901047697981</c:v>
                </c:pt>
                <c:pt idx="1108">
                  <c:v>10.32499198139833</c:v>
                </c:pt>
                <c:pt idx="1109">
                  <c:v>10.325082833139497</c:v>
                </c:pt>
                <c:pt idx="1110">
                  <c:v>10.325173603069087</c:v>
                </c:pt>
                <c:pt idx="1111">
                  <c:v>10.325264291334314</c:v>
                </c:pt>
                <c:pt idx="1112">
                  <c:v>10.325354898081988</c:v>
                </c:pt>
                <c:pt idx="1113">
                  <c:v>10.325445423458525</c:v>
                </c:pt>
                <c:pt idx="1114">
                  <c:v>10.32553586760995</c:v>
                </c:pt>
                <c:pt idx="1115">
                  <c:v>10.325626230681891</c:v>
                </c:pt>
                <c:pt idx="1116">
                  <c:v>10.325716512819589</c:v>
                </c:pt>
                <c:pt idx="1117">
                  <c:v>10.325806714167889</c:v>
                </c:pt>
                <c:pt idx="1118">
                  <c:v>10.325896834871255</c:v>
                </c:pt>
                <c:pt idx="1119">
                  <c:v>10.325986875073758</c:v>
                </c:pt>
                <c:pt idx="1120">
                  <c:v>10.326076834919087</c:v>
                </c:pt>
                <c:pt idx="1121">
                  <c:v>10.326166714550544</c:v>
                </c:pt>
                <c:pt idx="1122">
                  <c:v>10.326256514111048</c:v>
                </c:pt>
                <c:pt idx="1123">
                  <c:v>10.32634623374314</c:v>
                </c:pt>
                <c:pt idx="1124">
                  <c:v>10.326435873588975</c:v>
                </c:pt>
                <c:pt idx="1125">
                  <c:v>10.326525433790337</c:v>
                </c:pt>
                <c:pt idx="1126">
                  <c:v>10.326614914488623</c:v>
                </c:pt>
                <c:pt idx="1127">
                  <c:v>10.326704315824859</c:v>
                </c:pt>
                <c:pt idx="1128">
                  <c:v>10.3267936379397</c:v>
                </c:pt>
                <c:pt idx="1129">
                  <c:v>10.326882880973416</c:v>
                </c:pt>
                <c:pt idx="1130">
                  <c:v>10.326972045065919</c:v>
                </c:pt>
                <c:pt idx="1131">
                  <c:v>10.327061130356736</c:v>
                </c:pt>
                <c:pt idx="1132">
                  <c:v>10.327150136985036</c:v>
                </c:pt>
                <c:pt idx="1133">
                  <c:v>10.327239065089612</c:v>
                </c:pt>
                <c:pt idx="1134">
                  <c:v>10.327327914808896</c:v>
                </c:pt>
                <c:pt idx="1135">
                  <c:v>10.327416686280948</c:v>
                </c:pt>
                <c:pt idx="1136">
                  <c:v>10.327505379643467</c:v>
                </c:pt>
                <c:pt idx="1137">
                  <c:v>10.327593995033789</c:v>
                </c:pt>
                <c:pt idx="1138">
                  <c:v>10.32768253258889</c:v>
                </c:pt>
                <c:pt idx="1139">
                  <c:v>10.327770992445378</c:v>
                </c:pt>
                <c:pt idx="1140">
                  <c:v>10.327859374739511</c:v>
                </c:pt>
                <c:pt idx="1141">
                  <c:v>10.327947679607181</c:v>
                </c:pt>
                <c:pt idx="1142">
                  <c:v>10.32803590718393</c:v>
                </c:pt>
                <c:pt idx="1143">
                  <c:v>10.328124057604938</c:v>
                </c:pt>
                <c:pt idx="1144">
                  <c:v>10.328212131005039</c:v>
                </c:pt>
                <c:pt idx="1145">
                  <c:v>10.328300127518702</c:v>
                </c:pt>
                <c:pt idx="1146">
                  <c:v>10.328388047280054</c:v>
                </c:pt>
                <c:pt idx="1147">
                  <c:v>10.328475890422869</c:v>
                </c:pt>
                <c:pt idx="1148">
                  <c:v>10.328563657080569</c:v>
                </c:pt>
                <c:pt idx="1149">
                  <c:v>10.328651347386229</c:v>
                </c:pt>
                <c:pt idx="1150">
                  <c:v>10.328738961472579</c:v>
                </c:pt>
                <c:pt idx="1151">
                  <c:v>10.328826499472001</c:v>
                </c:pt>
                <c:pt idx="1152">
                  <c:v>10.328913961516534</c:v>
                </c:pt>
                <c:pt idx="1153">
                  <c:v>10.329001347737872</c:v>
                </c:pt>
                <c:pt idx="1154">
                  <c:v>10.329088658267366</c:v>
                </c:pt>
                <c:pt idx="1155">
                  <c:v>10.329175893236032</c:v>
                </c:pt>
                <c:pt idx="1156">
                  <c:v>10.329263052774536</c:v>
                </c:pt>
                <c:pt idx="1157">
                  <c:v>10.329350137013213</c:v>
                </c:pt>
                <c:pt idx="1158">
                  <c:v>10.329437146082061</c:v>
                </c:pt>
                <c:pt idx="1159">
                  <c:v>10.329524080110735</c:v>
                </c:pt>
                <c:pt idx="1160">
                  <c:v>10.32961093922856</c:v>
                </c:pt>
                <c:pt idx="1161">
                  <c:v>10.329697723564529</c:v>
                </c:pt>
                <c:pt idx="1162">
                  <c:v>10.329784433247294</c:v>
                </c:pt>
                <c:pt idx="1163">
                  <c:v>10.329871068405184</c:v>
                </c:pt>
                <c:pt idx="1164">
                  <c:v>10.329957629166193</c:v>
                </c:pt>
                <c:pt idx="1165">
                  <c:v>10.330044115657985</c:v>
                </c:pt>
                <c:pt idx="1166">
                  <c:v>10.330130528007897</c:v>
                </c:pt>
                <c:pt idx="1167">
                  <c:v>10.330216866342941</c:v>
                </c:pt>
                <c:pt idx="1168">
                  <c:v>10.330303130789797</c:v>
                </c:pt>
                <c:pt idx="1169">
                  <c:v>10.330389321474826</c:v>
                </c:pt>
                <c:pt idx="1170">
                  <c:v>10.330475438524063</c:v>
                </c:pt>
                <c:pt idx="1171">
                  <c:v>10.330561482063217</c:v>
                </c:pt>
                <c:pt idx="1172">
                  <c:v>10.330647452217683</c:v>
                </c:pt>
                <c:pt idx="1173">
                  <c:v>10.330733349112526</c:v>
                </c:pt>
                <c:pt idx="1174">
                  <c:v>10.3308191728725</c:v>
                </c:pt>
                <c:pt idx="1175">
                  <c:v>10.330904923622036</c:v>
                </c:pt>
                <c:pt idx="1176">
                  <c:v>10.330990601485247</c:v>
                </c:pt>
                <c:pt idx="1177">
                  <c:v>10.331076206585934</c:v>
                </c:pt>
                <c:pt idx="1178">
                  <c:v>10.331161739047577</c:v>
                </c:pt>
                <c:pt idx="1179">
                  <c:v>10.331247198993349</c:v>
                </c:pt>
                <c:pt idx="1180">
                  <c:v>10.331332586546104</c:v>
                </c:pt>
                <c:pt idx="1181">
                  <c:v>10.331417901828386</c:v>
                </c:pt>
                <c:pt idx="1182">
                  <c:v>10.331503144962431</c:v>
                </c:pt>
                <c:pt idx="1183">
                  <c:v>10.331588316070158</c:v>
                </c:pt>
                <c:pt idx="1184">
                  <c:v>10.331673415273187</c:v>
                </c:pt>
                <c:pt idx="1185">
                  <c:v>10.331758442692822</c:v>
                </c:pt>
                <c:pt idx="1186">
                  <c:v>10.331843398450063</c:v>
                </c:pt>
                <c:pt idx="1187">
                  <c:v>10.331928282665604</c:v>
                </c:pt>
                <c:pt idx="1188">
                  <c:v>10.332013095459839</c:v>
                </c:pt>
                <c:pt idx="1189">
                  <c:v>10.332097836952849</c:v>
                </c:pt>
                <c:pt idx="1190">
                  <c:v>10.332182507264422</c:v>
                </c:pt>
                <c:pt idx="1191">
                  <c:v>10.332267106514037</c:v>
                </c:pt>
                <c:pt idx="1192">
                  <c:v>10.332351634820876</c:v>
                </c:pt>
                <c:pt idx="1193">
                  <c:v>10.332436092303823</c:v>
                </c:pt>
                <c:pt idx="1194">
                  <c:v>10.33252047908146</c:v>
                </c:pt>
                <c:pt idx="1195">
                  <c:v>10.332604795272072</c:v>
                </c:pt>
                <c:pt idx="1196">
                  <c:v>10.33268904099365</c:v>
                </c:pt>
                <c:pt idx="1197">
                  <c:v>10.332773216363885</c:v>
                </c:pt>
                <c:pt idx="1198">
                  <c:v>10.332857321500178</c:v>
                </c:pt>
                <c:pt idx="1199">
                  <c:v>10.332941356519635</c:v>
                </c:pt>
                <c:pt idx="1200">
                  <c:v>10.333025321539067</c:v>
                </c:pt>
                <c:pt idx="1201">
                  <c:v>10.333109216674995</c:v>
                </c:pt>
                <c:pt idx="1202">
                  <c:v>10.333193042043652</c:v>
                </c:pt>
                <c:pt idx="1203">
                  <c:v>10.333276797760975</c:v>
                </c:pt>
                <c:pt idx="1204">
                  <c:v>10.333360483942618</c:v>
                </c:pt>
                <c:pt idx="1205">
                  <c:v>10.333444100703945</c:v>
                </c:pt>
                <c:pt idx="1206">
                  <c:v>10.333527648160034</c:v>
                </c:pt>
                <c:pt idx="1207">
                  <c:v>10.333611126425675</c:v>
                </c:pt>
                <c:pt idx="1208">
                  <c:v>10.333694535615374</c:v>
                </c:pt>
                <c:pt idx="1209">
                  <c:v>10.333777875843353</c:v>
                </c:pt>
                <c:pt idx="1210">
                  <c:v>10.333861147223553</c:v>
                </c:pt>
                <c:pt idx="1211">
                  <c:v>10.333944349869631</c:v>
                </c:pt>
                <c:pt idx="1212">
                  <c:v>10.33402748389496</c:v>
                </c:pt>
                <c:pt idx="1213">
                  <c:v>10.334110549412641</c:v>
                </c:pt>
                <c:pt idx="1214">
                  <c:v>10.334193546535484</c:v>
                </c:pt>
                <c:pt idx="1215">
                  <c:v>10.334276475376033</c:v>
                </c:pt>
                <c:pt idx="1216">
                  <c:v>10.334359336046543</c:v>
                </c:pt>
                <c:pt idx="1217">
                  <c:v>10.334442128658999</c:v>
                </c:pt>
                <c:pt idx="1218">
                  <c:v>10.334524853325112</c:v>
                </c:pt>
                <c:pt idx="1219">
                  <c:v>10.334607510156312</c:v>
                </c:pt>
                <c:pt idx="1220">
                  <c:v>10.334690099263758</c:v>
                </c:pt>
                <c:pt idx="1221">
                  <c:v>10.334772620758338</c:v>
                </c:pt>
                <c:pt idx="1222">
                  <c:v>10.334855074750665</c:v>
                </c:pt>
                <c:pt idx="1223">
                  <c:v>10.334937461351084</c:v>
                </c:pt>
                <c:pt idx="1224">
                  <c:v>10.335019780669663</c:v>
                </c:pt>
                <c:pt idx="1225">
                  <c:v>10.335102032816209</c:v>
                </c:pt>
                <c:pt idx="1226">
                  <c:v>10.335184217900258</c:v>
                </c:pt>
                <c:pt idx="1227">
                  <c:v>10.335266336031072</c:v>
                </c:pt>
                <c:pt idx="1228">
                  <c:v>10.335348387317653</c:v>
                </c:pt>
                <c:pt idx="1229">
                  <c:v>10.335430371868735</c:v>
                </c:pt>
                <c:pt idx="1230">
                  <c:v>10.335512289792788</c:v>
                </c:pt>
                <c:pt idx="1231">
                  <c:v>10.335594141198017</c:v>
                </c:pt>
                <c:pt idx="1232">
                  <c:v>10.335675926192362</c:v>
                </c:pt>
                <c:pt idx="1233">
                  <c:v>10.3357576448835</c:v>
                </c:pt>
                <c:pt idx="1234">
                  <c:v>10.335839297378852</c:v>
                </c:pt>
                <c:pt idx="1235">
                  <c:v>10.335920883785572</c:v>
                </c:pt>
                <c:pt idx="1236">
                  <c:v>10.336002404210557</c:v>
                </c:pt>
                <c:pt idx="1237">
                  <c:v>10.336083858760444</c:v>
                </c:pt>
                <c:pt idx="1238">
                  <c:v>10.336165247541611</c:v>
                </c:pt>
                <c:pt idx="1239">
                  <c:v>10.336246570660181</c:v>
                </c:pt>
                <c:pt idx="1240">
                  <c:v>10.336327828222018</c:v>
                </c:pt>
                <c:pt idx="1241">
                  <c:v>10.336409020332731</c:v>
                </c:pt>
                <c:pt idx="1242">
                  <c:v>10.336490147097672</c:v>
                </c:pt>
                <c:pt idx="1243">
                  <c:v>10.336571208621944</c:v>
                </c:pt>
                <c:pt idx="1244">
                  <c:v>10.336652205010392</c:v>
                </c:pt>
                <c:pt idx="1245">
                  <c:v>10.336733136367609</c:v>
                </c:pt>
                <c:pt idx="1246">
                  <c:v>10.33681400279794</c:v>
                </c:pt>
                <c:pt idx="1247">
                  <c:v>10.336894804405473</c:v>
                </c:pt>
                <c:pt idx="1248">
                  <c:v>10.33697554129405</c:v>
                </c:pt>
                <c:pt idx="1249">
                  <c:v>10.337056213567264</c:v>
                </c:pt>
                <c:pt idx="1250">
                  <c:v>10.337136821328455</c:v>
                </c:pt>
                <c:pt idx="1251">
                  <c:v>10.337217364680724</c:v>
                </c:pt>
                <c:pt idx="1252">
                  <c:v>10.337297843726914</c:v>
                </c:pt>
                <c:pt idx="1253">
                  <c:v>10.337378258569631</c:v>
                </c:pt>
                <c:pt idx="1254">
                  <c:v>10.337458609311231</c:v>
                </c:pt>
                <c:pt idx="1255">
                  <c:v>10.337538896053827</c:v>
                </c:pt>
                <c:pt idx="1256">
                  <c:v>10.337619118899287</c:v>
                </c:pt>
                <c:pt idx="1257">
                  <c:v>10.337699277949236</c:v>
                </c:pt>
                <c:pt idx="1258">
                  <c:v>10.337779373305059</c:v>
                </c:pt>
                <c:pt idx="1259">
                  <c:v>10.337859405067897</c:v>
                </c:pt>
                <c:pt idx="1260">
                  <c:v>10.337939373338653</c:v>
                </c:pt>
                <c:pt idx="1261">
                  <c:v>10.338019278217985</c:v>
                </c:pt>
                <c:pt idx="1262">
                  <c:v>10.338099119806317</c:v>
                </c:pt>
                <c:pt idx="1263">
                  <c:v>10.338178898203834</c:v>
                </c:pt>
                <c:pt idx="1264">
                  <c:v>10.338258613510479</c:v>
                </c:pt>
                <c:pt idx="1265">
                  <c:v>10.338338265825962</c:v>
                </c:pt>
                <c:pt idx="1266">
                  <c:v>10.338417855249759</c:v>
                </c:pt>
                <c:pt idx="1267">
                  <c:v>10.338497381881101</c:v>
                </c:pt>
                <c:pt idx="1268">
                  <c:v>10.338576845818997</c:v>
                </c:pt>
                <c:pt idx="1269">
                  <c:v>10.338656247162213</c:v>
                </c:pt>
                <c:pt idx="1270">
                  <c:v>10.338735586009284</c:v>
                </c:pt>
                <c:pt idx="1271">
                  <c:v>10.338814862458513</c:v>
                </c:pt>
                <c:pt idx="1272">
                  <c:v>10.338894076607973</c:v>
                </c:pt>
                <c:pt idx="1273">
                  <c:v>10.338973228555503</c:v>
                </c:pt>
                <c:pt idx="1274">
                  <c:v>10.339052318398712</c:v>
                </c:pt>
                <c:pt idx="1275">
                  <c:v>10.339131346234984</c:v>
                </c:pt>
                <c:pt idx="1276">
                  <c:v>10.339210312161466</c:v>
                </c:pt>
                <c:pt idx="1277">
                  <c:v>10.339289216275084</c:v>
                </c:pt>
                <c:pt idx="1278">
                  <c:v>10.339368058672532</c:v>
                </c:pt>
                <c:pt idx="1279">
                  <c:v>10.339446839450282</c:v>
                </c:pt>
                <c:pt idx="1280">
                  <c:v>10.339525558704576</c:v>
                </c:pt>
                <c:pt idx="1281">
                  <c:v>10.339604216531431</c:v>
                </c:pt>
                <c:pt idx="1282">
                  <c:v>10.33968281302664</c:v>
                </c:pt>
                <c:pt idx="1283">
                  <c:v>10.339761348285775</c:v>
                </c:pt>
                <c:pt idx="1284">
                  <c:v>10.33983982240418</c:v>
                </c:pt>
                <c:pt idx="1285">
                  <c:v>10.339918235476977</c:v>
                </c:pt>
                <c:pt idx="1286">
                  <c:v>10.339996587599073</c:v>
                </c:pt>
                <c:pt idx="1287">
                  <c:v>10.340074878865144</c:v>
                </c:pt>
                <c:pt idx="1288">
                  <c:v>10.340153109369654</c:v>
                </c:pt>
                <c:pt idx="1289">
                  <c:v>10.340231279206838</c:v>
                </c:pt>
                <c:pt idx="1290">
                  <c:v>10.340309388470724</c:v>
                </c:pt>
                <c:pt idx="1291">
                  <c:v>10.34038743725511</c:v>
                </c:pt>
                <c:pt idx="1292">
                  <c:v>10.340465425653585</c:v>
                </c:pt>
                <c:pt idx="1293">
                  <c:v>10.340543353759514</c:v>
                </c:pt>
                <c:pt idx="1294">
                  <c:v>10.340621221666051</c:v>
                </c:pt>
                <c:pt idx="1295">
                  <c:v>10.340699029466133</c:v>
                </c:pt>
                <c:pt idx="1296">
                  <c:v>10.340776777252479</c:v>
                </c:pt>
                <c:pt idx="1297">
                  <c:v>10.340854465117596</c:v>
                </c:pt>
                <c:pt idx="1298">
                  <c:v>10.340932093153777</c:v>
                </c:pt>
                <c:pt idx="1299">
                  <c:v>10.341009661453104</c:v>
                </c:pt>
                <c:pt idx="1300">
                  <c:v>10.341087170107441</c:v>
                </c:pt>
                <c:pt idx="1301">
                  <c:v>10.341164619208445</c:v>
                </c:pt>
                <c:pt idx="1302">
                  <c:v>10.341242008847564</c:v>
                </c:pt>
                <c:pt idx="1303">
                  <c:v>10.341319339116028</c:v>
                </c:pt>
                <c:pt idx="1304">
                  <c:v>10.341396610104864</c:v>
                </c:pt>
                <c:pt idx="1305">
                  <c:v>10.341473821904886</c:v>
                </c:pt>
                <c:pt idx="1306">
                  <c:v>10.341550974606701</c:v>
                </c:pt>
                <c:pt idx="1307">
                  <c:v>10.341628068300707</c:v>
                </c:pt>
                <c:pt idx="1308">
                  <c:v>10.341705103077096</c:v>
                </c:pt>
                <c:pt idx="1309">
                  <c:v>10.341782079025855</c:v>
                </c:pt>
                <c:pt idx="1310">
                  <c:v>10.341858996236759</c:v>
                </c:pt>
                <c:pt idx="1311">
                  <c:v>10.341935854799384</c:v>
                </c:pt>
                <c:pt idx="1312">
                  <c:v>10.342012654803099</c:v>
                </c:pt>
                <c:pt idx="1313">
                  <c:v>10.342089396337068</c:v>
                </c:pt>
                <c:pt idx="1314">
                  <c:v>10.342166079490253</c:v>
                </c:pt>
                <c:pt idx="1315">
                  <c:v>10.342242704351412</c:v>
                </c:pt>
                <c:pt idx="1316">
                  <c:v>10.342319271009099</c:v>
                </c:pt>
                <c:pt idx="1317">
                  <c:v>10.342395779551671</c:v>
                </c:pt>
                <c:pt idx="1318">
                  <c:v>10.342472230067282</c:v>
                </c:pt>
                <c:pt idx="1319">
                  <c:v>10.342548622643882</c:v>
                </c:pt>
                <c:pt idx="1320">
                  <c:v>10.342624957369226</c:v>
                </c:pt>
                <c:pt idx="1321">
                  <c:v>10.342701234330868</c:v>
                </c:pt>
                <c:pt idx="1322">
                  <c:v>10.342777453616163</c:v>
                </c:pt>
                <c:pt idx="1323">
                  <c:v>10.342853615312269</c:v>
                </c:pt>
                <c:pt idx="1324">
                  <c:v>10.342929719506143</c:v>
                </c:pt>
                <c:pt idx="1325">
                  <c:v>10.343005766284552</c:v>
                </c:pt>
                <c:pt idx="1326">
                  <c:v>10.34308175573406</c:v>
                </c:pt>
                <c:pt idx="1327">
                  <c:v>10.343157687941041</c:v>
                </c:pt>
                <c:pt idx="1328">
                  <c:v>10.343233562991669</c:v>
                </c:pt>
                <c:pt idx="1329">
                  <c:v>10.343309380971926</c:v>
                </c:pt>
                <c:pt idx="1330">
                  <c:v>10.3433851419676</c:v>
                </c:pt>
                <c:pt idx="1331">
                  <c:v>10.343460846064287</c:v>
                </c:pt>
                <c:pt idx="1332">
                  <c:v>10.343536493347386</c:v>
                </c:pt>
                <c:pt idx="1333">
                  <c:v>10.34361208390211</c:v>
                </c:pt>
                <c:pt idx="1334">
                  <c:v>10.343687617813474</c:v>
                </c:pt>
                <c:pt idx="1335">
                  <c:v>10.343763095166308</c:v>
                </c:pt>
                <c:pt idx="1336">
                  <c:v>10.343838516045247</c:v>
                </c:pt>
                <c:pt idx="1337">
                  <c:v>10.343913880534739</c:v>
                </c:pt>
                <c:pt idx="1338">
                  <c:v>10.343989188719041</c:v>
                </c:pt>
                <c:pt idx="1339">
                  <c:v>10.344064440682223</c:v>
                </c:pt>
                <c:pt idx="1340">
                  <c:v>10.344139636508164</c:v>
                </c:pt>
                <c:pt idx="1341">
                  <c:v>10.344214776280559</c:v>
                </c:pt>
                <c:pt idx="1342">
                  <c:v>10.344289860082913</c:v>
                </c:pt>
                <c:pt idx="1343">
                  <c:v>10.344364887998546</c:v>
                </c:pt>
                <c:pt idx="1344">
                  <c:v>10.344439860110592</c:v>
                </c:pt>
                <c:pt idx="1345">
                  <c:v>10.344514776502001</c:v>
                </c:pt>
                <c:pt idx="1346">
                  <c:v>10.344589637255535</c:v>
                </c:pt>
                <c:pt idx="1347">
                  <c:v>10.344664442453773</c:v>
                </c:pt>
                <c:pt idx="1348">
                  <c:v>10.344739192179111</c:v>
                </c:pt>
                <c:pt idx="1349">
                  <c:v>10.344813886513762</c:v>
                </c:pt>
                <c:pt idx="1350">
                  <c:v>10.344888525539757</c:v>
                </c:pt>
                <c:pt idx="1351">
                  <c:v>10.344963109338941</c:v>
                </c:pt>
                <c:pt idx="1352">
                  <c:v>10.345037637992984</c:v>
                </c:pt>
                <c:pt idx="1353">
                  <c:v>10.345112111583369</c:v>
                </c:pt>
                <c:pt idx="1354">
                  <c:v>10.345186530191398</c:v>
                </c:pt>
                <c:pt idx="1355">
                  <c:v>10.345260893898201</c:v>
                </c:pt>
                <c:pt idx="1356">
                  <c:v>10.345335202784723</c:v>
                </c:pt>
                <c:pt idx="1357">
                  <c:v>10.345409456931726</c:v>
                </c:pt>
                <c:pt idx="1358">
                  <c:v>10.345483656419802</c:v>
                </c:pt>
                <c:pt idx="1359">
                  <c:v>10.345557801329361</c:v>
                </c:pt>
                <c:pt idx="1360">
                  <c:v>10.345631891740634</c:v>
                </c:pt>
                <c:pt idx="1361">
                  <c:v>10.345705927733679</c:v>
                </c:pt>
                <c:pt idx="1362">
                  <c:v>10.345779909388376</c:v>
                </c:pt>
                <c:pt idx="1363">
                  <c:v>10.34585383678443</c:v>
                </c:pt>
                <c:pt idx="1364">
                  <c:v>10.345927710001368</c:v>
                </c:pt>
                <c:pt idx="1365">
                  <c:v>10.346001529118544</c:v>
                </c:pt>
                <c:pt idx="1366">
                  <c:v>10.34607529421514</c:v>
                </c:pt>
                <c:pt idx="1367">
                  <c:v>10.346149005370162</c:v>
                </c:pt>
                <c:pt idx="1368">
                  <c:v>10.346222662662441</c:v>
                </c:pt>
                <c:pt idx="1369">
                  <c:v>10.34629626617064</c:v>
                </c:pt>
                <c:pt idx="1370">
                  <c:v>10.346369815973246</c:v>
                </c:pt>
                <c:pt idx="1371">
                  <c:v>10.346443312148576</c:v>
                </c:pt>
                <c:pt idx="1372">
                  <c:v>10.346516754774775</c:v>
                </c:pt>
                <c:pt idx="1373">
                  <c:v>10.34659014392982</c:v>
                </c:pt>
                <c:pt idx="1374">
                  <c:v>10.346663479691511</c:v>
                </c:pt>
                <c:pt idx="1375">
                  <c:v>10.346736762137487</c:v>
                </c:pt>
                <c:pt idx="1376">
                  <c:v>10.346809991345213</c:v>
                </c:pt>
                <c:pt idx="1377">
                  <c:v>10.346883167391983</c:v>
                </c:pt>
                <c:pt idx="1378">
                  <c:v>10.346956290354928</c:v>
                </c:pt>
                <c:pt idx="1379">
                  <c:v>10.347029360311009</c:v>
                </c:pt>
                <c:pt idx="1380">
                  <c:v>10.34710237733702</c:v>
                </c:pt>
                <c:pt idx="1381">
                  <c:v>10.347175341509585</c:v>
                </c:pt>
                <c:pt idx="1382">
                  <c:v>10.347248252905169</c:v>
                </c:pt>
                <c:pt idx="1383">
                  <c:v>10.347321111600065</c:v>
                </c:pt>
                <c:pt idx="1384">
                  <c:v>10.347393917670402</c:v>
                </c:pt>
                <c:pt idx="1385">
                  <c:v>10.347466671192146</c:v>
                </c:pt>
                <c:pt idx="1386">
                  <c:v>10.347539372241096</c:v>
                </c:pt>
                <c:pt idx="1387">
                  <c:v>10.347612020892889</c:v>
                </c:pt>
                <c:pt idx="1388">
                  <c:v>10.347684617222999</c:v>
                </c:pt>
                <c:pt idx="1389">
                  <c:v>10.347757161306735</c:v>
                </c:pt>
                <c:pt idx="1390">
                  <c:v>10.347829653219243</c:v>
                </c:pt>
                <c:pt idx="1391">
                  <c:v>10.347902093035513</c:v>
                </c:pt>
                <c:pt idx="1392">
                  <c:v>10.347974480830365</c:v>
                </c:pt>
                <c:pt idx="1393">
                  <c:v>10.348046816678464</c:v>
                </c:pt>
                <c:pt idx="1394">
                  <c:v>10.34811910065431</c:v>
                </c:pt>
                <c:pt idx="1395">
                  <c:v>10.348191332832249</c:v>
                </c:pt>
                <c:pt idx="1396">
                  <c:v>10.348263513286462</c:v>
                </c:pt>
                <c:pt idx="1397">
                  <c:v>10.348335642090969</c:v>
                </c:pt>
                <c:pt idx="1398">
                  <c:v>10.348407719319638</c:v>
                </c:pt>
                <c:pt idx="1399">
                  <c:v>10.348479745046177</c:v>
                </c:pt>
                <c:pt idx="1400">
                  <c:v>10.348551719344128</c:v>
                </c:pt>
                <c:pt idx="1401">
                  <c:v>10.348623642286887</c:v>
                </c:pt>
                <c:pt idx="1402">
                  <c:v>10.348695513947685</c:v>
                </c:pt>
                <c:pt idx="1403">
                  <c:v>10.348767334399602</c:v>
                </c:pt>
                <c:pt idx="1404">
                  <c:v>10.348839103715557</c:v>
                </c:pt>
                <c:pt idx="1405">
                  <c:v>10.348910821968316</c:v>
                </c:pt>
                <c:pt idx="1406">
                  <c:v>10.348982489230487</c:v>
                </c:pt>
                <c:pt idx="1407">
                  <c:v>10.349054105574529</c:v>
                </c:pt>
                <c:pt idx="1408">
                  <c:v>10.349125671072743</c:v>
                </c:pt>
                <c:pt idx="1409">
                  <c:v>10.349197185797276</c:v>
                </c:pt>
                <c:pt idx="1410">
                  <c:v>10.34926864982012</c:v>
                </c:pt>
                <c:pt idx="1411">
                  <c:v>10.349340063213118</c:v>
                </c:pt>
                <c:pt idx="1412">
                  <c:v>10.349411426047956</c:v>
                </c:pt>
                <c:pt idx="1413">
                  <c:v>10.349482738396173</c:v>
                </c:pt>
                <c:pt idx="1414">
                  <c:v>10.349554000329151</c:v>
                </c:pt>
                <c:pt idx="1415">
                  <c:v>10.349625211918125</c:v>
                </c:pt>
                <c:pt idx="1416">
                  <c:v>10.349696373234176</c:v>
                </c:pt>
                <c:pt idx="1417">
                  <c:v>10.349767484348236</c:v>
                </c:pt>
                <c:pt idx="1418">
                  <c:v>10.349838545331087</c:v>
                </c:pt>
                <c:pt idx="1419">
                  <c:v>10.349909556253362</c:v>
                </c:pt>
                <c:pt idx="1420">
                  <c:v>10.349980517185543</c:v>
                </c:pt>
                <c:pt idx="1421">
                  <c:v>10.350051428197963</c:v>
                </c:pt>
                <c:pt idx="1422">
                  <c:v>10.350122289360812</c:v>
                </c:pt>
                <c:pt idx="1423">
                  <c:v>10.350193100744123</c:v>
                </c:pt>
                <c:pt idx="1424">
                  <c:v>10.350263862417791</c:v>
                </c:pt>
                <c:pt idx="1425">
                  <c:v>10.350334574451557</c:v>
                </c:pt>
                <c:pt idx="1426">
                  <c:v>10.350405236915018</c:v>
                </c:pt>
                <c:pt idx="1427">
                  <c:v>10.350475849877625</c:v>
                </c:pt>
                <c:pt idx="1428">
                  <c:v>10.350546413408683</c:v>
                </c:pt>
                <c:pt idx="1429">
                  <c:v>10.350616927577351</c:v>
                </c:pt>
                <c:pt idx="1430">
                  <c:v>10.350687392452643</c:v>
                </c:pt>
                <c:pt idx="1431">
                  <c:v>10.350757808103427</c:v>
                </c:pt>
                <c:pt idx="1432">
                  <c:v>10.350828174598432</c:v>
                </c:pt>
                <c:pt idx="1433">
                  <c:v>10.350898492006236</c:v>
                </c:pt>
                <c:pt idx="1434">
                  <c:v>10.350968760395279</c:v>
                </c:pt>
                <c:pt idx="1435">
                  <c:v>10.351038979833856</c:v>
                </c:pt>
                <c:pt idx="1436">
                  <c:v>10.351109150390117</c:v>
                </c:pt>
                <c:pt idx="1437">
                  <c:v>10.351179272132075</c:v>
                </c:pt>
                <c:pt idx="1438">
                  <c:v>10.351249345127597</c:v>
                </c:pt>
                <c:pt idx="1439">
                  <c:v>10.351319369444411</c:v>
                </c:pt>
                <c:pt idx="1440">
                  <c:v>10.351389345150103</c:v>
                </c:pt>
                <c:pt idx="1441">
                  <c:v>10.351459272312116</c:v>
                </c:pt>
                <c:pt idx="1442">
                  <c:v>10.351529150997756</c:v>
                </c:pt>
                <c:pt idx="1443">
                  <c:v>10.35159898127419</c:v>
                </c:pt>
                <c:pt idx="1444">
                  <c:v>10.351668763208441</c:v>
                </c:pt>
                <c:pt idx="1445">
                  <c:v>10.351738496867396</c:v>
                </c:pt>
                <c:pt idx="1446">
                  <c:v>10.351808182317804</c:v>
                </c:pt>
                <c:pt idx="1447">
                  <c:v>10.351877819626273</c:v>
                </c:pt>
                <c:pt idx="1448">
                  <c:v>10.351947408859274</c:v>
                </c:pt>
                <c:pt idx="1449">
                  <c:v>10.352016950083142</c:v>
                </c:pt>
                <c:pt idx="1450">
                  <c:v>10.352086443364074</c:v>
                </c:pt>
                <c:pt idx="1451">
                  <c:v>10.352155888768131</c:v>
                </c:pt>
                <c:pt idx="1452">
                  <c:v>10.352225286361232</c:v>
                </c:pt>
                <c:pt idx="1453">
                  <c:v>10.352294636209169</c:v>
                </c:pt>
                <c:pt idx="1454">
                  <c:v>10.352363938377591</c:v>
                </c:pt>
                <c:pt idx="1455">
                  <c:v>10.352433192932017</c:v>
                </c:pt>
                <c:pt idx="1456">
                  <c:v>10.352502399937825</c:v>
                </c:pt>
                <c:pt idx="1457">
                  <c:v>10.352571559460262</c:v>
                </c:pt>
                <c:pt idx="1458">
                  <c:v>10.352640671564444</c:v>
                </c:pt>
                <c:pt idx="1459">
                  <c:v>10.352709736315347</c:v>
                </c:pt>
                <c:pt idx="1460">
                  <c:v>10.352778753777818</c:v>
                </c:pt>
                <c:pt idx="1461">
                  <c:v>10.352847724016566</c:v>
                </c:pt>
                <c:pt idx="1462">
                  <c:v>10.352916647096174</c:v>
                </c:pt>
                <c:pt idx="1463">
                  <c:v>10.352985523081088</c:v>
                </c:pt>
                <c:pt idx="1464">
                  <c:v>10.353054352035624</c:v>
                </c:pt>
                <c:pt idx="1465">
                  <c:v>10.353123134023964</c:v>
                </c:pt>
                <c:pt idx="1466">
                  <c:v>10.353191869110159</c:v>
                </c:pt>
                <c:pt idx="1467">
                  <c:v>10.353260557358132</c:v>
                </c:pt>
                <c:pt idx="1468">
                  <c:v>10.353329198831672</c:v>
                </c:pt>
                <c:pt idx="1469">
                  <c:v>10.353397793594441</c:v>
                </c:pt>
                <c:pt idx="1470">
                  <c:v>10.35346634170997</c:v>
                </c:pt>
                <c:pt idx="1471">
                  <c:v>10.353534843241658</c:v>
                </c:pt>
                <c:pt idx="1472">
                  <c:v>10.353603298252779</c:v>
                </c:pt>
                <c:pt idx="1473">
                  <c:v>10.353671706806471</c:v>
                </c:pt>
                <c:pt idx="1474">
                  <c:v>10.353740068965756</c:v>
                </c:pt>
                <c:pt idx="1475">
                  <c:v>10.353808384793515</c:v>
                </c:pt>
                <c:pt idx="1476">
                  <c:v>10.353876654352508</c:v>
                </c:pt>
                <c:pt idx="1477">
                  <c:v>10.353944877705366</c:v>
                </c:pt>
                <c:pt idx="1478">
                  <c:v>10.354013054914592</c:v>
                </c:pt>
                <c:pt idx="1479">
                  <c:v>10.354081186042565</c:v>
                </c:pt>
                <c:pt idx="1480">
                  <c:v>10.354149271151538</c:v>
                </c:pt>
                <c:pt idx="1481">
                  <c:v>10.354217310303632</c:v>
                </c:pt>
                <c:pt idx="1482">
                  <c:v>10.354285303560847</c:v>
                </c:pt>
                <c:pt idx="1483">
                  <c:v>10.354353250985058</c:v>
                </c:pt>
                <c:pt idx="1484">
                  <c:v>10.354421152638013</c:v>
                </c:pt>
                <c:pt idx="1485">
                  <c:v>10.354489008581336</c:v>
                </c:pt>
                <c:pt idx="1486">
                  <c:v>10.35456811615869</c:v>
                </c:pt>
                <c:pt idx="1487">
                  <c:v>10.354647161701305</c:v>
                </c:pt>
                <c:pt idx="1488">
                  <c:v>10.354726145306399</c:v>
                </c:pt>
                <c:pt idx="1489">
                  <c:v>10.354805067070959</c:v>
                </c:pt>
                <c:pt idx="1490">
                  <c:v>10.354883927091745</c:v>
                </c:pt>
                <c:pt idx="1491">
                  <c:v>10.354962725465294</c:v>
                </c:pt>
                <c:pt idx="1492">
                  <c:v>10.355041462287909</c:v>
                </c:pt>
                <c:pt idx="1493">
                  <c:v>10.355120137655677</c:v>
                </c:pt>
                <c:pt idx="1494">
                  <c:v>10.355198751664453</c:v>
                </c:pt>
                <c:pt idx="1495">
                  <c:v>10.355277304409869</c:v>
                </c:pt>
                <c:pt idx="1496">
                  <c:v>10.355355795987338</c:v>
                </c:pt>
                <c:pt idx="1497">
                  <c:v>10.355434226492045</c:v>
                </c:pt>
                <c:pt idx="1498">
                  <c:v>10.355512596018956</c:v>
                </c:pt>
                <c:pt idx="1499">
                  <c:v>10.355590904662815</c:v>
                </c:pt>
                <c:pt idx="1500">
                  <c:v>10.355669152518145</c:v>
                </c:pt>
                <c:pt idx="1501">
                  <c:v>10.355747339679247</c:v>
                </c:pt>
                <c:pt idx="1502">
                  <c:v>10.355825466240208</c:v>
                </c:pt>
                <c:pt idx="1503">
                  <c:v>10.355903532294894</c:v>
                </c:pt>
                <c:pt idx="1504">
                  <c:v>10.35598153793695</c:v>
                </c:pt>
                <c:pt idx="1505">
                  <c:v>10.356059483259806</c:v>
                </c:pt>
                <c:pt idx="1506">
                  <c:v>10.356137368356677</c:v>
                </c:pt>
                <c:pt idx="1507">
                  <c:v>10.356215193320562</c:v>
                </c:pt>
                <c:pt idx="1508">
                  <c:v>10.356292958244239</c:v>
                </c:pt>
                <c:pt idx="1509">
                  <c:v>10.356370663220281</c:v>
                </c:pt>
                <c:pt idx="1510">
                  <c:v>10.356448308341038</c:v>
                </c:pt>
                <c:pt idx="1511">
                  <c:v>10.356525893698654</c:v>
                </c:pt>
                <c:pt idx="1512">
                  <c:v>10.356603419385056</c:v>
                </c:pt>
                <c:pt idx="1513">
                  <c:v>10.35668088549196</c:v>
                </c:pt>
                <c:pt idx="1514">
                  <c:v>10.35675829211087</c:v>
                </c:pt>
                <c:pt idx="1515">
                  <c:v>10.356835639333081</c:v>
                </c:pt>
                <c:pt idx="1516">
                  <c:v>10.356912927249677</c:v>
                </c:pt>
                <c:pt idx="1517">
                  <c:v>10.356990155951534</c:v>
                </c:pt>
                <c:pt idx="1518">
                  <c:v>10.357067325529318</c:v>
                </c:pt>
                <c:pt idx="1519">
                  <c:v>10.357144436073487</c:v>
                </c:pt>
                <c:pt idx="1520">
                  <c:v>10.357221487674289</c:v>
                </c:pt>
                <c:pt idx="1521">
                  <c:v>10.357298480421772</c:v>
                </c:pt>
                <c:pt idx="1522">
                  <c:v>10.357375414405771</c:v>
                </c:pt>
                <c:pt idx="1523">
                  <c:v>10.357452289715921</c:v>
                </c:pt>
                <c:pt idx="1524">
                  <c:v>10.357529106441646</c:v>
                </c:pt>
                <c:pt idx="1525">
                  <c:v>10.35760586467217</c:v>
                </c:pt>
                <c:pt idx="1526">
                  <c:v>10.357682564496514</c:v>
                </c:pt>
                <c:pt idx="1527">
                  <c:v>10.357759206003491</c:v>
                </c:pt>
                <c:pt idx="1528">
                  <c:v>10.357835789281719</c:v>
                </c:pt>
                <c:pt idx="1529">
                  <c:v>10.357912314419606</c:v>
                </c:pt>
                <c:pt idx="1530">
                  <c:v>10.357988781505364</c:v>
                </c:pt>
                <c:pt idx="1531">
                  <c:v>10.358065190627004</c:v>
                </c:pt>
                <c:pt idx="1532">
                  <c:v>10.358141541872337</c:v>
                </c:pt>
                <c:pt idx="1533">
                  <c:v>10.35821783532897</c:v>
                </c:pt>
                <c:pt idx="1534">
                  <c:v>10.35829407108432</c:v>
                </c:pt>
                <c:pt idx="1535">
                  <c:v>10.358370249225597</c:v>
                </c:pt>
                <c:pt idx="1536">
                  <c:v>10.35844636983982</c:v>
                </c:pt>
                <c:pt idx="1537">
                  <c:v>10.358522433013807</c:v>
                </c:pt>
                <c:pt idx="1538">
                  <c:v>10.358598438834179</c:v>
                </c:pt>
                <c:pt idx="1539">
                  <c:v>10.358674387387365</c:v>
                </c:pt>
                <c:pt idx="1540">
                  <c:v>10.358750278759597</c:v>
                </c:pt>
                <c:pt idx="1541">
                  <c:v>10.358826113036914</c:v>
                </c:pt>
                <c:pt idx="1542">
                  <c:v>10.358901890305155</c:v>
                </c:pt>
                <c:pt idx="1543">
                  <c:v>10.358977610649973</c:v>
                </c:pt>
                <c:pt idx="1544">
                  <c:v>10.359053274156823</c:v>
                </c:pt>
                <c:pt idx="1545">
                  <c:v>10.359128880910969</c:v>
                </c:pt>
                <c:pt idx="1546">
                  <c:v>10.359204430997487</c:v>
                </c:pt>
                <c:pt idx="1547">
                  <c:v>10.359279924501257</c:v>
                </c:pt>
                <c:pt idx="1548">
                  <c:v>10.359355361506969</c:v>
                </c:pt>
                <c:pt idx="1549">
                  <c:v>10.359430742099127</c:v>
                </c:pt>
                <c:pt idx="1550">
                  <c:v>10.359506066362039</c:v>
                </c:pt>
                <c:pt idx="1551">
                  <c:v>10.359581334379831</c:v>
                </c:pt>
                <c:pt idx="1552">
                  <c:v>10.359656546236435</c:v>
                </c:pt>
                <c:pt idx="1553">
                  <c:v>10.359731702015599</c:v>
                </c:pt>
                <c:pt idx="1554">
                  <c:v>10.359806801800884</c:v>
                </c:pt>
                <c:pt idx="1555">
                  <c:v>10.359881845675661</c:v>
                </c:pt>
                <c:pt idx="1556">
                  <c:v>10.359956833723118</c:v>
                </c:pt>
                <c:pt idx="1557">
                  <c:v>10.360031766026255</c:v>
                </c:pt>
                <c:pt idx="1558">
                  <c:v>10.36010664266789</c:v>
                </c:pt>
                <c:pt idx="1559">
                  <c:v>10.360181463730655</c:v>
                </c:pt>
                <c:pt idx="1560">
                  <c:v>10.360256229296995</c:v>
                </c:pt>
                <c:pt idx="1561">
                  <c:v>10.360330939449179</c:v>
                </c:pt>
                <c:pt idx="1562">
                  <c:v>10.360405594269288</c:v>
                </c:pt>
                <c:pt idx="1563">
                  <c:v>10.360480193839221</c:v>
                </c:pt>
                <c:pt idx="1564">
                  <c:v>10.360554738240696</c:v>
                </c:pt>
                <c:pt idx="1565">
                  <c:v>10.360629227555249</c:v>
                </c:pt>
                <c:pt idx="1566">
                  <c:v>10.360703661864239</c:v>
                </c:pt>
                <c:pt idx="1567">
                  <c:v>10.360778041248839</c:v>
                </c:pt>
                <c:pt idx="1568">
                  <c:v>10.360852365790048</c:v>
                </c:pt>
                <c:pt idx="1569">
                  <c:v>10.360926635568683</c:v>
                </c:pt>
                <c:pt idx="1570">
                  <c:v>10.361000850665384</c:v>
                </c:pt>
                <c:pt idx="1571">
                  <c:v>10.36107501116061</c:v>
                </c:pt>
                <c:pt idx="1572">
                  <c:v>10.361149117134644</c:v>
                </c:pt>
                <c:pt idx="1573">
                  <c:v>10.361223168667596</c:v>
                </c:pt>
                <c:pt idx="1574">
                  <c:v>10.361297165839396</c:v>
                </c:pt>
                <c:pt idx="1575">
                  <c:v>10.361371108729795</c:v>
                </c:pt>
                <c:pt idx="1576">
                  <c:v>10.361444997418376</c:v>
                </c:pt>
                <c:pt idx="1577">
                  <c:v>10.36151883198454</c:v>
                </c:pt>
                <c:pt idx="1578">
                  <c:v>10.361592612507518</c:v>
                </c:pt>
                <c:pt idx="1579">
                  <c:v>10.361666339066367</c:v>
                </c:pt>
                <c:pt idx="1580">
                  <c:v>10.361740011739967</c:v>
                </c:pt>
                <c:pt idx="1581">
                  <c:v>10.361813630607029</c:v>
                </c:pt>
                <c:pt idx="1582">
                  <c:v>10.361887195746093</c:v>
                </c:pt>
                <c:pt idx="1583">
                  <c:v>10.361960707235522</c:v>
                </c:pt>
                <c:pt idx="1584">
                  <c:v>10.362034165153508</c:v>
                </c:pt>
                <c:pt idx="1585">
                  <c:v>10.362107569578079</c:v>
                </c:pt>
                <c:pt idx="1586">
                  <c:v>10.362180920587084</c:v>
                </c:pt>
                <c:pt idx="1587">
                  <c:v>10.36225421825821</c:v>
                </c:pt>
                <c:pt idx="1588">
                  <c:v>10.362327462668969</c:v>
                </c:pt>
                <c:pt idx="1589">
                  <c:v>10.362400653896707</c:v>
                </c:pt>
                <c:pt idx="1590">
                  <c:v>10.3624737920186</c:v>
                </c:pt>
                <c:pt idx="1591">
                  <c:v>10.362546877111654</c:v>
                </c:pt>
                <c:pt idx="1592">
                  <c:v>10.362619909252716</c:v>
                </c:pt>
                <c:pt idx="1593">
                  <c:v>10.362692888518458</c:v>
                </c:pt>
                <c:pt idx="1594">
                  <c:v>10.362765814985387</c:v>
                </c:pt>
                <c:pt idx="1595">
                  <c:v>10.362838688729848</c:v>
                </c:pt>
                <c:pt idx="1596">
                  <c:v>10.362911509828015</c:v>
                </c:pt>
                <c:pt idx="1597">
                  <c:v>10.362984278355901</c:v>
                </c:pt>
                <c:pt idx="1598">
                  <c:v>10.363056994389353</c:v>
                </c:pt>
                <c:pt idx="1599">
                  <c:v>10.363129658004054</c:v>
                </c:pt>
                <c:pt idx="1600">
                  <c:v>10.363202269275524</c:v>
                </c:pt>
                <c:pt idx="1601">
                  <c:v>10.36327482827912</c:v>
                </c:pt>
                <c:pt idx="1602">
                  <c:v>10.363347335090035</c:v>
                </c:pt>
                <c:pt idx="1603">
                  <c:v>10.363419789783302</c:v>
                </c:pt>
                <c:pt idx="1604">
                  <c:v>10.363492192433791</c:v>
                </c:pt>
                <c:pt idx="1605">
                  <c:v>10.36356454311621</c:v>
                </c:pt>
                <c:pt idx="1606">
                  <c:v>10.363636841905109</c:v>
                </c:pt>
                <c:pt idx="1607">
                  <c:v>10.363709088874874</c:v>
                </c:pt>
                <c:pt idx="1608">
                  <c:v>10.363781284099732</c:v>
                </c:pt>
                <c:pt idx="1609">
                  <c:v>10.363853427653755</c:v>
                </c:pt>
                <c:pt idx="1610">
                  <c:v>10.36392551961085</c:v>
                </c:pt>
                <c:pt idx="1611">
                  <c:v>10.363997560044771</c:v>
                </c:pt>
                <c:pt idx="1612">
                  <c:v>10.364069549029109</c:v>
                </c:pt>
                <c:pt idx="1613">
                  <c:v>10.364141486637301</c:v>
                </c:pt>
                <c:pt idx="1614">
                  <c:v>10.364213372942626</c:v>
                </c:pt>
                <c:pt idx="1615">
                  <c:v>10.364285208018202</c:v>
                </c:pt>
                <c:pt idx="1616">
                  <c:v>10.364356991937001</c:v>
                </c:pt>
                <c:pt idx="1617">
                  <c:v>10.364428724771829</c:v>
                </c:pt>
                <c:pt idx="1618">
                  <c:v>10.36450040659534</c:v>
                </c:pt>
                <c:pt idx="1619">
                  <c:v>10.364572037480036</c:v>
                </c:pt>
                <c:pt idx="1620">
                  <c:v>10.36464361749826</c:v>
                </c:pt>
                <c:pt idx="1621">
                  <c:v>10.364715146722205</c:v>
                </c:pt>
                <c:pt idx="1622">
                  <c:v>10.364786625223909</c:v>
                </c:pt>
              </c:numCache>
            </c:numRef>
          </c:yVal>
          <c:smooth val="1"/>
          <c:extLst xmlns:c16r2="http://schemas.microsoft.com/office/drawing/2015/06/chart">
            <c:ext xmlns:c16="http://schemas.microsoft.com/office/drawing/2014/chart" uri="{C3380CC4-5D6E-409C-BE32-E72D297353CC}">
              <c16:uniqueId val="{00000001-3436-4DF6-9195-87927E6F326B}"/>
            </c:ext>
          </c:extLst>
        </c:ser>
        <c:ser>
          <c:idx val="4"/>
          <c:order val="2"/>
          <c:tx>
            <c:v>exp</c:v>
          </c:tx>
          <c:spPr>
            <a:ln w="19050" cap="rnd">
              <a:noFill/>
              <a:round/>
            </a:ln>
            <a:effectLst/>
          </c:spPr>
          <c:marker>
            <c:symbol val="circle"/>
            <c:size val="5"/>
            <c:spPr>
              <a:solidFill>
                <a:schemeClr val="accent5"/>
              </a:solidFill>
              <a:ln w="28575">
                <a:solidFill>
                  <a:schemeClr val="accent5"/>
                </a:solidFill>
              </a:ln>
              <a:effectLst/>
            </c:spPr>
          </c:marker>
          <c:xVal>
            <c:numRef>
              <c:f>'DeltaT et DegHPHP'!$B$3:$B$313</c:f>
              <c:numCache>
                <c:formatCode>General</c:formatCode>
                <c:ptCount val="311"/>
                <c:pt idx="0">
                  <c:v>-220</c:v>
                </c:pt>
                <c:pt idx="1">
                  <c:v>-215.0848</c:v>
                </c:pt>
                <c:pt idx="2">
                  <c:v>-209.1865600000001</c:v>
                </c:pt>
                <c:pt idx="3">
                  <c:v>-204.27135999999999</c:v>
                </c:pt>
                <c:pt idx="4">
                  <c:v>-199.35615999999999</c:v>
                </c:pt>
                <c:pt idx="5">
                  <c:v>-193.45792000000012</c:v>
                </c:pt>
                <c:pt idx="6">
                  <c:v>-188.54272</c:v>
                </c:pt>
                <c:pt idx="7">
                  <c:v>-183.62752</c:v>
                </c:pt>
                <c:pt idx="8">
                  <c:v>-178.71232000000001</c:v>
                </c:pt>
                <c:pt idx="9">
                  <c:v>-173.79712000000001</c:v>
                </c:pt>
                <c:pt idx="10">
                  <c:v>-166.91584000000012</c:v>
                </c:pt>
                <c:pt idx="11">
                  <c:v>-162.00064</c:v>
                </c:pt>
                <c:pt idx="12">
                  <c:v>-156.1024000000001</c:v>
                </c:pt>
                <c:pt idx="13">
                  <c:v>-151.1872000000001</c:v>
                </c:pt>
                <c:pt idx="14">
                  <c:v>-146.27200000000011</c:v>
                </c:pt>
                <c:pt idx="15">
                  <c:v>-140.37376000000012</c:v>
                </c:pt>
                <c:pt idx="16">
                  <c:v>-135.45856000000009</c:v>
                </c:pt>
                <c:pt idx="17">
                  <c:v>-130.54336000000012</c:v>
                </c:pt>
                <c:pt idx="18">
                  <c:v>-124.64512000000011</c:v>
                </c:pt>
                <c:pt idx="19">
                  <c:v>-119.729920000001</c:v>
                </c:pt>
                <c:pt idx="20">
                  <c:v>-114.81471999999999</c:v>
                </c:pt>
                <c:pt idx="21">
                  <c:v>-108.916480000001</c:v>
                </c:pt>
                <c:pt idx="22">
                  <c:v>-103.018240000001</c:v>
                </c:pt>
                <c:pt idx="23">
                  <c:v>-98.103039999999993</c:v>
                </c:pt>
                <c:pt idx="24">
                  <c:v>-93.187839999999994</c:v>
                </c:pt>
                <c:pt idx="25">
                  <c:v>-87.289600000001002</c:v>
                </c:pt>
                <c:pt idx="26">
                  <c:v>-82.374400000001003</c:v>
                </c:pt>
                <c:pt idx="27">
                  <c:v>-77.459200000001005</c:v>
                </c:pt>
                <c:pt idx="28">
                  <c:v>-71.560959999999994</c:v>
                </c:pt>
                <c:pt idx="29">
                  <c:v>-66.645759999999996</c:v>
                </c:pt>
                <c:pt idx="30">
                  <c:v>-61.730559999999997</c:v>
                </c:pt>
                <c:pt idx="31">
                  <c:v>-55.832320000001005</c:v>
                </c:pt>
                <c:pt idx="32">
                  <c:v>-49.934079999999994</c:v>
                </c:pt>
                <c:pt idx="33">
                  <c:v>-45.018879999999996</c:v>
                </c:pt>
                <c:pt idx="34">
                  <c:v>-40.103679999999997</c:v>
                </c:pt>
                <c:pt idx="35">
                  <c:v>-34.205440000001005</c:v>
                </c:pt>
                <c:pt idx="36">
                  <c:v>-29.290240000001006</c:v>
                </c:pt>
                <c:pt idx="37">
                  <c:v>-24.375040000001007</c:v>
                </c:pt>
                <c:pt idx="38">
                  <c:v>-18.476799999999997</c:v>
                </c:pt>
                <c:pt idx="39">
                  <c:v>-13.561599999999999</c:v>
                </c:pt>
                <c:pt idx="40">
                  <c:v>-8.6463999999999999</c:v>
                </c:pt>
                <c:pt idx="41">
                  <c:v>-2.7481600000010076</c:v>
                </c:pt>
                <c:pt idx="42">
                  <c:v>2.1670399999989911</c:v>
                </c:pt>
                <c:pt idx="43">
                  <c:v>8.0652800000000013</c:v>
                </c:pt>
                <c:pt idx="44">
                  <c:v>13.963519999998994</c:v>
                </c:pt>
                <c:pt idx="45">
                  <c:v>18.878719999998992</c:v>
                </c:pt>
                <c:pt idx="46">
                  <c:v>23.793920000000014</c:v>
                </c:pt>
                <c:pt idx="47">
                  <c:v>29.692160000000001</c:v>
                </c:pt>
                <c:pt idx="48">
                  <c:v>34.607359999999005</c:v>
                </c:pt>
                <c:pt idx="49">
                  <c:v>39.522559999998975</c:v>
                </c:pt>
                <c:pt idx="50">
                  <c:v>44.437760000000026</c:v>
                </c:pt>
                <c:pt idx="51">
                  <c:v>50.336000000000013</c:v>
                </c:pt>
                <c:pt idx="52">
                  <c:v>55.251199999999017</c:v>
                </c:pt>
                <c:pt idx="53">
                  <c:v>60.16640000000001</c:v>
                </c:pt>
                <c:pt idx="54">
                  <c:v>67.047680000000014</c:v>
                </c:pt>
                <c:pt idx="55">
                  <c:v>71.962879999999018</c:v>
                </c:pt>
                <c:pt idx="56">
                  <c:v>76.878080000000011</c:v>
                </c:pt>
                <c:pt idx="57">
                  <c:v>82.776319999998975</c:v>
                </c:pt>
                <c:pt idx="58">
                  <c:v>87.691520000000025</c:v>
                </c:pt>
                <c:pt idx="59">
                  <c:v>92.606719999998973</c:v>
                </c:pt>
                <c:pt idx="60">
                  <c:v>98.504959999999016</c:v>
                </c:pt>
                <c:pt idx="61">
                  <c:v>103.42016000000001</c:v>
                </c:pt>
                <c:pt idx="62">
                  <c:v>108.33535999999901</c:v>
                </c:pt>
                <c:pt idx="63">
                  <c:v>113.25056000000001</c:v>
                </c:pt>
                <c:pt idx="64">
                  <c:v>119.14879999999903</c:v>
                </c:pt>
                <c:pt idx="65">
                  <c:v>125.04703999999901</c:v>
                </c:pt>
                <c:pt idx="66">
                  <c:v>129.96224000000001</c:v>
                </c:pt>
                <c:pt idx="67">
                  <c:v>135.86047999999897</c:v>
                </c:pt>
                <c:pt idx="68">
                  <c:v>140.77568000000002</c:v>
                </c:pt>
                <c:pt idx="69">
                  <c:v>145.69087999999903</c:v>
                </c:pt>
                <c:pt idx="70">
                  <c:v>151.58911999999901</c:v>
                </c:pt>
                <c:pt idx="71">
                  <c:v>156.50432000000001</c:v>
                </c:pt>
                <c:pt idx="72">
                  <c:v>161.41951999999901</c:v>
                </c:pt>
                <c:pt idx="73">
                  <c:v>167.31776000000002</c:v>
                </c:pt>
                <c:pt idx="74">
                  <c:v>172.23295999999903</c:v>
                </c:pt>
                <c:pt idx="75">
                  <c:v>177.14816000000002</c:v>
                </c:pt>
                <c:pt idx="76">
                  <c:v>183.04640000000001</c:v>
                </c:pt>
                <c:pt idx="77">
                  <c:v>188.94463999999903</c:v>
                </c:pt>
                <c:pt idx="78">
                  <c:v>193.85984000000002</c:v>
                </c:pt>
                <c:pt idx="79">
                  <c:v>198.77503999999902</c:v>
                </c:pt>
                <c:pt idx="80">
                  <c:v>204.67327999999901</c:v>
                </c:pt>
                <c:pt idx="81">
                  <c:v>209.58848</c:v>
                </c:pt>
                <c:pt idx="82">
                  <c:v>214.50367999999901</c:v>
                </c:pt>
                <c:pt idx="83">
                  <c:v>220.40192000000002</c:v>
                </c:pt>
                <c:pt idx="84">
                  <c:v>225.31711999999902</c:v>
                </c:pt>
                <c:pt idx="85">
                  <c:v>230.23232000000002</c:v>
                </c:pt>
                <c:pt idx="86">
                  <c:v>237.11360000000002</c:v>
                </c:pt>
                <c:pt idx="87">
                  <c:v>242.02879999999902</c:v>
                </c:pt>
                <c:pt idx="88">
                  <c:v>246.94400000000002</c:v>
                </c:pt>
                <c:pt idx="89">
                  <c:v>252.84224</c:v>
                </c:pt>
                <c:pt idx="90">
                  <c:v>258.74047999999902</c:v>
                </c:pt>
                <c:pt idx="91">
                  <c:v>263.65568000000002</c:v>
                </c:pt>
                <c:pt idx="92">
                  <c:v>268.57087999999902</c:v>
                </c:pt>
                <c:pt idx="93">
                  <c:v>274.46911999999901</c:v>
                </c:pt>
                <c:pt idx="94">
                  <c:v>279.38432</c:v>
                </c:pt>
                <c:pt idx="95">
                  <c:v>284.29951999999901</c:v>
                </c:pt>
                <c:pt idx="96">
                  <c:v>290.19776000000002</c:v>
                </c:pt>
                <c:pt idx="97">
                  <c:v>296.096</c:v>
                </c:pt>
                <c:pt idx="98">
                  <c:v>301.01120000000003</c:v>
                </c:pt>
                <c:pt idx="99">
                  <c:v>306.90944000000002</c:v>
                </c:pt>
                <c:pt idx="100">
                  <c:v>311.82464000000004</c:v>
                </c:pt>
                <c:pt idx="101">
                  <c:v>316.73983999999905</c:v>
                </c:pt>
                <c:pt idx="102">
                  <c:v>322.63807999999904</c:v>
                </c:pt>
                <c:pt idx="103">
                  <c:v>327.55327999999895</c:v>
                </c:pt>
                <c:pt idx="104">
                  <c:v>332.46847999999898</c:v>
                </c:pt>
                <c:pt idx="105">
                  <c:v>337.38368000000003</c:v>
                </c:pt>
                <c:pt idx="106">
                  <c:v>343.28192000000001</c:v>
                </c:pt>
                <c:pt idx="107">
                  <c:v>348.19712000000004</c:v>
                </c:pt>
                <c:pt idx="108">
                  <c:v>354.09536000000003</c:v>
                </c:pt>
                <c:pt idx="109">
                  <c:v>359.99360000000001</c:v>
                </c:pt>
                <c:pt idx="110">
                  <c:v>364.90880000000004</c:v>
                </c:pt>
                <c:pt idx="111">
                  <c:v>369.82399999999905</c:v>
                </c:pt>
                <c:pt idx="112">
                  <c:v>375.72224000000006</c:v>
                </c:pt>
                <c:pt idx="113">
                  <c:v>380.63743999999895</c:v>
                </c:pt>
                <c:pt idx="114">
                  <c:v>385.55263999999897</c:v>
                </c:pt>
                <c:pt idx="115">
                  <c:v>391.45087999999896</c:v>
                </c:pt>
                <c:pt idx="116">
                  <c:v>396.36608000000001</c:v>
                </c:pt>
                <c:pt idx="117">
                  <c:v>401.28128000000004</c:v>
                </c:pt>
                <c:pt idx="118">
                  <c:v>406.19647999999904</c:v>
                </c:pt>
                <c:pt idx="119">
                  <c:v>413.07776000000001</c:v>
                </c:pt>
                <c:pt idx="120">
                  <c:v>417.99296000000004</c:v>
                </c:pt>
                <c:pt idx="121">
                  <c:v>422.90815999999904</c:v>
                </c:pt>
                <c:pt idx="122">
                  <c:v>428.80640000000005</c:v>
                </c:pt>
                <c:pt idx="123">
                  <c:v>433.72159999999894</c:v>
                </c:pt>
                <c:pt idx="124">
                  <c:v>438.63679999999897</c:v>
                </c:pt>
                <c:pt idx="125">
                  <c:v>444.53503999999896</c:v>
                </c:pt>
                <c:pt idx="126">
                  <c:v>449.45024000000001</c:v>
                </c:pt>
                <c:pt idx="127">
                  <c:v>454.36544000000004</c:v>
                </c:pt>
                <c:pt idx="128">
                  <c:v>460.26368000000002</c:v>
                </c:pt>
                <c:pt idx="129">
                  <c:v>465.17888000000005</c:v>
                </c:pt>
                <c:pt idx="130">
                  <c:v>471.07712000000004</c:v>
                </c:pt>
                <c:pt idx="131">
                  <c:v>475.99231999999904</c:v>
                </c:pt>
                <c:pt idx="132">
                  <c:v>481.89056000000005</c:v>
                </c:pt>
                <c:pt idx="133">
                  <c:v>486.80575999999905</c:v>
                </c:pt>
                <c:pt idx="134">
                  <c:v>491.72095999999897</c:v>
                </c:pt>
                <c:pt idx="135">
                  <c:v>497.61919999999895</c:v>
                </c:pt>
                <c:pt idx="136">
                  <c:v>502.53440000000001</c:v>
                </c:pt>
                <c:pt idx="137">
                  <c:v>507.44960000000003</c:v>
                </c:pt>
                <c:pt idx="138">
                  <c:v>513.34784000000002</c:v>
                </c:pt>
                <c:pt idx="139">
                  <c:v>519.24608000000001</c:v>
                </c:pt>
                <c:pt idx="140">
                  <c:v>524.16128000000003</c:v>
                </c:pt>
                <c:pt idx="141">
                  <c:v>531.04255999999896</c:v>
                </c:pt>
                <c:pt idx="142">
                  <c:v>535.95776000000001</c:v>
                </c:pt>
                <c:pt idx="143">
                  <c:v>540.87296000000003</c:v>
                </c:pt>
                <c:pt idx="144">
                  <c:v>546.77120000000002</c:v>
                </c:pt>
                <c:pt idx="145">
                  <c:v>551.68640000000005</c:v>
                </c:pt>
                <c:pt idx="146">
                  <c:v>556.60159999999905</c:v>
                </c:pt>
                <c:pt idx="147">
                  <c:v>561.51679999999897</c:v>
                </c:pt>
                <c:pt idx="148">
                  <c:v>567.41503999999895</c:v>
                </c:pt>
                <c:pt idx="149">
                  <c:v>572.33024</c:v>
                </c:pt>
                <c:pt idx="150">
                  <c:v>577.24544000000003</c:v>
                </c:pt>
                <c:pt idx="151">
                  <c:v>584.12671999999895</c:v>
                </c:pt>
                <c:pt idx="152">
                  <c:v>589.04192</c:v>
                </c:pt>
                <c:pt idx="153">
                  <c:v>593.95712000000003</c:v>
                </c:pt>
                <c:pt idx="154">
                  <c:v>599.85536000000002</c:v>
                </c:pt>
                <c:pt idx="155">
                  <c:v>604.77056000000005</c:v>
                </c:pt>
                <c:pt idx="156">
                  <c:v>609.68575999999905</c:v>
                </c:pt>
                <c:pt idx="157">
                  <c:v>615.58399999999904</c:v>
                </c:pt>
                <c:pt idx="158">
                  <c:v>620.49919999999895</c:v>
                </c:pt>
                <c:pt idx="159">
                  <c:v>625.4144</c:v>
                </c:pt>
                <c:pt idx="160">
                  <c:v>631.31263999999896</c:v>
                </c:pt>
                <c:pt idx="161">
                  <c:v>636.22784000000001</c:v>
                </c:pt>
                <c:pt idx="162">
                  <c:v>642.12608</c:v>
                </c:pt>
                <c:pt idx="163">
                  <c:v>647.04128000000003</c:v>
                </c:pt>
                <c:pt idx="164">
                  <c:v>652.93952000000002</c:v>
                </c:pt>
                <c:pt idx="165">
                  <c:v>657.85472000000004</c:v>
                </c:pt>
                <c:pt idx="166">
                  <c:v>662.76991999999905</c:v>
                </c:pt>
                <c:pt idx="167">
                  <c:v>668.66815999999903</c:v>
                </c:pt>
                <c:pt idx="168">
                  <c:v>673.58335999999895</c:v>
                </c:pt>
                <c:pt idx="169">
                  <c:v>678.49855999999897</c:v>
                </c:pt>
                <c:pt idx="170">
                  <c:v>684.39679999999896</c:v>
                </c:pt>
                <c:pt idx="171">
                  <c:v>689.31200000000001</c:v>
                </c:pt>
                <c:pt idx="172">
                  <c:v>694.22720000000004</c:v>
                </c:pt>
                <c:pt idx="173">
                  <c:v>700.12544000000003</c:v>
                </c:pt>
                <c:pt idx="174">
                  <c:v>706.02368000000001</c:v>
                </c:pt>
                <c:pt idx="175">
                  <c:v>710.93888000000004</c:v>
                </c:pt>
                <c:pt idx="176">
                  <c:v>715.85407999999904</c:v>
                </c:pt>
                <c:pt idx="177">
                  <c:v>721.75232000000005</c:v>
                </c:pt>
                <c:pt idx="178">
                  <c:v>726.66751999999894</c:v>
                </c:pt>
                <c:pt idx="179">
                  <c:v>731.58271999999897</c:v>
                </c:pt>
                <c:pt idx="180">
                  <c:v>737.48095999999896</c:v>
                </c:pt>
                <c:pt idx="181">
                  <c:v>742.39616000000001</c:v>
                </c:pt>
                <c:pt idx="182">
                  <c:v>747.31136000000004</c:v>
                </c:pt>
                <c:pt idx="183">
                  <c:v>753.20960000000002</c:v>
                </c:pt>
                <c:pt idx="184">
                  <c:v>759.10784000000001</c:v>
                </c:pt>
                <c:pt idx="185">
                  <c:v>764.02304000000004</c:v>
                </c:pt>
                <c:pt idx="186">
                  <c:v>769.92128000000002</c:v>
                </c:pt>
                <c:pt idx="187">
                  <c:v>774.83648000000005</c:v>
                </c:pt>
                <c:pt idx="188">
                  <c:v>779.75167999999906</c:v>
                </c:pt>
                <c:pt idx="189">
                  <c:v>784.66687999998999</c:v>
                </c:pt>
                <c:pt idx="190">
                  <c:v>790.56511999998997</c:v>
                </c:pt>
                <c:pt idx="191">
                  <c:v>795.48032000000001</c:v>
                </c:pt>
                <c:pt idx="192">
                  <c:v>800.39552000000003</c:v>
                </c:pt>
                <c:pt idx="193">
                  <c:v>806.29376000000002</c:v>
                </c:pt>
                <c:pt idx="194">
                  <c:v>811.20895999998993</c:v>
                </c:pt>
                <c:pt idx="195">
                  <c:v>817.10719999998992</c:v>
                </c:pt>
                <c:pt idx="196">
                  <c:v>823.0054399999899</c:v>
                </c:pt>
                <c:pt idx="197">
                  <c:v>827.92064000000005</c:v>
                </c:pt>
                <c:pt idx="198">
                  <c:v>832.83583999998996</c:v>
                </c:pt>
                <c:pt idx="199">
                  <c:v>838.73407999998994</c:v>
                </c:pt>
                <c:pt idx="200">
                  <c:v>843.64928000000009</c:v>
                </c:pt>
                <c:pt idx="201">
                  <c:v>848.56448</c:v>
                </c:pt>
                <c:pt idx="202">
                  <c:v>853.47967999998991</c:v>
                </c:pt>
                <c:pt idx="203">
                  <c:v>859.3779199999899</c:v>
                </c:pt>
                <c:pt idx="204">
                  <c:v>864.29312000000004</c:v>
                </c:pt>
                <c:pt idx="205">
                  <c:v>869.20831999998995</c:v>
                </c:pt>
                <c:pt idx="206">
                  <c:v>876.08960000000002</c:v>
                </c:pt>
                <c:pt idx="207">
                  <c:v>881.00479999998993</c:v>
                </c:pt>
                <c:pt idx="208">
                  <c:v>885.92000000000007</c:v>
                </c:pt>
                <c:pt idx="209">
                  <c:v>891.81824000000006</c:v>
                </c:pt>
                <c:pt idx="210">
                  <c:v>896.73343999998997</c:v>
                </c:pt>
                <c:pt idx="211">
                  <c:v>901.64863999999011</c:v>
                </c:pt>
                <c:pt idx="212">
                  <c:v>907.5468800000001</c:v>
                </c:pt>
                <c:pt idx="213">
                  <c:v>912.46208000000001</c:v>
                </c:pt>
                <c:pt idx="214">
                  <c:v>917.37727999998992</c:v>
                </c:pt>
                <c:pt idx="215">
                  <c:v>922.29248000000007</c:v>
                </c:pt>
                <c:pt idx="216">
                  <c:v>928.19072000000006</c:v>
                </c:pt>
                <c:pt idx="217">
                  <c:v>934.08896000000004</c:v>
                </c:pt>
                <c:pt idx="218">
                  <c:v>939.00415999998995</c:v>
                </c:pt>
                <c:pt idx="219">
                  <c:v>944.90239999998994</c:v>
                </c:pt>
                <c:pt idx="220">
                  <c:v>949.81760000000008</c:v>
                </c:pt>
                <c:pt idx="221">
                  <c:v>954.73279999998999</c:v>
                </c:pt>
                <c:pt idx="222">
                  <c:v>960.63103999998998</c:v>
                </c:pt>
                <c:pt idx="223">
                  <c:v>965.54623999998989</c:v>
                </c:pt>
                <c:pt idx="224">
                  <c:v>970.46144000000004</c:v>
                </c:pt>
                <c:pt idx="225">
                  <c:v>976.35968000000003</c:v>
                </c:pt>
                <c:pt idx="226">
                  <c:v>981.27487999998993</c:v>
                </c:pt>
                <c:pt idx="227">
                  <c:v>986.19008000000008</c:v>
                </c:pt>
                <c:pt idx="228">
                  <c:v>992.08832000000007</c:v>
                </c:pt>
                <c:pt idx="229">
                  <c:v>997.98656000000005</c:v>
                </c:pt>
                <c:pt idx="230">
                  <c:v>1002.90175999999</c:v>
                </c:pt>
                <c:pt idx="231">
                  <c:v>1007.8169600000001</c:v>
                </c:pt>
                <c:pt idx="232">
                  <c:v>1013.7152000000001</c:v>
                </c:pt>
                <c:pt idx="233">
                  <c:v>1018.6304</c:v>
                </c:pt>
                <c:pt idx="234">
                  <c:v>1023.5455999999899</c:v>
                </c:pt>
                <c:pt idx="235">
                  <c:v>1029.4438399999899</c:v>
                </c:pt>
                <c:pt idx="236">
                  <c:v>1035.3420799999899</c:v>
                </c:pt>
                <c:pt idx="237">
                  <c:v>1040.25728</c:v>
                </c:pt>
                <c:pt idx="238">
                  <c:v>1046.15552</c:v>
                </c:pt>
                <c:pt idx="239">
                  <c:v>1052.05376</c:v>
                </c:pt>
                <c:pt idx="240">
                  <c:v>1056.9689599999899</c:v>
                </c:pt>
                <c:pt idx="241">
                  <c:v>1062.8671999999899</c:v>
                </c:pt>
                <c:pt idx="242">
                  <c:v>1067.7824000000001</c:v>
                </c:pt>
                <c:pt idx="243">
                  <c:v>1072.69759999999</c:v>
                </c:pt>
                <c:pt idx="244">
                  <c:v>1077.6128000000001</c:v>
                </c:pt>
                <c:pt idx="245">
                  <c:v>1083.5110400000001</c:v>
                </c:pt>
                <c:pt idx="246">
                  <c:v>1088.42624</c:v>
                </c:pt>
                <c:pt idx="247">
                  <c:v>1093.3414399999899</c:v>
                </c:pt>
                <c:pt idx="248">
                  <c:v>1099.2396799999899</c:v>
                </c:pt>
                <c:pt idx="249">
                  <c:v>1104.15488</c:v>
                </c:pt>
                <c:pt idx="250">
                  <c:v>1110.05312</c:v>
                </c:pt>
                <c:pt idx="251">
                  <c:v>1115.95136</c:v>
                </c:pt>
                <c:pt idx="252">
                  <c:v>1120.8665599999899</c:v>
                </c:pt>
                <c:pt idx="253">
                  <c:v>1125.7817600000001</c:v>
                </c:pt>
                <c:pt idx="254">
                  <c:v>1131.68</c:v>
                </c:pt>
                <c:pt idx="255">
                  <c:v>1136.59519999999</c:v>
                </c:pt>
                <c:pt idx="256">
                  <c:v>1141.5103999999901</c:v>
                </c:pt>
                <c:pt idx="257">
                  <c:v>1146.4256</c:v>
                </c:pt>
                <c:pt idx="258">
                  <c:v>1152.32384</c:v>
                </c:pt>
                <c:pt idx="259">
                  <c:v>1157.2390399999899</c:v>
                </c:pt>
                <c:pt idx="260">
                  <c:v>1162.1542400000001</c:v>
                </c:pt>
                <c:pt idx="261">
                  <c:v>1169.0355199999899</c:v>
                </c:pt>
                <c:pt idx="262">
                  <c:v>1173.95072</c:v>
                </c:pt>
                <c:pt idx="263">
                  <c:v>1178.86591999999</c:v>
                </c:pt>
                <c:pt idx="264">
                  <c:v>1184.7641599999899</c:v>
                </c:pt>
                <c:pt idx="265">
                  <c:v>1189.6793600000001</c:v>
                </c:pt>
                <c:pt idx="266">
                  <c:v>1194.59456</c:v>
                </c:pt>
                <c:pt idx="267">
                  <c:v>1200.49279999999</c:v>
                </c:pt>
                <c:pt idx="268">
                  <c:v>1205.4079999999899</c:v>
                </c:pt>
                <c:pt idx="269">
                  <c:v>1210.3232</c:v>
                </c:pt>
                <c:pt idx="270">
                  <c:v>1215.23839999999</c:v>
                </c:pt>
                <c:pt idx="271">
                  <c:v>1222.11968</c:v>
                </c:pt>
                <c:pt idx="272">
                  <c:v>1227.0348799999899</c:v>
                </c:pt>
                <c:pt idx="273">
                  <c:v>1231.9500800000001</c:v>
                </c:pt>
                <c:pt idx="274">
                  <c:v>1237.8483200000001</c:v>
                </c:pt>
                <c:pt idx="275">
                  <c:v>1242.76351999999</c:v>
                </c:pt>
                <c:pt idx="276">
                  <c:v>1247.6787200000001</c:v>
                </c:pt>
                <c:pt idx="277">
                  <c:v>1253.5769600000001</c:v>
                </c:pt>
                <c:pt idx="278">
                  <c:v>1258.49216</c:v>
                </c:pt>
                <c:pt idx="279">
                  <c:v>1263.4073599999899</c:v>
                </c:pt>
                <c:pt idx="280">
                  <c:v>1269.3055999999899</c:v>
                </c:pt>
                <c:pt idx="281">
                  <c:v>1274.2208000000001</c:v>
                </c:pt>
                <c:pt idx="282">
                  <c:v>1280.11904</c:v>
                </c:pt>
                <c:pt idx="283">
                  <c:v>1286.01728</c:v>
                </c:pt>
                <c:pt idx="284">
                  <c:v>1290.9324799999899</c:v>
                </c:pt>
                <c:pt idx="285">
                  <c:v>1295.8476800000001</c:v>
                </c:pt>
                <c:pt idx="286">
                  <c:v>1300.76287999999</c:v>
                </c:pt>
                <c:pt idx="287">
                  <c:v>1306.66111999999</c:v>
                </c:pt>
                <c:pt idx="288">
                  <c:v>1311.5763199999899</c:v>
                </c:pt>
                <c:pt idx="289">
                  <c:v>1316.49152</c:v>
                </c:pt>
                <c:pt idx="290">
                  <c:v>1321.4067199999899</c:v>
                </c:pt>
                <c:pt idx="291">
                  <c:v>1327.3049599999899</c:v>
                </c:pt>
                <c:pt idx="292">
                  <c:v>1332.2201600000001</c:v>
                </c:pt>
                <c:pt idx="293">
                  <c:v>1339.1014399999899</c:v>
                </c:pt>
                <c:pt idx="294">
                  <c:v>1344.0166400000001</c:v>
                </c:pt>
                <c:pt idx="295">
                  <c:v>1348.93183999999</c:v>
                </c:pt>
                <c:pt idx="296">
                  <c:v>1354.8300799999899</c:v>
                </c:pt>
                <c:pt idx="297">
                  <c:v>1359.7452800000001</c:v>
                </c:pt>
                <c:pt idx="298">
                  <c:v>1364.66048</c:v>
                </c:pt>
                <c:pt idx="299">
                  <c:v>1369.5756799999899</c:v>
                </c:pt>
                <c:pt idx="300">
                  <c:v>1375.4739199999899</c:v>
                </c:pt>
                <c:pt idx="301">
                  <c:v>1380.38912</c:v>
                </c:pt>
                <c:pt idx="302">
                  <c:v>1385.30431999999</c:v>
                </c:pt>
                <c:pt idx="303">
                  <c:v>1391.2025599999899</c:v>
                </c:pt>
                <c:pt idx="304">
                  <c:v>1397.1007999999899</c:v>
                </c:pt>
                <c:pt idx="305">
                  <c:v>1402.0160000000001</c:v>
                </c:pt>
                <c:pt idx="306">
                  <c:v>1407.9142400000001</c:v>
                </c:pt>
                <c:pt idx="307">
                  <c:v>1412.82943999999</c:v>
                </c:pt>
                <c:pt idx="308">
                  <c:v>1417.7446399999901</c:v>
                </c:pt>
                <c:pt idx="309">
                  <c:v>1423.6428800000001</c:v>
                </c:pt>
                <c:pt idx="310">
                  <c:v>1428.55808</c:v>
                </c:pt>
              </c:numCache>
            </c:numRef>
          </c:xVal>
          <c:yVal>
            <c:numRef>
              <c:f>'DeltaT et DegHPHP'!$C$3:$C$313</c:f>
              <c:numCache>
                <c:formatCode>0.00E+00</c:formatCode>
                <c:ptCount val="311"/>
                <c:pt idx="0">
                  <c:v>0.161853</c:v>
                </c:pt>
                <c:pt idx="1">
                  <c:v>0.27593900000000099</c:v>
                </c:pt>
                <c:pt idx="2">
                  <c:v>0.33445200000000203</c:v>
                </c:pt>
                <c:pt idx="3">
                  <c:v>0.342582</c:v>
                </c:pt>
                <c:pt idx="4">
                  <c:v>0.44676900000000302</c:v>
                </c:pt>
                <c:pt idx="5">
                  <c:v>0.60929199999999895</c:v>
                </c:pt>
                <c:pt idx="6">
                  <c:v>0.90423799999999899</c:v>
                </c:pt>
                <c:pt idx="7">
                  <c:v>1.091831</c:v>
                </c:pt>
                <c:pt idx="8">
                  <c:v>1.37492999999999</c:v>
                </c:pt>
                <c:pt idx="9">
                  <c:v>1.798602</c:v>
                </c:pt>
                <c:pt idx="10">
                  <c:v>2.6778749999999998</c:v>
                </c:pt>
                <c:pt idx="11">
                  <c:v>3.9932079999999899</c:v>
                </c:pt>
                <c:pt idx="12">
                  <c:v>4.2606820000000001</c:v>
                </c:pt>
                <c:pt idx="13">
                  <c:v>3.23695299999999</c:v>
                </c:pt>
                <c:pt idx="14">
                  <c:v>3.54968199999999</c:v>
                </c:pt>
                <c:pt idx="15">
                  <c:v>3.9662629999999899</c:v>
                </c:pt>
                <c:pt idx="16">
                  <c:v>4.0716679999999998</c:v>
                </c:pt>
                <c:pt idx="17">
                  <c:v>4.0822059999999896</c:v>
                </c:pt>
                <c:pt idx="18">
                  <c:v>4.3170829999999896</c:v>
                </c:pt>
                <c:pt idx="19">
                  <c:v>4.3054860000000001</c:v>
                </c:pt>
                <c:pt idx="20">
                  <c:v>4.2789970000000004</c:v>
                </c:pt>
                <c:pt idx="21">
                  <c:v>4.3918639999999902</c:v>
                </c:pt>
                <c:pt idx="22">
                  <c:v>4.6084350000000001</c:v>
                </c:pt>
                <c:pt idx="23">
                  <c:v>4.6116239999999902</c:v>
                </c:pt>
                <c:pt idx="24">
                  <c:v>4.6454579999999996</c:v>
                </c:pt>
                <c:pt idx="25">
                  <c:v>4.6783020000000004</c:v>
                </c:pt>
                <c:pt idx="26">
                  <c:v>4.8666339999999897</c:v>
                </c:pt>
                <c:pt idx="27">
                  <c:v>4.8814690000000001</c:v>
                </c:pt>
                <c:pt idx="28">
                  <c:v>4.9121889999999899</c:v>
                </c:pt>
                <c:pt idx="29">
                  <c:v>4.9667510000000004</c:v>
                </c:pt>
                <c:pt idx="30">
                  <c:v>4.9015380000000004</c:v>
                </c:pt>
                <c:pt idx="31">
                  <c:v>5.0504719999999903</c:v>
                </c:pt>
                <c:pt idx="32">
                  <c:v>5.1922549999999896</c:v>
                </c:pt>
                <c:pt idx="33">
                  <c:v>5.2137120000000001</c:v>
                </c:pt>
                <c:pt idx="34">
                  <c:v>5.1519279999999901</c:v>
                </c:pt>
                <c:pt idx="35">
                  <c:v>5.1587759999999996</c:v>
                </c:pt>
                <c:pt idx="36">
                  <c:v>5.1676010000000003</c:v>
                </c:pt>
                <c:pt idx="37">
                  <c:v>5.2996619999999899</c:v>
                </c:pt>
                <c:pt idx="38">
                  <c:v>5.386755</c:v>
                </c:pt>
                <c:pt idx="39">
                  <c:v>5.4944909999999902</c:v>
                </c:pt>
                <c:pt idx="40">
                  <c:v>5.6691419999999999</c:v>
                </c:pt>
                <c:pt idx="41">
                  <c:v>5.7846909999999898</c:v>
                </c:pt>
                <c:pt idx="42">
                  <c:v>5.7248969999999897</c:v>
                </c:pt>
                <c:pt idx="43">
                  <c:v>5.74979499999999</c:v>
                </c:pt>
                <c:pt idx="44">
                  <c:v>5.9536429999999898</c:v>
                </c:pt>
                <c:pt idx="45">
                  <c:v>5.6772029999999898</c:v>
                </c:pt>
                <c:pt idx="46">
                  <c:v>5.7035039999999899</c:v>
                </c:pt>
                <c:pt idx="47">
                  <c:v>5.8705870000000004</c:v>
                </c:pt>
                <c:pt idx="48">
                  <c:v>6.1739199999999999</c:v>
                </c:pt>
                <c:pt idx="49">
                  <c:v>6.6373290000000003</c:v>
                </c:pt>
                <c:pt idx="50">
                  <c:v>6.6176000000000004</c:v>
                </c:pt>
                <c:pt idx="51">
                  <c:v>7.2471220000000001</c:v>
                </c:pt>
                <c:pt idx="52">
                  <c:v>7.4928239999999899</c:v>
                </c:pt>
                <c:pt idx="53">
                  <c:v>7.5861859999999997</c:v>
                </c:pt>
                <c:pt idx="54">
                  <c:v>7.9729289999999997</c:v>
                </c:pt>
                <c:pt idx="55">
                  <c:v>8.0048790000000007</c:v>
                </c:pt>
                <c:pt idx="56">
                  <c:v>8.0682290000000005</c:v>
                </c:pt>
                <c:pt idx="57">
                  <c:v>8.0900569999999998</c:v>
                </c:pt>
                <c:pt idx="58">
                  <c:v>8.1082769999999993</c:v>
                </c:pt>
                <c:pt idx="59">
                  <c:v>8.3205599999999897</c:v>
                </c:pt>
                <c:pt idx="60">
                  <c:v>8.3091530000000002</c:v>
                </c:pt>
                <c:pt idx="61">
                  <c:v>8.3348399999999891</c:v>
                </c:pt>
                <c:pt idx="62">
                  <c:v>8.2832050000000006</c:v>
                </c:pt>
                <c:pt idx="63">
                  <c:v>8.3468929999999997</c:v>
                </c:pt>
                <c:pt idx="64">
                  <c:v>8.3938139999999901</c:v>
                </c:pt>
                <c:pt idx="65">
                  <c:v>8.46145999999999</c:v>
                </c:pt>
                <c:pt idx="66">
                  <c:v>8.4462019999999907</c:v>
                </c:pt>
                <c:pt idx="67">
                  <c:v>8.59383699999999</c:v>
                </c:pt>
                <c:pt idx="68">
                  <c:v>8.58807399999999</c:v>
                </c:pt>
                <c:pt idx="69">
                  <c:v>8.5767430000000004</c:v>
                </c:pt>
                <c:pt idx="70">
                  <c:v>8.7278619999999894</c:v>
                </c:pt>
                <c:pt idx="71">
                  <c:v>8.7353749999999906</c:v>
                </c:pt>
                <c:pt idx="72">
                  <c:v>8.6545249999999907</c:v>
                </c:pt>
                <c:pt idx="73">
                  <c:v>8.7317119999999999</c:v>
                </c:pt>
                <c:pt idx="74">
                  <c:v>8.7695209999999904</c:v>
                </c:pt>
                <c:pt idx="75">
                  <c:v>8.8525989999999908</c:v>
                </c:pt>
                <c:pt idx="76">
                  <c:v>8.8117959999999993</c:v>
                </c:pt>
                <c:pt idx="77">
                  <c:v>8.9345949999999998</c:v>
                </c:pt>
                <c:pt idx="78">
                  <c:v>8.9140029999999992</c:v>
                </c:pt>
                <c:pt idx="79">
                  <c:v>8.7735299999999992</c:v>
                </c:pt>
                <c:pt idx="80">
                  <c:v>8.8689099999999907</c:v>
                </c:pt>
                <c:pt idx="81">
                  <c:v>8.9289059999999996</c:v>
                </c:pt>
                <c:pt idx="82">
                  <c:v>8.9597149999999992</c:v>
                </c:pt>
                <c:pt idx="83">
                  <c:v>8.9960719999999892</c:v>
                </c:pt>
                <c:pt idx="84">
                  <c:v>8.9120080000000002</c:v>
                </c:pt>
                <c:pt idx="85">
                  <c:v>8.9833929999999906</c:v>
                </c:pt>
                <c:pt idx="86">
                  <c:v>9.1617870000000003</c:v>
                </c:pt>
                <c:pt idx="87">
                  <c:v>9.2600160000000002</c:v>
                </c:pt>
                <c:pt idx="88">
                  <c:v>9.2290949999999992</c:v>
                </c:pt>
                <c:pt idx="89">
                  <c:v>9.4580330000000004</c:v>
                </c:pt>
                <c:pt idx="90">
                  <c:v>9.3404819999999997</c:v>
                </c:pt>
                <c:pt idx="91">
                  <c:v>9.2467719999999893</c:v>
                </c:pt>
                <c:pt idx="92">
                  <c:v>9.2418959999999899</c:v>
                </c:pt>
                <c:pt idx="93">
                  <c:v>9.1760889999999904</c:v>
                </c:pt>
                <c:pt idx="94">
                  <c:v>9.2436220000000002</c:v>
                </c:pt>
                <c:pt idx="95">
                  <c:v>9.5288149999999892</c:v>
                </c:pt>
                <c:pt idx="96">
                  <c:v>9.5637460000000001</c:v>
                </c:pt>
                <c:pt idx="97">
                  <c:v>9.5309999999999899</c:v>
                </c:pt>
                <c:pt idx="98">
                  <c:v>9.4776869999999906</c:v>
                </c:pt>
                <c:pt idx="99">
                  <c:v>9.6018209999999904</c:v>
                </c:pt>
                <c:pt idx="100">
                  <c:v>9.5720320000000001</c:v>
                </c:pt>
                <c:pt idx="101">
                  <c:v>9.3817639999999898</c:v>
                </c:pt>
                <c:pt idx="102">
                  <c:v>9.5590119999999903</c:v>
                </c:pt>
                <c:pt idx="103">
                  <c:v>9.6092510000000004</c:v>
                </c:pt>
                <c:pt idx="104">
                  <c:v>9.6187499999999897</c:v>
                </c:pt>
                <c:pt idx="105">
                  <c:v>9.6929749999999899</c:v>
                </c:pt>
                <c:pt idx="106">
                  <c:v>9.8563659999999906</c:v>
                </c:pt>
                <c:pt idx="107">
                  <c:v>9.9088539999999892</c:v>
                </c:pt>
                <c:pt idx="108">
                  <c:v>9.8848899999999897</c:v>
                </c:pt>
                <c:pt idx="109">
                  <c:v>10.029043</c:v>
                </c:pt>
                <c:pt idx="110">
                  <c:v>9.8660749999999897</c:v>
                </c:pt>
                <c:pt idx="111">
                  <c:v>10.154498999999999</c:v>
                </c:pt>
                <c:pt idx="112">
                  <c:v>10.107081999999901</c:v>
                </c:pt>
                <c:pt idx="113">
                  <c:v>9.9998609999999992</c:v>
                </c:pt>
                <c:pt idx="114">
                  <c:v>10.152769999999901</c:v>
                </c:pt>
                <c:pt idx="115">
                  <c:v>10.135676999999999</c:v>
                </c:pt>
                <c:pt idx="116">
                  <c:v>10.168418999999901</c:v>
                </c:pt>
                <c:pt idx="117">
                  <c:v>10.114573999999999</c:v>
                </c:pt>
                <c:pt idx="118">
                  <c:v>10.292189</c:v>
                </c:pt>
                <c:pt idx="119">
                  <c:v>10.192605</c:v>
                </c:pt>
                <c:pt idx="120">
                  <c:v>10.142821999999899</c:v>
                </c:pt>
                <c:pt idx="121">
                  <c:v>10.142136000000001</c:v>
                </c:pt>
                <c:pt idx="122">
                  <c:v>10.3866859999999</c:v>
                </c:pt>
                <c:pt idx="123">
                  <c:v>10.2347459999999</c:v>
                </c:pt>
                <c:pt idx="124">
                  <c:v>10.288599999999899</c:v>
                </c:pt>
                <c:pt idx="125">
                  <c:v>10.458821</c:v>
                </c:pt>
                <c:pt idx="126">
                  <c:v>10.3849739999999</c:v>
                </c:pt>
                <c:pt idx="127">
                  <c:v>10.495050999999901</c:v>
                </c:pt>
                <c:pt idx="128">
                  <c:v>10.365346000000001</c:v>
                </c:pt>
                <c:pt idx="129">
                  <c:v>10.469751</c:v>
                </c:pt>
                <c:pt idx="130">
                  <c:v>10.400499</c:v>
                </c:pt>
                <c:pt idx="131">
                  <c:v>10.332777999999999</c:v>
                </c:pt>
                <c:pt idx="132">
                  <c:v>10.480210999999899</c:v>
                </c:pt>
                <c:pt idx="133">
                  <c:v>10.485967</c:v>
                </c:pt>
                <c:pt idx="134">
                  <c:v>10.406983</c:v>
                </c:pt>
                <c:pt idx="135">
                  <c:v>10.514379999999999</c:v>
                </c:pt>
                <c:pt idx="136">
                  <c:v>10.6783009999999</c:v>
                </c:pt>
                <c:pt idx="137">
                  <c:v>10.57361</c:v>
                </c:pt>
                <c:pt idx="138">
                  <c:v>10.626743999999899</c:v>
                </c:pt>
                <c:pt idx="139">
                  <c:v>10.784535999999999</c:v>
                </c:pt>
                <c:pt idx="140">
                  <c:v>10.73334</c:v>
                </c:pt>
                <c:pt idx="141">
                  <c:v>10.670585999999901</c:v>
                </c:pt>
                <c:pt idx="142">
                  <c:v>10.748615999999901</c:v>
                </c:pt>
                <c:pt idx="143">
                  <c:v>10.708754000000001</c:v>
                </c:pt>
                <c:pt idx="144">
                  <c:v>10.796658999999901</c:v>
                </c:pt>
                <c:pt idx="145">
                  <c:v>10.923011000000001</c:v>
                </c:pt>
                <c:pt idx="146">
                  <c:v>10.809033999999899</c:v>
                </c:pt>
                <c:pt idx="147">
                  <c:v>10.7802769999999</c:v>
                </c:pt>
                <c:pt idx="148">
                  <c:v>10.894351</c:v>
                </c:pt>
                <c:pt idx="149">
                  <c:v>10.737192</c:v>
                </c:pt>
                <c:pt idx="150">
                  <c:v>10.8363809999999</c:v>
                </c:pt>
                <c:pt idx="151">
                  <c:v>10.901139000000001</c:v>
                </c:pt>
                <c:pt idx="152">
                  <c:v>10.848869000000001</c:v>
                </c:pt>
                <c:pt idx="153">
                  <c:v>10.850601999999901</c:v>
                </c:pt>
                <c:pt idx="154">
                  <c:v>10.970138</c:v>
                </c:pt>
                <c:pt idx="155">
                  <c:v>11.043761</c:v>
                </c:pt>
                <c:pt idx="156">
                  <c:v>11.0160049999999</c:v>
                </c:pt>
                <c:pt idx="157">
                  <c:v>11.05233</c:v>
                </c:pt>
                <c:pt idx="158">
                  <c:v>11.015144999999899</c:v>
                </c:pt>
                <c:pt idx="159">
                  <c:v>10.9559479999999</c:v>
                </c:pt>
                <c:pt idx="160">
                  <c:v>10.927845</c:v>
                </c:pt>
                <c:pt idx="161">
                  <c:v>10.9489239999999</c:v>
                </c:pt>
                <c:pt idx="162">
                  <c:v>11.119092</c:v>
                </c:pt>
                <c:pt idx="163">
                  <c:v>10.981563999999899</c:v>
                </c:pt>
                <c:pt idx="164">
                  <c:v>10.8874449999999</c:v>
                </c:pt>
                <c:pt idx="165">
                  <c:v>11.089684</c:v>
                </c:pt>
                <c:pt idx="166">
                  <c:v>10.989545999999899</c:v>
                </c:pt>
                <c:pt idx="167">
                  <c:v>11.116231999999901</c:v>
                </c:pt>
                <c:pt idx="168">
                  <c:v>11.2295119999999</c:v>
                </c:pt>
                <c:pt idx="169">
                  <c:v>11.054129</c:v>
                </c:pt>
                <c:pt idx="170">
                  <c:v>11.148698999999899</c:v>
                </c:pt>
                <c:pt idx="171">
                  <c:v>11.098964</c:v>
                </c:pt>
                <c:pt idx="172">
                  <c:v>11.127021999999901</c:v>
                </c:pt>
                <c:pt idx="173">
                  <c:v>11.021861999999899</c:v>
                </c:pt>
                <c:pt idx="174">
                  <c:v>11.074760999999899</c:v>
                </c:pt>
                <c:pt idx="175">
                  <c:v>11.170580999999901</c:v>
                </c:pt>
                <c:pt idx="176">
                  <c:v>11.1868499999999</c:v>
                </c:pt>
                <c:pt idx="177">
                  <c:v>11.1676149999999</c:v>
                </c:pt>
                <c:pt idx="178">
                  <c:v>11.218473999999899</c:v>
                </c:pt>
                <c:pt idx="179">
                  <c:v>11.218499999999899</c:v>
                </c:pt>
                <c:pt idx="180">
                  <c:v>11.208952</c:v>
                </c:pt>
                <c:pt idx="181">
                  <c:v>11.277714</c:v>
                </c:pt>
                <c:pt idx="182">
                  <c:v>11.2663209999999</c:v>
                </c:pt>
                <c:pt idx="183">
                  <c:v>11.295197</c:v>
                </c:pt>
                <c:pt idx="184">
                  <c:v>11.279829999999899</c:v>
                </c:pt>
                <c:pt idx="185">
                  <c:v>11.195093999999999</c:v>
                </c:pt>
                <c:pt idx="186">
                  <c:v>11.2595969999999</c:v>
                </c:pt>
                <c:pt idx="187">
                  <c:v>11.338431999999999</c:v>
                </c:pt>
                <c:pt idx="188">
                  <c:v>11.3022499999999</c:v>
                </c:pt>
                <c:pt idx="189">
                  <c:v>11.284720999999999</c:v>
                </c:pt>
                <c:pt idx="190">
                  <c:v>11.274907000000001</c:v>
                </c:pt>
                <c:pt idx="191">
                  <c:v>11.218707</c:v>
                </c:pt>
                <c:pt idx="192">
                  <c:v>11.1959459999999</c:v>
                </c:pt>
                <c:pt idx="193">
                  <c:v>11.2559579999999</c:v>
                </c:pt>
                <c:pt idx="194">
                  <c:v>11.3399169999999</c:v>
                </c:pt>
                <c:pt idx="195">
                  <c:v>11.348884</c:v>
                </c:pt>
                <c:pt idx="196">
                  <c:v>11.261769999999901</c:v>
                </c:pt>
                <c:pt idx="197">
                  <c:v>11.532637999999899</c:v>
                </c:pt>
                <c:pt idx="198">
                  <c:v>11.490174</c:v>
                </c:pt>
                <c:pt idx="199">
                  <c:v>11.426216999999999</c:v>
                </c:pt>
                <c:pt idx="200">
                  <c:v>11.471145999999999</c:v>
                </c:pt>
                <c:pt idx="201">
                  <c:v>11.375283</c:v>
                </c:pt>
                <c:pt idx="202">
                  <c:v>11.293965</c:v>
                </c:pt>
                <c:pt idx="203">
                  <c:v>11.3406459999999</c:v>
                </c:pt>
                <c:pt idx="204">
                  <c:v>11.419273</c:v>
                </c:pt>
                <c:pt idx="205">
                  <c:v>11.404795</c:v>
                </c:pt>
                <c:pt idx="206">
                  <c:v>11.358795000000001</c:v>
                </c:pt>
                <c:pt idx="207">
                  <c:v>11.368937000000001</c:v>
                </c:pt>
                <c:pt idx="208">
                  <c:v>11.379004</c:v>
                </c:pt>
                <c:pt idx="209">
                  <c:v>11.38162</c:v>
                </c:pt>
                <c:pt idx="210">
                  <c:v>11.450078</c:v>
                </c:pt>
                <c:pt idx="211">
                  <c:v>11.407152</c:v>
                </c:pt>
                <c:pt idx="212">
                  <c:v>11.4151159999999</c:v>
                </c:pt>
                <c:pt idx="213">
                  <c:v>11.526057</c:v>
                </c:pt>
                <c:pt idx="214">
                  <c:v>11.4654539999999</c:v>
                </c:pt>
                <c:pt idx="215">
                  <c:v>11.491128</c:v>
                </c:pt>
                <c:pt idx="216">
                  <c:v>11.490354999999999</c:v>
                </c:pt>
                <c:pt idx="217">
                  <c:v>11.547817</c:v>
                </c:pt>
                <c:pt idx="218">
                  <c:v>11.4921939999999</c:v>
                </c:pt>
                <c:pt idx="219">
                  <c:v>11.446876</c:v>
                </c:pt>
                <c:pt idx="220">
                  <c:v>11.540711</c:v>
                </c:pt>
                <c:pt idx="221">
                  <c:v>11.5641789999999</c:v>
                </c:pt>
                <c:pt idx="222">
                  <c:v>11.462762999999899</c:v>
                </c:pt>
                <c:pt idx="223">
                  <c:v>11.456503</c:v>
                </c:pt>
                <c:pt idx="224">
                  <c:v>11.380623</c:v>
                </c:pt>
                <c:pt idx="225">
                  <c:v>11.4364249999999</c:v>
                </c:pt>
                <c:pt idx="226">
                  <c:v>11.4214319999999</c:v>
                </c:pt>
                <c:pt idx="227">
                  <c:v>11.394719</c:v>
                </c:pt>
                <c:pt idx="228">
                  <c:v>11.368585999999899</c:v>
                </c:pt>
                <c:pt idx="229">
                  <c:v>11.5643609999999</c:v>
                </c:pt>
                <c:pt idx="230">
                  <c:v>11.5161999999999</c:v>
                </c:pt>
                <c:pt idx="231">
                  <c:v>11.512335999999999</c:v>
                </c:pt>
                <c:pt idx="232">
                  <c:v>11.4942429999999</c:v>
                </c:pt>
                <c:pt idx="233">
                  <c:v>11.559029000000001</c:v>
                </c:pt>
                <c:pt idx="234">
                  <c:v>11.4546679999999</c:v>
                </c:pt>
                <c:pt idx="235">
                  <c:v>11.415883999999901</c:v>
                </c:pt>
                <c:pt idx="236">
                  <c:v>11.459683999999999</c:v>
                </c:pt>
                <c:pt idx="237">
                  <c:v>11.4970859999999</c:v>
                </c:pt>
                <c:pt idx="238">
                  <c:v>11.5733859999999</c:v>
                </c:pt>
                <c:pt idx="239">
                  <c:v>11.450392000000001</c:v>
                </c:pt>
                <c:pt idx="240">
                  <c:v>11.499741999999999</c:v>
                </c:pt>
                <c:pt idx="241">
                  <c:v>11.589431999999899</c:v>
                </c:pt>
                <c:pt idx="242">
                  <c:v>11.444023</c:v>
                </c:pt>
                <c:pt idx="243">
                  <c:v>11.4836819999999</c:v>
                </c:pt>
                <c:pt idx="244">
                  <c:v>11.5193209999999</c:v>
                </c:pt>
                <c:pt idx="245">
                  <c:v>11.5214069999999</c:v>
                </c:pt>
                <c:pt idx="246">
                  <c:v>11.4481289999999</c:v>
                </c:pt>
                <c:pt idx="247">
                  <c:v>11.4711029999999</c:v>
                </c:pt>
                <c:pt idx="248">
                  <c:v>11.5579009999999</c:v>
                </c:pt>
                <c:pt idx="249">
                  <c:v>11.586531999999901</c:v>
                </c:pt>
                <c:pt idx="250">
                  <c:v>11.442338999999899</c:v>
                </c:pt>
                <c:pt idx="251">
                  <c:v>11.430501999999899</c:v>
                </c:pt>
                <c:pt idx="252">
                  <c:v>11.541226999999999</c:v>
                </c:pt>
                <c:pt idx="253">
                  <c:v>11.4890659999999</c:v>
                </c:pt>
                <c:pt idx="254">
                  <c:v>11.3717819999999</c:v>
                </c:pt>
                <c:pt idx="255">
                  <c:v>11.541691999999999</c:v>
                </c:pt>
                <c:pt idx="256">
                  <c:v>11.508491999999899</c:v>
                </c:pt>
                <c:pt idx="257">
                  <c:v>11.654161</c:v>
                </c:pt>
                <c:pt idx="258">
                  <c:v>11.465832000000001</c:v>
                </c:pt>
                <c:pt idx="259">
                  <c:v>11.368244000000001</c:v>
                </c:pt>
                <c:pt idx="260">
                  <c:v>11.398351999999999</c:v>
                </c:pt>
                <c:pt idx="261">
                  <c:v>11.453189999999999</c:v>
                </c:pt>
                <c:pt idx="262">
                  <c:v>11.5495289999999</c:v>
                </c:pt>
                <c:pt idx="263">
                  <c:v>11.4651759999999</c:v>
                </c:pt>
                <c:pt idx="264">
                  <c:v>11.541094999999901</c:v>
                </c:pt>
                <c:pt idx="265">
                  <c:v>11.538385</c:v>
                </c:pt>
                <c:pt idx="266">
                  <c:v>11.47926</c:v>
                </c:pt>
                <c:pt idx="267">
                  <c:v>11.523078999999999</c:v>
                </c:pt>
                <c:pt idx="268">
                  <c:v>11.6201189999999</c:v>
                </c:pt>
                <c:pt idx="269">
                  <c:v>11.667022999999899</c:v>
                </c:pt>
                <c:pt idx="270">
                  <c:v>11.489202000000001</c:v>
                </c:pt>
                <c:pt idx="271">
                  <c:v>11.562565999999901</c:v>
                </c:pt>
                <c:pt idx="272">
                  <c:v>11.471688</c:v>
                </c:pt>
                <c:pt idx="273">
                  <c:v>11.494710999999899</c:v>
                </c:pt>
                <c:pt idx="274">
                  <c:v>11.4577109999999</c:v>
                </c:pt>
                <c:pt idx="275">
                  <c:v>11.552889</c:v>
                </c:pt>
                <c:pt idx="276">
                  <c:v>11.483158</c:v>
                </c:pt>
                <c:pt idx="277">
                  <c:v>11.535105999999899</c:v>
                </c:pt>
                <c:pt idx="278">
                  <c:v>11.577565</c:v>
                </c:pt>
                <c:pt idx="279">
                  <c:v>11.562071999999899</c:v>
                </c:pt>
                <c:pt idx="280">
                  <c:v>11.4477359999999</c:v>
                </c:pt>
                <c:pt idx="281">
                  <c:v>11.519715999999899</c:v>
                </c:pt>
                <c:pt idx="282">
                  <c:v>11.607208</c:v>
                </c:pt>
                <c:pt idx="283">
                  <c:v>11.533683</c:v>
                </c:pt>
                <c:pt idx="284">
                  <c:v>11.493902</c:v>
                </c:pt>
                <c:pt idx="285">
                  <c:v>11.5506139999999</c:v>
                </c:pt>
                <c:pt idx="286">
                  <c:v>11.580731999999999</c:v>
                </c:pt>
                <c:pt idx="287">
                  <c:v>11.604382999999901</c:v>
                </c:pt>
                <c:pt idx="288">
                  <c:v>11.586791</c:v>
                </c:pt>
                <c:pt idx="289">
                  <c:v>11.6044879999999</c:v>
                </c:pt>
                <c:pt idx="290">
                  <c:v>11.6937579999999</c:v>
                </c:pt>
                <c:pt idx="291">
                  <c:v>11.560722999999999</c:v>
                </c:pt>
                <c:pt idx="292">
                  <c:v>11.5958869999999</c:v>
                </c:pt>
                <c:pt idx="293">
                  <c:v>11.5727109999999</c:v>
                </c:pt>
                <c:pt idx="294">
                  <c:v>11.61505</c:v>
                </c:pt>
                <c:pt idx="295">
                  <c:v>11.480609999999899</c:v>
                </c:pt>
                <c:pt idx="296">
                  <c:v>11.527502</c:v>
                </c:pt>
                <c:pt idx="297">
                  <c:v>11.509888999999999</c:v>
                </c:pt>
                <c:pt idx="298">
                  <c:v>11.540588</c:v>
                </c:pt>
                <c:pt idx="299">
                  <c:v>11.618767</c:v>
                </c:pt>
                <c:pt idx="300">
                  <c:v>11.612615999999999</c:v>
                </c:pt>
                <c:pt idx="301">
                  <c:v>11.660159</c:v>
                </c:pt>
                <c:pt idx="302">
                  <c:v>11.546246999999999</c:v>
                </c:pt>
                <c:pt idx="303">
                  <c:v>11.679004000000001</c:v>
                </c:pt>
                <c:pt idx="304">
                  <c:v>11.6961399999999</c:v>
                </c:pt>
                <c:pt idx="305">
                  <c:v>11.7405589999999</c:v>
                </c:pt>
                <c:pt idx="306">
                  <c:v>11.679993</c:v>
                </c:pt>
                <c:pt idx="307">
                  <c:v>11.600663000000001</c:v>
                </c:pt>
                <c:pt idx="308">
                  <c:v>11.696274999999901</c:v>
                </c:pt>
                <c:pt idx="309">
                  <c:v>11.731268</c:v>
                </c:pt>
                <c:pt idx="310">
                  <c:v>11.672605999999901</c:v>
                </c:pt>
              </c:numCache>
            </c:numRef>
          </c:yVal>
          <c:smooth val="1"/>
          <c:extLst xmlns:c16r2="http://schemas.microsoft.com/office/drawing/2015/06/chart">
            <c:ext xmlns:c16="http://schemas.microsoft.com/office/drawing/2014/chart" uri="{C3380CC4-5D6E-409C-BE32-E72D297353CC}">
              <c16:uniqueId val="{00000002-3436-4DF6-9195-87927E6F326B}"/>
            </c:ext>
          </c:extLst>
        </c:ser>
        <c:dLbls>
          <c:showLegendKey val="0"/>
          <c:showVal val="0"/>
          <c:showCatName val="0"/>
          <c:showSerName val="0"/>
          <c:showPercent val="0"/>
          <c:showBubbleSize val="0"/>
        </c:dLbls>
        <c:axId val="532762160"/>
        <c:axId val="532762552"/>
      </c:scatterChart>
      <c:valAx>
        <c:axId val="532762160"/>
        <c:scaling>
          <c:orientation val="minMax"/>
          <c:max val="1500"/>
          <c:min val="0"/>
        </c:scaling>
        <c:delete val="0"/>
        <c:axPos val="b"/>
        <c:majorGridlines>
          <c:spPr>
            <a:ln w="9525" cap="flat" cmpd="sng" algn="ctr">
              <a:solidFill>
                <a:schemeClr val="bg1">
                  <a:lumMod val="65000"/>
                </a:schemeClr>
              </a:solidFill>
              <a:round/>
            </a:ln>
            <a:effectLst/>
          </c:spPr>
        </c:majorGridlines>
        <c:title>
          <c:tx>
            <c:rich>
              <a:bodyPr rot="0" spcFirstLastPara="1" vertOverflow="ellipsis" vert="horz" wrap="square" anchor="ctr" anchorCtr="1"/>
              <a:lstStyle/>
              <a:p>
                <a:pPr>
                  <a:defRPr sz="1600" b="1" i="0" u="none" strike="noStrike" kern="1200" baseline="0">
                    <a:solidFill>
                      <a:sysClr val="windowText" lastClr="000000"/>
                    </a:solidFill>
                    <a:latin typeface="+mn-lt"/>
                    <a:ea typeface="+mn-ea"/>
                    <a:cs typeface="+mn-cs"/>
                  </a:defRPr>
                </a:pPr>
                <a:r>
                  <a:rPr lang="fr-FR" sz="1600"/>
                  <a:t>time [s]</a:t>
                </a:r>
              </a:p>
            </c:rich>
          </c:tx>
          <c:layout>
            <c:manualLayout>
              <c:xMode val="edge"/>
              <c:yMode val="edge"/>
              <c:x val="0.45096387006914002"/>
              <c:y val="0.92780539751191948"/>
            </c:manualLayout>
          </c:layout>
          <c:overlay val="0"/>
          <c:spPr>
            <a:noFill/>
            <a:ln>
              <a:noFill/>
            </a:ln>
            <a:effectLst/>
          </c:spPr>
        </c:title>
        <c:numFmt formatCode="General"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600" b="1" i="0" u="none" strike="noStrike" kern="1200" baseline="0">
                <a:solidFill>
                  <a:sysClr val="windowText" lastClr="000000"/>
                </a:solidFill>
                <a:latin typeface="+mn-lt"/>
                <a:ea typeface="+mn-ea"/>
                <a:cs typeface="+mn-cs"/>
              </a:defRPr>
            </a:pPr>
            <a:endParaRPr lang="fr-FR"/>
          </a:p>
        </c:txPr>
        <c:crossAx val="532762552"/>
        <c:crosses val="autoZero"/>
        <c:crossBetween val="midCat"/>
      </c:valAx>
      <c:valAx>
        <c:axId val="532762552"/>
        <c:scaling>
          <c:orientation val="minMax"/>
          <c:max val="12"/>
          <c:min val="0"/>
        </c:scaling>
        <c:delete val="0"/>
        <c:axPos val="l"/>
        <c:majorGridlines>
          <c:spPr>
            <a:ln w="9525" cap="flat" cmpd="sng" algn="ctr">
              <a:solidFill>
                <a:schemeClr val="bg1">
                  <a:lumMod val="65000"/>
                </a:schemeClr>
              </a:solidFill>
              <a:round/>
            </a:ln>
            <a:effectLst/>
          </c:spPr>
        </c:majorGridlines>
        <c:title>
          <c:tx>
            <c:rich>
              <a:bodyPr rot="-5400000" spcFirstLastPara="1" vertOverflow="ellipsis" vert="horz" wrap="square" anchor="ctr" anchorCtr="1"/>
              <a:lstStyle/>
              <a:p>
                <a:pPr>
                  <a:defRPr sz="1600" b="1" i="0" u="none" strike="noStrike" kern="1200" baseline="0">
                    <a:solidFill>
                      <a:sysClr val="windowText" lastClr="000000"/>
                    </a:solidFill>
                    <a:latin typeface="+mn-lt"/>
                    <a:ea typeface="+mn-ea"/>
                    <a:cs typeface="+mn-cs"/>
                  </a:defRPr>
                </a:pPr>
                <a:r>
                  <a:rPr lang="fr-FR" sz="1600"/>
                  <a:t>Temperature [°C]</a:t>
                </a:r>
              </a:p>
            </c:rich>
          </c:tx>
          <c:layout/>
          <c:overlay val="0"/>
          <c:spPr>
            <a:noFill/>
            <a:ln>
              <a:noFill/>
            </a:ln>
            <a:effectLst/>
          </c:spPr>
        </c:title>
        <c:numFmt formatCode="General"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600" b="1" i="0" u="none" strike="noStrike" kern="1200" baseline="0">
                <a:solidFill>
                  <a:sysClr val="windowText" lastClr="000000"/>
                </a:solidFill>
                <a:latin typeface="+mn-lt"/>
                <a:ea typeface="+mn-ea"/>
                <a:cs typeface="+mn-cs"/>
              </a:defRPr>
            </a:pPr>
            <a:endParaRPr lang="fr-FR"/>
          </a:p>
        </c:txPr>
        <c:crossAx val="532762160"/>
        <c:crosses val="autoZero"/>
        <c:crossBetween val="midCat"/>
      </c:valAx>
      <c:spPr>
        <a:noFill/>
        <a:ln>
          <a:noFill/>
        </a:ln>
        <a:effectLst/>
      </c:spPr>
    </c:plotArea>
    <c:legend>
      <c:legendPos val="b"/>
      <c:layout>
        <c:manualLayout>
          <c:xMode val="edge"/>
          <c:yMode val="edge"/>
          <c:x val="0.28084850427350427"/>
          <c:y val="0.60917871282356806"/>
          <c:w val="0.64044271452118551"/>
          <c:h val="0.1629085096138102"/>
        </c:manualLayout>
      </c:layout>
      <c:overlay val="0"/>
      <c:spPr>
        <a:solidFill>
          <a:schemeClr val="bg1"/>
        </a:solidFill>
        <a:ln w="12700">
          <a:solidFill>
            <a:schemeClr val="tx1"/>
          </a:solidFill>
        </a:ln>
        <a:effectLst/>
      </c:spPr>
      <c:txPr>
        <a:bodyPr rot="0" spcFirstLastPara="1" vertOverflow="ellipsis" vert="horz" wrap="square" anchor="ctr" anchorCtr="1"/>
        <a:lstStyle/>
        <a:p>
          <a:pPr>
            <a:defRPr sz="900" b="1" i="0" u="none" strike="noStrike" kern="1200" baseline="0">
              <a:solidFill>
                <a:sysClr val="windowText" lastClr="000000"/>
              </a:solidFill>
              <a:latin typeface="+mn-lt"/>
              <a:ea typeface="+mn-ea"/>
              <a:cs typeface="+mn-cs"/>
            </a:defRPr>
          </a:pPr>
          <a:endParaRPr lang="fr-FR"/>
        </a:p>
      </c:txPr>
    </c:legend>
    <c:plotVisOnly val="1"/>
    <c:dispBlanksAs val="gap"/>
    <c:showDLblsOverMax val="0"/>
  </c:chart>
  <c:spPr>
    <a:noFill/>
    <a:ln>
      <a:noFill/>
    </a:ln>
    <a:effectLst/>
  </c:spPr>
  <c:txPr>
    <a:bodyPr/>
    <a:lstStyle/>
    <a:p>
      <a:pPr>
        <a:defRPr sz="1800" b="1">
          <a:solidFill>
            <a:sysClr val="windowText" lastClr="000000"/>
          </a:solidFill>
        </a:defRPr>
      </a:pPr>
      <a:endParaRPr lang="fr-FR"/>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fr-FR" dirty="0"/>
          </a:p>
        </p:txBody>
      </p:sp>
      <p:sp>
        <p:nvSpPr>
          <p:cNvPr id="3" name="Espace réservé de la date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9EF6F65-7FBA-4C0A-B861-F0B24DDE5A65}" type="datetimeFigureOut">
              <a:rPr lang="fr-FR" smtClean="0"/>
              <a:t>14/03/2019</a:t>
            </a:fld>
            <a:endParaRPr lang="fr-FR" dirty="0"/>
          </a:p>
        </p:txBody>
      </p:sp>
      <p:sp>
        <p:nvSpPr>
          <p:cNvPr id="4" name="Espace réservé de l'image des diapositives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fr-FR" dirty="0"/>
          </a:p>
        </p:txBody>
      </p:sp>
      <p:sp>
        <p:nvSpPr>
          <p:cNvPr id="5" name="Espace réservé des commentaires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6" name="Espace réservé du pied de page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fr-FR" dirty="0"/>
          </a:p>
        </p:txBody>
      </p:sp>
      <p:sp>
        <p:nvSpPr>
          <p:cNvPr id="7" name="Espace réservé du numéro de diapositive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B6F9508-2A36-488E-928B-AD2C00F08A0E}" type="slidenum">
              <a:rPr lang="fr-FR" smtClean="0"/>
              <a:t>‹N°›</a:t>
            </a:fld>
            <a:endParaRPr lang="fr-FR" dirty="0"/>
          </a:p>
        </p:txBody>
      </p:sp>
    </p:spTree>
    <p:extLst>
      <p:ext uri="{BB962C8B-B14F-4D97-AF65-F5344CB8AC3E}">
        <p14:creationId xmlns:p14="http://schemas.microsoft.com/office/powerpoint/2010/main" val="2325184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Je</a:t>
            </a:r>
            <a:r>
              <a:rPr lang="fr-FR" baseline="0" dirty="0" smtClean="0"/>
              <a:t> vais vous présenter une partie de mes travaux de ma première année de thèse qui :</a:t>
            </a:r>
            <a:endParaRPr lang="fr-FR" dirty="0"/>
          </a:p>
        </p:txBody>
      </p:sp>
      <p:sp>
        <p:nvSpPr>
          <p:cNvPr id="4" name="Espace réservé du numéro de diapositive 3"/>
          <p:cNvSpPr>
            <a:spLocks noGrp="1"/>
          </p:cNvSpPr>
          <p:nvPr>
            <p:ph type="sldNum" sz="quarter" idx="10"/>
          </p:nvPr>
        </p:nvSpPr>
        <p:spPr/>
        <p:txBody>
          <a:bodyPr/>
          <a:lstStyle/>
          <a:p>
            <a:fld id="{BB6F9508-2A36-488E-928B-AD2C00F08A0E}" type="slidenum">
              <a:rPr lang="fr-FR" smtClean="0"/>
              <a:t>1</a:t>
            </a:fld>
            <a:endParaRPr lang="fr-FR" dirty="0"/>
          </a:p>
        </p:txBody>
      </p:sp>
    </p:spTree>
    <p:extLst>
      <p:ext uri="{BB962C8B-B14F-4D97-AF65-F5344CB8AC3E}">
        <p14:creationId xmlns:p14="http://schemas.microsoft.com/office/powerpoint/2010/main" val="8051500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baseline="0" dirty="0" smtClean="0"/>
              <a:t>Ces jalons nous permettent de distinguer les deux phases. </a:t>
            </a:r>
          </a:p>
          <a:p>
            <a:r>
              <a:rPr lang="fr-FR" baseline="0" dirty="0" smtClean="0"/>
              <a:t>Nous obtenons la différence de température obtenue en soustrayant la température minimale relevée à la température maximale relevée</a:t>
            </a:r>
          </a:p>
        </p:txBody>
      </p:sp>
      <p:sp>
        <p:nvSpPr>
          <p:cNvPr id="4" name="Espace réservé du numéro de diapositive 3"/>
          <p:cNvSpPr>
            <a:spLocks noGrp="1"/>
          </p:cNvSpPr>
          <p:nvPr>
            <p:ph type="sldNum" sz="quarter" idx="10"/>
          </p:nvPr>
        </p:nvSpPr>
        <p:spPr/>
        <p:txBody>
          <a:bodyPr/>
          <a:lstStyle/>
          <a:p>
            <a:fld id="{BB6F9508-2A36-488E-928B-AD2C00F08A0E}" type="slidenum">
              <a:rPr lang="fr-FR" smtClean="0"/>
              <a:t>10</a:t>
            </a:fld>
            <a:endParaRPr lang="fr-FR" dirty="0"/>
          </a:p>
        </p:txBody>
      </p:sp>
    </p:spTree>
    <p:extLst>
      <p:ext uri="{BB962C8B-B14F-4D97-AF65-F5344CB8AC3E}">
        <p14:creationId xmlns:p14="http://schemas.microsoft.com/office/powerpoint/2010/main" val="13218703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baseline="0" dirty="0" smtClean="0"/>
              <a:t>Parler des amplitudes sur les disques</a:t>
            </a:r>
          </a:p>
        </p:txBody>
      </p:sp>
      <p:sp>
        <p:nvSpPr>
          <p:cNvPr id="4" name="Espace réservé du numéro de diapositive 3"/>
          <p:cNvSpPr>
            <a:spLocks noGrp="1"/>
          </p:cNvSpPr>
          <p:nvPr>
            <p:ph type="sldNum" sz="quarter" idx="10"/>
          </p:nvPr>
        </p:nvSpPr>
        <p:spPr/>
        <p:txBody>
          <a:bodyPr/>
          <a:lstStyle/>
          <a:p>
            <a:fld id="{BB6F9508-2A36-488E-928B-AD2C00F08A0E}" type="slidenum">
              <a:rPr lang="fr-FR" smtClean="0"/>
              <a:t>11</a:t>
            </a:fld>
            <a:endParaRPr lang="fr-FR" dirty="0"/>
          </a:p>
        </p:txBody>
      </p:sp>
    </p:spTree>
    <p:extLst>
      <p:ext uri="{BB962C8B-B14F-4D97-AF65-F5344CB8AC3E}">
        <p14:creationId xmlns:p14="http://schemas.microsoft.com/office/powerpoint/2010/main" val="13218703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baseline="0" dirty="0" smtClean="0"/>
          </a:p>
        </p:txBody>
      </p:sp>
      <p:sp>
        <p:nvSpPr>
          <p:cNvPr id="4" name="Espace réservé du numéro de diapositive 3"/>
          <p:cNvSpPr>
            <a:spLocks noGrp="1"/>
          </p:cNvSpPr>
          <p:nvPr>
            <p:ph type="sldNum" sz="quarter" idx="10"/>
          </p:nvPr>
        </p:nvSpPr>
        <p:spPr/>
        <p:txBody>
          <a:bodyPr/>
          <a:lstStyle/>
          <a:p>
            <a:fld id="{BB6F9508-2A36-488E-928B-AD2C00F08A0E}" type="slidenum">
              <a:rPr lang="fr-FR" smtClean="0"/>
              <a:t>12</a:t>
            </a:fld>
            <a:endParaRPr lang="fr-FR" dirty="0"/>
          </a:p>
        </p:txBody>
      </p:sp>
    </p:spTree>
    <p:extLst>
      <p:ext uri="{BB962C8B-B14F-4D97-AF65-F5344CB8AC3E}">
        <p14:creationId xmlns:p14="http://schemas.microsoft.com/office/powerpoint/2010/main" val="13218703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baseline="0" dirty="0" smtClean="0"/>
          </a:p>
        </p:txBody>
      </p:sp>
      <p:sp>
        <p:nvSpPr>
          <p:cNvPr id="4" name="Espace réservé du numéro de diapositive 3"/>
          <p:cNvSpPr>
            <a:spLocks noGrp="1"/>
          </p:cNvSpPr>
          <p:nvPr>
            <p:ph type="sldNum" sz="quarter" idx="10"/>
          </p:nvPr>
        </p:nvSpPr>
        <p:spPr/>
        <p:txBody>
          <a:bodyPr/>
          <a:lstStyle/>
          <a:p>
            <a:fld id="{BB6F9508-2A36-488E-928B-AD2C00F08A0E}" type="slidenum">
              <a:rPr lang="fr-FR" smtClean="0"/>
              <a:t>13</a:t>
            </a:fld>
            <a:endParaRPr lang="fr-FR" dirty="0"/>
          </a:p>
        </p:txBody>
      </p:sp>
    </p:spTree>
    <p:extLst>
      <p:ext uri="{BB962C8B-B14F-4D97-AF65-F5344CB8AC3E}">
        <p14:creationId xmlns:p14="http://schemas.microsoft.com/office/powerpoint/2010/main" val="13218703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baseline="0" dirty="0" smtClean="0"/>
          </a:p>
        </p:txBody>
      </p:sp>
      <p:sp>
        <p:nvSpPr>
          <p:cNvPr id="4" name="Espace réservé du numéro de diapositive 3"/>
          <p:cNvSpPr>
            <a:spLocks noGrp="1"/>
          </p:cNvSpPr>
          <p:nvPr>
            <p:ph type="sldNum" sz="quarter" idx="10"/>
          </p:nvPr>
        </p:nvSpPr>
        <p:spPr/>
        <p:txBody>
          <a:bodyPr/>
          <a:lstStyle/>
          <a:p>
            <a:fld id="{BB6F9508-2A36-488E-928B-AD2C00F08A0E}" type="slidenum">
              <a:rPr lang="fr-FR" smtClean="0"/>
              <a:t>14</a:t>
            </a:fld>
            <a:endParaRPr lang="fr-FR" dirty="0"/>
          </a:p>
        </p:txBody>
      </p:sp>
    </p:spTree>
    <p:extLst>
      <p:ext uri="{BB962C8B-B14F-4D97-AF65-F5344CB8AC3E}">
        <p14:creationId xmlns:p14="http://schemas.microsoft.com/office/powerpoint/2010/main" val="13218703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baseline="0" dirty="0" smtClean="0"/>
          </a:p>
        </p:txBody>
      </p:sp>
      <p:sp>
        <p:nvSpPr>
          <p:cNvPr id="4" name="Espace réservé du numéro de diapositive 3"/>
          <p:cNvSpPr>
            <a:spLocks noGrp="1"/>
          </p:cNvSpPr>
          <p:nvPr>
            <p:ph type="sldNum" sz="quarter" idx="10"/>
          </p:nvPr>
        </p:nvSpPr>
        <p:spPr/>
        <p:txBody>
          <a:bodyPr/>
          <a:lstStyle/>
          <a:p>
            <a:fld id="{BB6F9508-2A36-488E-928B-AD2C00F08A0E}" type="slidenum">
              <a:rPr lang="fr-FR" smtClean="0"/>
              <a:t>15</a:t>
            </a:fld>
            <a:endParaRPr lang="fr-FR" dirty="0"/>
          </a:p>
        </p:txBody>
      </p:sp>
    </p:spTree>
    <p:extLst>
      <p:ext uri="{BB962C8B-B14F-4D97-AF65-F5344CB8AC3E}">
        <p14:creationId xmlns:p14="http://schemas.microsoft.com/office/powerpoint/2010/main" val="13218703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baseline="0" dirty="0" smtClean="0"/>
          </a:p>
        </p:txBody>
      </p:sp>
      <p:sp>
        <p:nvSpPr>
          <p:cNvPr id="4" name="Espace réservé du numéro de diapositive 3"/>
          <p:cNvSpPr>
            <a:spLocks noGrp="1"/>
          </p:cNvSpPr>
          <p:nvPr>
            <p:ph type="sldNum" sz="quarter" idx="10"/>
          </p:nvPr>
        </p:nvSpPr>
        <p:spPr/>
        <p:txBody>
          <a:bodyPr/>
          <a:lstStyle/>
          <a:p>
            <a:fld id="{BB6F9508-2A36-488E-928B-AD2C00F08A0E}" type="slidenum">
              <a:rPr lang="fr-FR" smtClean="0"/>
              <a:t>16</a:t>
            </a:fld>
            <a:endParaRPr lang="fr-FR" dirty="0"/>
          </a:p>
        </p:txBody>
      </p:sp>
    </p:spTree>
    <p:extLst>
      <p:ext uri="{BB962C8B-B14F-4D97-AF65-F5344CB8AC3E}">
        <p14:creationId xmlns:p14="http://schemas.microsoft.com/office/powerpoint/2010/main" val="13218703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baseline="0" dirty="0" smtClean="0"/>
          </a:p>
        </p:txBody>
      </p:sp>
      <p:sp>
        <p:nvSpPr>
          <p:cNvPr id="4" name="Espace réservé du numéro de diapositive 3"/>
          <p:cNvSpPr>
            <a:spLocks noGrp="1"/>
          </p:cNvSpPr>
          <p:nvPr>
            <p:ph type="sldNum" sz="quarter" idx="10"/>
          </p:nvPr>
        </p:nvSpPr>
        <p:spPr/>
        <p:txBody>
          <a:bodyPr/>
          <a:lstStyle/>
          <a:p>
            <a:fld id="{BB6F9508-2A36-488E-928B-AD2C00F08A0E}" type="slidenum">
              <a:rPr lang="fr-FR" smtClean="0"/>
              <a:t>17</a:t>
            </a:fld>
            <a:endParaRPr lang="fr-FR" dirty="0"/>
          </a:p>
        </p:txBody>
      </p:sp>
    </p:spTree>
    <p:extLst>
      <p:ext uri="{BB962C8B-B14F-4D97-AF65-F5344CB8AC3E}">
        <p14:creationId xmlns:p14="http://schemas.microsoft.com/office/powerpoint/2010/main" val="13218703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baseline="0" dirty="0" smtClean="0"/>
          </a:p>
        </p:txBody>
      </p:sp>
      <p:sp>
        <p:nvSpPr>
          <p:cNvPr id="4" name="Espace réservé du numéro de diapositive 3"/>
          <p:cNvSpPr>
            <a:spLocks noGrp="1"/>
          </p:cNvSpPr>
          <p:nvPr>
            <p:ph type="sldNum" sz="quarter" idx="10"/>
          </p:nvPr>
        </p:nvSpPr>
        <p:spPr/>
        <p:txBody>
          <a:bodyPr/>
          <a:lstStyle/>
          <a:p>
            <a:fld id="{BB6F9508-2A36-488E-928B-AD2C00F08A0E}" type="slidenum">
              <a:rPr lang="fr-FR" smtClean="0"/>
              <a:t>18</a:t>
            </a:fld>
            <a:endParaRPr lang="fr-FR" dirty="0"/>
          </a:p>
        </p:txBody>
      </p:sp>
    </p:spTree>
    <p:extLst>
      <p:ext uri="{BB962C8B-B14F-4D97-AF65-F5344CB8AC3E}">
        <p14:creationId xmlns:p14="http://schemas.microsoft.com/office/powerpoint/2010/main" val="13218703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baseline="0" dirty="0" smtClean="0"/>
              <a:t>Bilan mitigé sur l’apparition de l’effet Morton, les symptômes sont présents mais la stabilisation des vibrations spirales nous montre qu’il y a une stabilisation du système que nous expliquons pas pour le moment. </a:t>
            </a:r>
          </a:p>
        </p:txBody>
      </p:sp>
      <p:sp>
        <p:nvSpPr>
          <p:cNvPr id="4" name="Espace réservé du numéro de diapositive 3"/>
          <p:cNvSpPr>
            <a:spLocks noGrp="1"/>
          </p:cNvSpPr>
          <p:nvPr>
            <p:ph type="sldNum" sz="quarter" idx="10"/>
          </p:nvPr>
        </p:nvSpPr>
        <p:spPr/>
        <p:txBody>
          <a:bodyPr/>
          <a:lstStyle/>
          <a:p>
            <a:fld id="{BB6F9508-2A36-488E-928B-AD2C00F08A0E}" type="slidenum">
              <a:rPr lang="fr-FR" smtClean="0"/>
              <a:t>19</a:t>
            </a:fld>
            <a:endParaRPr lang="fr-FR" dirty="0"/>
          </a:p>
        </p:txBody>
      </p:sp>
    </p:spTree>
    <p:extLst>
      <p:ext uri="{BB962C8B-B14F-4D97-AF65-F5344CB8AC3E}">
        <p14:creationId xmlns:p14="http://schemas.microsoft.com/office/powerpoint/2010/main" val="13218703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BB6F9508-2A36-488E-928B-AD2C00F08A0E}" type="slidenum">
              <a:rPr lang="fr-FR" smtClean="0"/>
              <a:t>2</a:t>
            </a:fld>
            <a:endParaRPr lang="fr-FR" dirty="0"/>
          </a:p>
        </p:txBody>
      </p:sp>
    </p:spTree>
    <p:extLst>
      <p:ext uri="{BB962C8B-B14F-4D97-AF65-F5344CB8AC3E}">
        <p14:creationId xmlns:p14="http://schemas.microsoft.com/office/powerpoint/2010/main" val="132187031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sz="1200" kern="1200" dirty="0" smtClean="0">
                <a:solidFill>
                  <a:schemeClr val="tx1"/>
                </a:solidFill>
                <a:effectLst/>
                <a:latin typeface="+mn-lt"/>
                <a:ea typeface="+mn-ea"/>
                <a:cs typeface="+mn-cs"/>
              </a:rPr>
              <a:t>Par rapport aux travaux effectués sur l’effet Morton, </a:t>
            </a:r>
          </a:p>
          <a:p>
            <a:pPr lvl="0"/>
            <a:r>
              <a:rPr lang="fr-FR" sz="1200" kern="1200" dirty="0" smtClean="0">
                <a:solidFill>
                  <a:schemeClr val="tx1"/>
                </a:solidFill>
                <a:effectLst/>
                <a:latin typeface="+mn-lt"/>
                <a:ea typeface="+mn-ea"/>
                <a:cs typeface="+mn-cs"/>
              </a:rPr>
              <a:t>ce code résout l’équation de l’énergie du film en 3D pour avoir le champ de température plus précise. (les autres études utilisent plutôt une démarche en 2D pour traiter l’équation de l’énergie du film.) </a:t>
            </a:r>
          </a:p>
          <a:p>
            <a:pPr lvl="0"/>
            <a:r>
              <a:rPr lang="fr-FR" sz="1200" kern="1200" dirty="0" smtClean="0">
                <a:solidFill>
                  <a:schemeClr val="tx1"/>
                </a:solidFill>
                <a:effectLst/>
                <a:latin typeface="+mn-lt"/>
                <a:ea typeface="+mn-ea"/>
                <a:cs typeface="+mn-cs"/>
              </a:rPr>
              <a:t>Une démarche de </a:t>
            </a:r>
            <a:r>
              <a:rPr lang="fr-FR" sz="1200" kern="1200" dirty="0" err="1" smtClean="0">
                <a:solidFill>
                  <a:schemeClr val="tx1"/>
                </a:solidFill>
                <a:effectLst/>
                <a:latin typeface="+mn-lt"/>
                <a:ea typeface="+mn-ea"/>
                <a:cs typeface="+mn-cs"/>
              </a:rPr>
              <a:t>moyennage</a:t>
            </a:r>
            <a:r>
              <a:rPr lang="fr-FR" sz="1200" kern="1200" dirty="0" smtClean="0">
                <a:solidFill>
                  <a:schemeClr val="tx1"/>
                </a:solidFill>
                <a:effectLst/>
                <a:latin typeface="+mn-lt"/>
                <a:ea typeface="+mn-ea"/>
                <a:cs typeface="+mn-cs"/>
              </a:rPr>
              <a:t> du flux thermique pour homogénéiser les échelles du temps (dynamique et thermique)</a:t>
            </a:r>
          </a:p>
          <a:p>
            <a:r>
              <a:rPr lang="fr-FR" sz="1200" kern="1200" dirty="0" smtClean="0">
                <a:solidFill>
                  <a:schemeClr val="tx1"/>
                </a:solidFill>
                <a:effectLst/>
                <a:latin typeface="+mn-lt"/>
                <a:ea typeface="+mn-ea"/>
                <a:cs typeface="+mn-cs"/>
              </a:rPr>
              <a:t>Traiter le problème en transitoire, essayer de simuler en temps réel évolution des amplitudes en fonction du temps.</a:t>
            </a:r>
            <a:endParaRPr lang="fr-FR" baseline="0" dirty="0" smtClean="0"/>
          </a:p>
        </p:txBody>
      </p:sp>
      <p:sp>
        <p:nvSpPr>
          <p:cNvPr id="4" name="Espace réservé du numéro de diapositive 3"/>
          <p:cNvSpPr>
            <a:spLocks noGrp="1"/>
          </p:cNvSpPr>
          <p:nvPr>
            <p:ph type="sldNum" sz="quarter" idx="10"/>
          </p:nvPr>
        </p:nvSpPr>
        <p:spPr/>
        <p:txBody>
          <a:bodyPr/>
          <a:lstStyle/>
          <a:p>
            <a:fld id="{BB6F9508-2A36-488E-928B-AD2C00F08A0E}" type="slidenum">
              <a:rPr lang="fr-FR" smtClean="0"/>
              <a:t>20</a:t>
            </a:fld>
            <a:endParaRPr lang="fr-FR" dirty="0"/>
          </a:p>
        </p:txBody>
      </p:sp>
    </p:spTree>
    <p:extLst>
      <p:ext uri="{BB962C8B-B14F-4D97-AF65-F5344CB8AC3E}">
        <p14:creationId xmlns:p14="http://schemas.microsoft.com/office/powerpoint/2010/main" val="132187031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baseline="0" dirty="0" smtClean="0"/>
          </a:p>
        </p:txBody>
      </p:sp>
      <p:sp>
        <p:nvSpPr>
          <p:cNvPr id="4" name="Espace réservé du numéro de diapositive 3"/>
          <p:cNvSpPr>
            <a:spLocks noGrp="1"/>
          </p:cNvSpPr>
          <p:nvPr>
            <p:ph type="sldNum" sz="quarter" idx="10"/>
          </p:nvPr>
        </p:nvSpPr>
        <p:spPr/>
        <p:txBody>
          <a:bodyPr/>
          <a:lstStyle/>
          <a:p>
            <a:fld id="{BB6F9508-2A36-488E-928B-AD2C00F08A0E}" type="slidenum">
              <a:rPr lang="fr-FR" smtClean="0"/>
              <a:t>21</a:t>
            </a:fld>
            <a:endParaRPr lang="fr-FR" dirty="0"/>
          </a:p>
        </p:txBody>
      </p:sp>
    </p:spTree>
    <p:extLst>
      <p:ext uri="{BB962C8B-B14F-4D97-AF65-F5344CB8AC3E}">
        <p14:creationId xmlns:p14="http://schemas.microsoft.com/office/powerpoint/2010/main" val="132187031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baseline="0" dirty="0" smtClean="0"/>
          </a:p>
        </p:txBody>
      </p:sp>
      <p:sp>
        <p:nvSpPr>
          <p:cNvPr id="4" name="Espace réservé du numéro de diapositive 3"/>
          <p:cNvSpPr>
            <a:spLocks noGrp="1"/>
          </p:cNvSpPr>
          <p:nvPr>
            <p:ph type="sldNum" sz="quarter" idx="10"/>
          </p:nvPr>
        </p:nvSpPr>
        <p:spPr/>
        <p:txBody>
          <a:bodyPr/>
          <a:lstStyle/>
          <a:p>
            <a:fld id="{BB6F9508-2A36-488E-928B-AD2C00F08A0E}" type="slidenum">
              <a:rPr lang="fr-FR" smtClean="0"/>
              <a:t>22</a:t>
            </a:fld>
            <a:endParaRPr lang="fr-FR" dirty="0"/>
          </a:p>
        </p:txBody>
      </p:sp>
    </p:spTree>
    <p:extLst>
      <p:ext uri="{BB962C8B-B14F-4D97-AF65-F5344CB8AC3E}">
        <p14:creationId xmlns:p14="http://schemas.microsoft.com/office/powerpoint/2010/main" val="132187031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baseline="0" dirty="0" smtClean="0"/>
          </a:p>
        </p:txBody>
      </p:sp>
      <p:sp>
        <p:nvSpPr>
          <p:cNvPr id="4" name="Espace réservé du numéro de diapositive 3"/>
          <p:cNvSpPr>
            <a:spLocks noGrp="1"/>
          </p:cNvSpPr>
          <p:nvPr>
            <p:ph type="sldNum" sz="quarter" idx="10"/>
          </p:nvPr>
        </p:nvSpPr>
        <p:spPr/>
        <p:txBody>
          <a:bodyPr/>
          <a:lstStyle/>
          <a:p>
            <a:fld id="{BB6F9508-2A36-488E-928B-AD2C00F08A0E}" type="slidenum">
              <a:rPr lang="fr-FR" smtClean="0"/>
              <a:t>23</a:t>
            </a:fld>
            <a:endParaRPr lang="fr-FR" dirty="0"/>
          </a:p>
        </p:txBody>
      </p:sp>
    </p:spTree>
    <p:extLst>
      <p:ext uri="{BB962C8B-B14F-4D97-AF65-F5344CB8AC3E}">
        <p14:creationId xmlns:p14="http://schemas.microsoft.com/office/powerpoint/2010/main" val="132187031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baseline="0" dirty="0" smtClean="0"/>
          </a:p>
        </p:txBody>
      </p:sp>
      <p:sp>
        <p:nvSpPr>
          <p:cNvPr id="4" name="Espace réservé du numéro de diapositive 3"/>
          <p:cNvSpPr>
            <a:spLocks noGrp="1"/>
          </p:cNvSpPr>
          <p:nvPr>
            <p:ph type="sldNum" sz="quarter" idx="10"/>
          </p:nvPr>
        </p:nvSpPr>
        <p:spPr/>
        <p:txBody>
          <a:bodyPr/>
          <a:lstStyle/>
          <a:p>
            <a:fld id="{BB6F9508-2A36-488E-928B-AD2C00F08A0E}" type="slidenum">
              <a:rPr lang="fr-FR" smtClean="0"/>
              <a:t>24</a:t>
            </a:fld>
            <a:endParaRPr lang="fr-FR" dirty="0"/>
          </a:p>
        </p:txBody>
      </p:sp>
    </p:spTree>
    <p:extLst>
      <p:ext uri="{BB962C8B-B14F-4D97-AF65-F5344CB8AC3E}">
        <p14:creationId xmlns:p14="http://schemas.microsoft.com/office/powerpoint/2010/main" val="13218703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BB6F9508-2A36-488E-928B-AD2C00F08A0E}" type="slidenum">
              <a:rPr lang="fr-FR" smtClean="0"/>
              <a:t>3</a:t>
            </a:fld>
            <a:endParaRPr lang="fr-FR" dirty="0"/>
          </a:p>
        </p:txBody>
      </p:sp>
    </p:spTree>
    <p:extLst>
      <p:ext uri="{BB962C8B-B14F-4D97-AF65-F5344CB8AC3E}">
        <p14:creationId xmlns:p14="http://schemas.microsoft.com/office/powerpoint/2010/main" val="13218703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Comme</a:t>
            </a:r>
            <a:r>
              <a:rPr lang="fr-FR" baseline="0" dirty="0" smtClean="0"/>
              <a:t> :</a:t>
            </a:r>
            <a:endParaRPr lang="fr-FR" dirty="0" smtClean="0"/>
          </a:p>
          <a:p>
            <a:r>
              <a:rPr lang="fr-FR" dirty="0" smtClean="0"/>
              <a:t>	Vitesse</a:t>
            </a:r>
            <a:r>
              <a:rPr lang="fr-FR" baseline="0" dirty="0" smtClean="0"/>
              <a:t> de rotation constante</a:t>
            </a:r>
          </a:p>
          <a:p>
            <a:r>
              <a:rPr lang="fr-FR" baseline="0" dirty="0" smtClean="0"/>
              <a:t>	Précession synchrone directe du centre du rotor amenée par le balourd mécanique</a:t>
            </a:r>
          </a:p>
          <a:p>
            <a:r>
              <a:rPr lang="fr-FR" baseline="0" dirty="0" smtClean="0"/>
              <a:t>Alors </a:t>
            </a:r>
          </a:p>
          <a:p>
            <a:r>
              <a:rPr lang="fr-FR" baseline="0" dirty="0" smtClean="0"/>
              <a:t>	Beta constant (déphasage lié au mode d’</a:t>
            </a:r>
            <a:r>
              <a:rPr lang="fr-FR" baseline="0" dirty="0" err="1" smtClean="0"/>
              <a:t>exitation</a:t>
            </a:r>
            <a:r>
              <a:rPr lang="fr-FR" baseline="0" dirty="0" smtClean="0"/>
              <a:t>) w&lt;</a:t>
            </a:r>
            <a:r>
              <a:rPr lang="fr-FR" baseline="0" dirty="0" err="1" smtClean="0"/>
              <a:t>wcr</a:t>
            </a:r>
            <a:r>
              <a:rPr lang="fr-FR" baseline="0" dirty="0" smtClean="0"/>
              <a:t> =&gt; 0°&lt;beta&lt;90° donc si w= </a:t>
            </a:r>
            <a:r>
              <a:rPr lang="fr-FR" baseline="0" dirty="0" err="1" smtClean="0"/>
              <a:t>cst</a:t>
            </a:r>
            <a:r>
              <a:rPr lang="fr-FR" baseline="0" dirty="0" smtClean="0"/>
              <a:t> : beta </a:t>
            </a:r>
            <a:r>
              <a:rPr lang="fr-FR" baseline="0" dirty="0" err="1" smtClean="0"/>
              <a:t>cst</a:t>
            </a:r>
            <a:endParaRPr lang="fr-FR" baseline="0" dirty="0" smtClean="0"/>
          </a:p>
          <a:p>
            <a:r>
              <a:rPr lang="fr-FR" baseline="0" dirty="0" smtClean="0"/>
              <a:t>	le point haut (</a:t>
            </a:r>
            <a:r>
              <a:rPr lang="fr-FR" baseline="0" dirty="0" err="1" smtClean="0"/>
              <a:t>ep</a:t>
            </a:r>
            <a:r>
              <a:rPr lang="fr-FR" baseline="0" dirty="0" smtClean="0"/>
              <a:t> minimale du film fluide) est toujours au même endroit sur le rotor</a:t>
            </a:r>
          </a:p>
          <a:p>
            <a:r>
              <a:rPr lang="fr-FR" baseline="0" dirty="0" smtClean="0"/>
              <a:t>Echauffement lié au cisaillement du film d’huile provoque un point chaud</a:t>
            </a:r>
          </a:p>
          <a:p>
            <a:r>
              <a:rPr lang="fr-FR" baseline="0" dirty="0" smtClean="0"/>
              <a:t>	Ce point chaud entraine la courbure du rotor, qui peut se matérialiser par un effort lié à la raideur du rotor et au défaut de courbure</a:t>
            </a:r>
          </a:p>
          <a:p>
            <a:r>
              <a:rPr lang="fr-FR" baseline="0" dirty="0" smtClean="0"/>
              <a:t>L’addition de ces 2 efforts crée un effort résultant plus important avec une orientation différente se qui entraine :</a:t>
            </a:r>
          </a:p>
          <a:p>
            <a:r>
              <a:rPr lang="fr-FR" baseline="0" dirty="0" smtClean="0"/>
              <a:t>	Une augmentation de l’amplitude de l’orbite</a:t>
            </a:r>
          </a:p>
          <a:p>
            <a:r>
              <a:rPr lang="fr-FR" baseline="0" dirty="0" smtClean="0"/>
              <a:t>Comme l’angle Beta est toujours le même entre le point haut est l’effort résultant :</a:t>
            </a:r>
          </a:p>
          <a:p>
            <a:r>
              <a:rPr lang="fr-FR" baseline="0" dirty="0" smtClean="0"/>
              <a:t>	Rotation du rotor entraine un déphasage du point haut par rapport au keyphasor</a:t>
            </a:r>
          </a:p>
          <a:p>
            <a:r>
              <a:rPr lang="fr-FR" baseline="0" dirty="0" smtClean="0"/>
              <a:t>Le nouveau point haut est accompagner d’un point nouveau point chaud toujours crée par le cisaillement du film fluide, mais cette fois ci provoquant un effort plus important entrainé par une orbite plus grande</a:t>
            </a:r>
          </a:p>
          <a:p>
            <a:r>
              <a:rPr lang="fr-FR" baseline="0" dirty="0" smtClean="0"/>
              <a:t>Ce qui finalement crée un effort résultant plus important est provocant à nouveau une augmentation des amplitudes et un déphasage.</a:t>
            </a:r>
            <a:endParaRPr lang="fr-FR" dirty="0"/>
          </a:p>
        </p:txBody>
      </p:sp>
      <p:sp>
        <p:nvSpPr>
          <p:cNvPr id="4" name="Espace réservé du numéro de diapositive 3"/>
          <p:cNvSpPr>
            <a:spLocks noGrp="1"/>
          </p:cNvSpPr>
          <p:nvPr>
            <p:ph type="sldNum" sz="quarter" idx="10"/>
          </p:nvPr>
        </p:nvSpPr>
        <p:spPr/>
        <p:txBody>
          <a:bodyPr/>
          <a:lstStyle/>
          <a:p>
            <a:fld id="{BB6F9508-2A36-488E-928B-AD2C00F08A0E}" type="slidenum">
              <a:rPr lang="fr-FR" smtClean="0"/>
              <a:t>4</a:t>
            </a:fld>
            <a:endParaRPr lang="fr-FR" dirty="0"/>
          </a:p>
        </p:txBody>
      </p:sp>
    </p:spTree>
    <p:extLst>
      <p:ext uri="{BB962C8B-B14F-4D97-AF65-F5344CB8AC3E}">
        <p14:creationId xmlns:p14="http://schemas.microsoft.com/office/powerpoint/2010/main" val="13218703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BB6F9508-2A36-488E-928B-AD2C00F08A0E}" type="slidenum">
              <a:rPr lang="fr-FR" smtClean="0"/>
              <a:t>5</a:t>
            </a:fld>
            <a:endParaRPr lang="fr-FR" dirty="0"/>
          </a:p>
        </p:txBody>
      </p:sp>
    </p:spTree>
    <p:extLst>
      <p:ext uri="{BB962C8B-B14F-4D97-AF65-F5344CB8AC3E}">
        <p14:creationId xmlns:p14="http://schemas.microsoft.com/office/powerpoint/2010/main" val="13218703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Vibration</a:t>
            </a:r>
            <a:r>
              <a:rPr lang="fr-FR" baseline="0" dirty="0" smtClean="0"/>
              <a:t>s spirales : Augmentation de l’amplitude accompagné d’un changement de phase</a:t>
            </a:r>
          </a:p>
          <a:p>
            <a:r>
              <a:rPr lang="fr-FR" baseline="0" dirty="0" smtClean="0"/>
              <a:t>Hystérésis : Augmentation des amplitudes synchrones entre l’arrêt et le démarrage.</a:t>
            </a:r>
          </a:p>
          <a:p>
            <a:r>
              <a:rPr lang="fr-FR" baseline="0" dirty="0" smtClean="0"/>
              <a:t>Cyclage : Périodes pendant lesquelles les amplitudes (et phases) augmentent puis diminue, périodicité </a:t>
            </a:r>
          </a:p>
        </p:txBody>
      </p:sp>
      <p:sp>
        <p:nvSpPr>
          <p:cNvPr id="4" name="Espace réservé du numéro de diapositive 3"/>
          <p:cNvSpPr>
            <a:spLocks noGrp="1"/>
          </p:cNvSpPr>
          <p:nvPr>
            <p:ph type="sldNum" sz="quarter" idx="10"/>
          </p:nvPr>
        </p:nvSpPr>
        <p:spPr/>
        <p:txBody>
          <a:bodyPr/>
          <a:lstStyle/>
          <a:p>
            <a:fld id="{BB6F9508-2A36-488E-928B-AD2C00F08A0E}" type="slidenum">
              <a:rPr lang="fr-FR" smtClean="0"/>
              <a:t>6</a:t>
            </a:fld>
            <a:endParaRPr lang="fr-FR" dirty="0"/>
          </a:p>
        </p:txBody>
      </p:sp>
    </p:spTree>
    <p:extLst>
      <p:ext uri="{BB962C8B-B14F-4D97-AF65-F5344CB8AC3E}">
        <p14:creationId xmlns:p14="http://schemas.microsoft.com/office/powerpoint/2010/main" val="13218703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Vibration</a:t>
            </a:r>
            <a:r>
              <a:rPr lang="fr-FR" baseline="0" dirty="0" smtClean="0"/>
              <a:t>s spiral : Augmentation de l’amplitude accompagné d’un changement de phase</a:t>
            </a:r>
          </a:p>
          <a:p>
            <a:r>
              <a:rPr lang="fr-FR" baseline="0" dirty="0" smtClean="0"/>
              <a:t>Hystérésis : Augmentation des amplitudes synchrones entre l’arrêt et le démarrage.</a:t>
            </a:r>
          </a:p>
        </p:txBody>
      </p:sp>
      <p:sp>
        <p:nvSpPr>
          <p:cNvPr id="4" name="Espace réservé du numéro de diapositive 3"/>
          <p:cNvSpPr>
            <a:spLocks noGrp="1"/>
          </p:cNvSpPr>
          <p:nvPr>
            <p:ph type="sldNum" sz="quarter" idx="10"/>
          </p:nvPr>
        </p:nvSpPr>
        <p:spPr/>
        <p:txBody>
          <a:bodyPr/>
          <a:lstStyle/>
          <a:p>
            <a:fld id="{BB6F9508-2A36-488E-928B-AD2C00F08A0E}" type="slidenum">
              <a:rPr lang="fr-FR" smtClean="0"/>
              <a:t>7</a:t>
            </a:fld>
            <a:endParaRPr lang="fr-FR" dirty="0"/>
          </a:p>
        </p:txBody>
      </p:sp>
    </p:spTree>
    <p:extLst>
      <p:ext uri="{BB962C8B-B14F-4D97-AF65-F5344CB8AC3E}">
        <p14:creationId xmlns:p14="http://schemas.microsoft.com/office/powerpoint/2010/main" val="13218703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baseline="0" dirty="0" smtClean="0"/>
              <a:t>Cascades plots : permet de tracer les amplitudes des vibrations en fonction de la vitesse de rotation est de la fréquence d’excitation.</a:t>
            </a:r>
          </a:p>
          <a:p>
            <a:r>
              <a:rPr lang="fr-FR" baseline="0" dirty="0" smtClean="0"/>
              <a:t>On choisi donc une vitesse de rotation pour les essais de 7000 tr/min car il n’y a plus de vibrations sous-synchrones et le DT du rotor est « important ».</a:t>
            </a:r>
          </a:p>
        </p:txBody>
      </p:sp>
      <p:sp>
        <p:nvSpPr>
          <p:cNvPr id="4" name="Espace réservé du numéro de diapositive 3"/>
          <p:cNvSpPr>
            <a:spLocks noGrp="1"/>
          </p:cNvSpPr>
          <p:nvPr>
            <p:ph type="sldNum" sz="quarter" idx="10"/>
          </p:nvPr>
        </p:nvSpPr>
        <p:spPr/>
        <p:txBody>
          <a:bodyPr/>
          <a:lstStyle/>
          <a:p>
            <a:fld id="{BB6F9508-2A36-488E-928B-AD2C00F08A0E}" type="slidenum">
              <a:rPr lang="fr-FR" smtClean="0"/>
              <a:t>8</a:t>
            </a:fld>
            <a:endParaRPr lang="fr-FR" dirty="0"/>
          </a:p>
        </p:txBody>
      </p:sp>
    </p:spTree>
    <p:extLst>
      <p:ext uri="{BB962C8B-B14F-4D97-AF65-F5344CB8AC3E}">
        <p14:creationId xmlns:p14="http://schemas.microsoft.com/office/powerpoint/2010/main" val="13218703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baseline="0" dirty="0" smtClean="0"/>
          </a:p>
        </p:txBody>
      </p:sp>
      <p:sp>
        <p:nvSpPr>
          <p:cNvPr id="4" name="Espace réservé du numéro de diapositive 3"/>
          <p:cNvSpPr>
            <a:spLocks noGrp="1"/>
          </p:cNvSpPr>
          <p:nvPr>
            <p:ph type="sldNum" sz="quarter" idx="10"/>
          </p:nvPr>
        </p:nvSpPr>
        <p:spPr/>
        <p:txBody>
          <a:bodyPr/>
          <a:lstStyle/>
          <a:p>
            <a:fld id="{BB6F9508-2A36-488E-928B-AD2C00F08A0E}" type="slidenum">
              <a:rPr lang="fr-FR" smtClean="0"/>
              <a:t>9</a:t>
            </a:fld>
            <a:endParaRPr lang="fr-FR" dirty="0"/>
          </a:p>
        </p:txBody>
      </p:sp>
    </p:spTree>
    <p:extLst>
      <p:ext uri="{BB962C8B-B14F-4D97-AF65-F5344CB8AC3E}">
        <p14:creationId xmlns:p14="http://schemas.microsoft.com/office/powerpoint/2010/main" val="13218703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685800" y="2130425"/>
            <a:ext cx="7772400" cy="1470025"/>
          </a:xfrm>
        </p:spPr>
        <p:txBody>
          <a:bodyPr/>
          <a:lstStyle/>
          <a:p>
            <a:r>
              <a:rPr lang="fr-FR" smtClean="0"/>
              <a:t>Modifiez le style du titre</a:t>
            </a:r>
            <a:endParaRPr lang="fr-FR"/>
          </a:p>
        </p:txBody>
      </p:sp>
      <p:sp>
        <p:nvSpPr>
          <p:cNvPr id="3" name="Sous-titr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smtClean="0"/>
              <a:t>Modifiez le style des sous-titres du masque</a:t>
            </a:r>
            <a:endParaRPr lang="fr-FR"/>
          </a:p>
        </p:txBody>
      </p:sp>
      <p:sp>
        <p:nvSpPr>
          <p:cNvPr id="4" name="Espace réservé de la date 3"/>
          <p:cNvSpPr>
            <a:spLocks noGrp="1"/>
          </p:cNvSpPr>
          <p:nvPr>
            <p:ph type="dt" sz="half" idx="10"/>
          </p:nvPr>
        </p:nvSpPr>
        <p:spPr/>
        <p:txBody>
          <a:bodyPr/>
          <a:lstStyle/>
          <a:p>
            <a:fld id="{0CB0ACF2-273C-4814-A493-FADA4EE4BA25}" type="datetime1">
              <a:rPr lang="fr-FR" smtClean="0"/>
              <a:t>14/03/2019</a:t>
            </a:fld>
            <a:endParaRPr lang="fr-BE" dirty="0"/>
          </a:p>
        </p:txBody>
      </p:sp>
      <p:sp>
        <p:nvSpPr>
          <p:cNvPr id="5" name="Espace réservé du pied de page 4"/>
          <p:cNvSpPr>
            <a:spLocks noGrp="1"/>
          </p:cNvSpPr>
          <p:nvPr>
            <p:ph type="ftr" sz="quarter" idx="11"/>
          </p:nvPr>
        </p:nvSpPr>
        <p:spPr/>
        <p:txBody>
          <a:bodyPr/>
          <a:lstStyle/>
          <a:p>
            <a:r>
              <a:rPr lang="fr-BE" dirty="0" smtClean="0"/>
              <a:t>Séminaire TRIBOLUB 2018</a:t>
            </a:r>
            <a:endParaRPr lang="fr-BE" dirty="0"/>
          </a:p>
        </p:txBody>
      </p:sp>
      <p:sp>
        <p:nvSpPr>
          <p:cNvPr id="6" name="Espace réservé du numéro de diapositive 5"/>
          <p:cNvSpPr>
            <a:spLocks noGrp="1"/>
          </p:cNvSpPr>
          <p:nvPr>
            <p:ph type="sldNum" sz="quarter" idx="12"/>
          </p:nvPr>
        </p:nvSpPr>
        <p:spPr/>
        <p:txBody>
          <a:bodyPr/>
          <a:lstStyle/>
          <a:p>
            <a:fld id="{CF4668DC-857F-487D-BFFA-8C0CA5037977}" type="slidenum">
              <a:rPr lang="fr-BE" smtClean="0"/>
              <a:t>‹N°›</a:t>
            </a:fld>
            <a:endParaRPr lang="fr-BE" dirty="0"/>
          </a:p>
        </p:txBody>
      </p:sp>
    </p:spTree>
    <p:extLst>
      <p:ext uri="{BB962C8B-B14F-4D97-AF65-F5344CB8AC3E}">
        <p14:creationId xmlns:p14="http://schemas.microsoft.com/office/powerpoint/2010/main" val="241006755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texte vertical 2"/>
          <p:cNvSpPr>
            <a:spLocks noGrp="1"/>
          </p:cNvSpPr>
          <p:nvPr>
            <p:ph type="body" orient="vert" idx="1"/>
          </p:nvPr>
        </p:nvSpPr>
        <p:spPr/>
        <p:txBody>
          <a:bodyPr vert="eaVert"/>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F0BD8067-0E64-4A8B-AA94-F11495EC45B7}" type="datetime1">
              <a:rPr lang="fr-FR" smtClean="0"/>
              <a:t>14/03/2019</a:t>
            </a:fld>
            <a:endParaRPr lang="fr-BE" dirty="0"/>
          </a:p>
        </p:txBody>
      </p:sp>
      <p:sp>
        <p:nvSpPr>
          <p:cNvPr id="5" name="Espace réservé du pied de page 4"/>
          <p:cNvSpPr>
            <a:spLocks noGrp="1"/>
          </p:cNvSpPr>
          <p:nvPr>
            <p:ph type="ftr" sz="quarter" idx="11"/>
          </p:nvPr>
        </p:nvSpPr>
        <p:spPr/>
        <p:txBody>
          <a:bodyPr/>
          <a:lstStyle/>
          <a:p>
            <a:r>
              <a:rPr lang="fr-BE" dirty="0" smtClean="0"/>
              <a:t>Séminaire TRIBOLUB 2018</a:t>
            </a:r>
            <a:endParaRPr lang="fr-BE" dirty="0"/>
          </a:p>
        </p:txBody>
      </p:sp>
      <p:sp>
        <p:nvSpPr>
          <p:cNvPr id="6" name="Espace réservé du numéro de diapositive 5"/>
          <p:cNvSpPr>
            <a:spLocks noGrp="1"/>
          </p:cNvSpPr>
          <p:nvPr>
            <p:ph type="sldNum" sz="quarter" idx="12"/>
          </p:nvPr>
        </p:nvSpPr>
        <p:spPr/>
        <p:txBody>
          <a:bodyPr/>
          <a:lstStyle/>
          <a:p>
            <a:fld id="{CF4668DC-857F-487D-BFFA-8C0CA5037977}" type="slidenum">
              <a:rPr lang="fr-BE" smtClean="0"/>
              <a:t>‹N°›</a:t>
            </a:fld>
            <a:endParaRPr lang="fr-BE" dirty="0"/>
          </a:p>
        </p:txBody>
      </p:sp>
    </p:spTree>
    <p:extLst>
      <p:ext uri="{BB962C8B-B14F-4D97-AF65-F5344CB8AC3E}">
        <p14:creationId xmlns:p14="http://schemas.microsoft.com/office/powerpoint/2010/main" val="184020436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6629400" y="274638"/>
            <a:ext cx="2057400" cy="5851525"/>
          </a:xfrm>
        </p:spPr>
        <p:txBody>
          <a:bodyPr vert="eaVert"/>
          <a:lstStyle/>
          <a:p>
            <a:r>
              <a:rPr lang="fr-FR" smtClean="0"/>
              <a:t>Modifiez le style du titre</a:t>
            </a:r>
            <a:endParaRPr lang="fr-FR"/>
          </a:p>
        </p:txBody>
      </p:sp>
      <p:sp>
        <p:nvSpPr>
          <p:cNvPr id="3" name="Espace réservé du texte vertical 2"/>
          <p:cNvSpPr>
            <a:spLocks noGrp="1"/>
          </p:cNvSpPr>
          <p:nvPr>
            <p:ph type="body" orient="vert" idx="1"/>
          </p:nvPr>
        </p:nvSpPr>
        <p:spPr>
          <a:xfrm>
            <a:off x="457200" y="274638"/>
            <a:ext cx="6019800" cy="5851525"/>
          </a:xfrm>
        </p:spPr>
        <p:txBody>
          <a:bodyPr vert="eaVert"/>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A8CA2B58-F323-4227-ABA0-FB824082957F}" type="datetime1">
              <a:rPr lang="fr-FR" smtClean="0"/>
              <a:t>14/03/2019</a:t>
            </a:fld>
            <a:endParaRPr lang="fr-BE" dirty="0"/>
          </a:p>
        </p:txBody>
      </p:sp>
      <p:sp>
        <p:nvSpPr>
          <p:cNvPr id="5" name="Espace réservé du pied de page 4"/>
          <p:cNvSpPr>
            <a:spLocks noGrp="1"/>
          </p:cNvSpPr>
          <p:nvPr>
            <p:ph type="ftr" sz="quarter" idx="11"/>
          </p:nvPr>
        </p:nvSpPr>
        <p:spPr/>
        <p:txBody>
          <a:bodyPr/>
          <a:lstStyle/>
          <a:p>
            <a:r>
              <a:rPr lang="fr-BE" dirty="0" smtClean="0"/>
              <a:t>Séminaire TRIBOLUB 2018</a:t>
            </a:r>
            <a:endParaRPr lang="fr-BE" dirty="0"/>
          </a:p>
        </p:txBody>
      </p:sp>
      <p:sp>
        <p:nvSpPr>
          <p:cNvPr id="6" name="Espace réservé du numéro de diapositive 5"/>
          <p:cNvSpPr>
            <a:spLocks noGrp="1"/>
          </p:cNvSpPr>
          <p:nvPr>
            <p:ph type="sldNum" sz="quarter" idx="12"/>
          </p:nvPr>
        </p:nvSpPr>
        <p:spPr/>
        <p:txBody>
          <a:bodyPr/>
          <a:lstStyle/>
          <a:p>
            <a:fld id="{CF4668DC-857F-487D-BFFA-8C0CA5037977}" type="slidenum">
              <a:rPr lang="fr-BE" smtClean="0"/>
              <a:t>‹N°›</a:t>
            </a:fld>
            <a:endParaRPr lang="fr-BE" dirty="0"/>
          </a:p>
        </p:txBody>
      </p:sp>
    </p:spTree>
    <p:extLst>
      <p:ext uri="{BB962C8B-B14F-4D97-AF65-F5344CB8AC3E}">
        <p14:creationId xmlns:p14="http://schemas.microsoft.com/office/powerpoint/2010/main" val="223270290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contenu 2"/>
          <p:cNvSpPr>
            <a:spLocks noGrp="1"/>
          </p:cNvSpPr>
          <p:nvPr>
            <p:ph idx="1"/>
          </p:nvPr>
        </p:nvSpPr>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BBFB7007-AFE1-4243-B006-29902F693CE3}" type="datetime1">
              <a:rPr lang="fr-FR" smtClean="0"/>
              <a:t>14/03/2019</a:t>
            </a:fld>
            <a:endParaRPr lang="fr-BE" dirty="0"/>
          </a:p>
        </p:txBody>
      </p:sp>
      <p:sp>
        <p:nvSpPr>
          <p:cNvPr id="5" name="Espace réservé du pied de page 4"/>
          <p:cNvSpPr>
            <a:spLocks noGrp="1"/>
          </p:cNvSpPr>
          <p:nvPr>
            <p:ph type="ftr" sz="quarter" idx="11"/>
          </p:nvPr>
        </p:nvSpPr>
        <p:spPr/>
        <p:txBody>
          <a:bodyPr/>
          <a:lstStyle/>
          <a:p>
            <a:r>
              <a:rPr lang="fr-BE" dirty="0" smtClean="0"/>
              <a:t>Séminaire TRIBOLUB 2018</a:t>
            </a:r>
            <a:endParaRPr lang="fr-BE" dirty="0"/>
          </a:p>
        </p:txBody>
      </p:sp>
      <p:sp>
        <p:nvSpPr>
          <p:cNvPr id="6" name="Espace réservé du numéro de diapositive 5"/>
          <p:cNvSpPr>
            <a:spLocks noGrp="1"/>
          </p:cNvSpPr>
          <p:nvPr>
            <p:ph type="sldNum" sz="quarter" idx="12"/>
          </p:nvPr>
        </p:nvSpPr>
        <p:spPr/>
        <p:txBody>
          <a:bodyPr/>
          <a:lstStyle/>
          <a:p>
            <a:fld id="{CF4668DC-857F-487D-BFFA-8C0CA5037977}" type="slidenum">
              <a:rPr lang="fr-BE" smtClean="0"/>
              <a:t>‹N°›</a:t>
            </a:fld>
            <a:endParaRPr lang="fr-BE" dirty="0"/>
          </a:p>
        </p:txBody>
      </p:sp>
    </p:spTree>
    <p:extLst>
      <p:ext uri="{BB962C8B-B14F-4D97-AF65-F5344CB8AC3E}">
        <p14:creationId xmlns:p14="http://schemas.microsoft.com/office/powerpoint/2010/main" val="24727494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0"/>
            <a:ext cx="7772400" cy="1362075"/>
          </a:xfrm>
        </p:spPr>
        <p:txBody>
          <a:bodyPr anchor="t"/>
          <a:lstStyle>
            <a:lvl1pPr algn="l">
              <a:defRPr sz="4000" b="1" cap="all"/>
            </a:lvl1pPr>
          </a:lstStyle>
          <a:p>
            <a:r>
              <a:rPr lang="fr-FR" smtClean="0"/>
              <a:t>Modifiez le style du titre</a:t>
            </a:r>
            <a:endParaRPr lang="fr-FR"/>
          </a:p>
        </p:txBody>
      </p:sp>
      <p:sp>
        <p:nvSpPr>
          <p:cNvPr id="3" name="Espace réservé du texte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smtClean="0"/>
              <a:t>Modifiez les styles du texte du masque</a:t>
            </a:r>
          </a:p>
        </p:txBody>
      </p:sp>
      <p:sp>
        <p:nvSpPr>
          <p:cNvPr id="4" name="Espace réservé de la date 3"/>
          <p:cNvSpPr>
            <a:spLocks noGrp="1"/>
          </p:cNvSpPr>
          <p:nvPr>
            <p:ph type="dt" sz="half" idx="10"/>
          </p:nvPr>
        </p:nvSpPr>
        <p:spPr/>
        <p:txBody>
          <a:bodyPr/>
          <a:lstStyle/>
          <a:p>
            <a:fld id="{62084550-80AF-4A47-BC08-F87260C92A13}" type="datetime1">
              <a:rPr lang="fr-FR" smtClean="0"/>
              <a:t>14/03/2019</a:t>
            </a:fld>
            <a:endParaRPr lang="fr-BE" dirty="0"/>
          </a:p>
        </p:txBody>
      </p:sp>
      <p:sp>
        <p:nvSpPr>
          <p:cNvPr id="5" name="Espace réservé du pied de page 4"/>
          <p:cNvSpPr>
            <a:spLocks noGrp="1"/>
          </p:cNvSpPr>
          <p:nvPr>
            <p:ph type="ftr" sz="quarter" idx="11"/>
          </p:nvPr>
        </p:nvSpPr>
        <p:spPr/>
        <p:txBody>
          <a:bodyPr/>
          <a:lstStyle/>
          <a:p>
            <a:r>
              <a:rPr lang="fr-BE" dirty="0" smtClean="0"/>
              <a:t>Séminaire TRIBOLUB 2018</a:t>
            </a:r>
            <a:endParaRPr lang="fr-BE" dirty="0"/>
          </a:p>
        </p:txBody>
      </p:sp>
      <p:sp>
        <p:nvSpPr>
          <p:cNvPr id="6" name="Espace réservé du numéro de diapositive 5"/>
          <p:cNvSpPr>
            <a:spLocks noGrp="1"/>
          </p:cNvSpPr>
          <p:nvPr>
            <p:ph type="sldNum" sz="quarter" idx="12"/>
          </p:nvPr>
        </p:nvSpPr>
        <p:spPr/>
        <p:txBody>
          <a:bodyPr/>
          <a:lstStyle/>
          <a:p>
            <a:fld id="{CF4668DC-857F-487D-BFFA-8C0CA5037977}" type="slidenum">
              <a:rPr lang="fr-BE" smtClean="0"/>
              <a:t>‹N°›</a:t>
            </a:fld>
            <a:endParaRPr lang="fr-BE" dirty="0"/>
          </a:p>
        </p:txBody>
      </p:sp>
    </p:spTree>
    <p:extLst>
      <p:ext uri="{BB962C8B-B14F-4D97-AF65-F5344CB8AC3E}">
        <p14:creationId xmlns:p14="http://schemas.microsoft.com/office/powerpoint/2010/main" val="257804840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contenu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contenu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e la date 4"/>
          <p:cNvSpPr>
            <a:spLocks noGrp="1"/>
          </p:cNvSpPr>
          <p:nvPr>
            <p:ph type="dt" sz="half" idx="10"/>
          </p:nvPr>
        </p:nvSpPr>
        <p:spPr/>
        <p:txBody>
          <a:bodyPr/>
          <a:lstStyle/>
          <a:p>
            <a:fld id="{CC91D73A-9654-492D-A58B-1E4E34A478AD}" type="datetime1">
              <a:rPr lang="fr-FR" smtClean="0"/>
              <a:t>14/03/2019</a:t>
            </a:fld>
            <a:endParaRPr lang="fr-BE" dirty="0"/>
          </a:p>
        </p:txBody>
      </p:sp>
      <p:sp>
        <p:nvSpPr>
          <p:cNvPr id="6" name="Espace réservé du pied de page 5"/>
          <p:cNvSpPr>
            <a:spLocks noGrp="1"/>
          </p:cNvSpPr>
          <p:nvPr>
            <p:ph type="ftr" sz="quarter" idx="11"/>
          </p:nvPr>
        </p:nvSpPr>
        <p:spPr/>
        <p:txBody>
          <a:bodyPr/>
          <a:lstStyle/>
          <a:p>
            <a:r>
              <a:rPr lang="fr-BE" dirty="0" smtClean="0"/>
              <a:t>Séminaire TRIBOLUB 2018</a:t>
            </a:r>
            <a:endParaRPr lang="fr-BE" dirty="0"/>
          </a:p>
        </p:txBody>
      </p:sp>
      <p:sp>
        <p:nvSpPr>
          <p:cNvPr id="7" name="Espace réservé du numéro de diapositive 6"/>
          <p:cNvSpPr>
            <a:spLocks noGrp="1"/>
          </p:cNvSpPr>
          <p:nvPr>
            <p:ph type="sldNum" sz="quarter" idx="12"/>
          </p:nvPr>
        </p:nvSpPr>
        <p:spPr/>
        <p:txBody>
          <a:bodyPr/>
          <a:lstStyle/>
          <a:p>
            <a:fld id="{CF4668DC-857F-487D-BFFA-8C0CA5037977}" type="slidenum">
              <a:rPr lang="fr-BE" smtClean="0"/>
              <a:t>‹N°›</a:t>
            </a:fld>
            <a:endParaRPr lang="fr-BE" dirty="0"/>
          </a:p>
        </p:txBody>
      </p:sp>
    </p:spTree>
    <p:extLst>
      <p:ext uri="{BB962C8B-B14F-4D97-AF65-F5344CB8AC3E}">
        <p14:creationId xmlns:p14="http://schemas.microsoft.com/office/powerpoint/2010/main" val="36963789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smtClean="0"/>
              <a:t>Modifiez le style du titre</a:t>
            </a:r>
            <a:endParaRPr lang="fr-FR"/>
          </a:p>
        </p:txBody>
      </p:sp>
      <p:sp>
        <p:nvSpPr>
          <p:cNvPr id="3" name="Espace réservé du texte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Modifiez les styles du texte du masque</a:t>
            </a:r>
          </a:p>
        </p:txBody>
      </p:sp>
      <p:sp>
        <p:nvSpPr>
          <p:cNvPr id="4" name="Espace réservé du contenu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u texte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Modifiez les styles du texte du masque</a:t>
            </a:r>
          </a:p>
        </p:txBody>
      </p:sp>
      <p:sp>
        <p:nvSpPr>
          <p:cNvPr id="6" name="Espace réservé du contenu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7" name="Espace réservé de la date 6"/>
          <p:cNvSpPr>
            <a:spLocks noGrp="1"/>
          </p:cNvSpPr>
          <p:nvPr>
            <p:ph type="dt" sz="half" idx="10"/>
          </p:nvPr>
        </p:nvSpPr>
        <p:spPr/>
        <p:txBody>
          <a:bodyPr/>
          <a:lstStyle/>
          <a:p>
            <a:fld id="{0F3B5576-4382-4E59-983A-E82AC9388EF0}" type="datetime1">
              <a:rPr lang="fr-FR" smtClean="0"/>
              <a:t>14/03/2019</a:t>
            </a:fld>
            <a:endParaRPr lang="fr-BE" dirty="0"/>
          </a:p>
        </p:txBody>
      </p:sp>
      <p:sp>
        <p:nvSpPr>
          <p:cNvPr id="8" name="Espace réservé du pied de page 7"/>
          <p:cNvSpPr>
            <a:spLocks noGrp="1"/>
          </p:cNvSpPr>
          <p:nvPr>
            <p:ph type="ftr" sz="quarter" idx="11"/>
          </p:nvPr>
        </p:nvSpPr>
        <p:spPr/>
        <p:txBody>
          <a:bodyPr/>
          <a:lstStyle/>
          <a:p>
            <a:r>
              <a:rPr lang="fr-BE" dirty="0" smtClean="0"/>
              <a:t>Séminaire TRIBOLUB 2018</a:t>
            </a:r>
            <a:endParaRPr lang="fr-BE" dirty="0"/>
          </a:p>
        </p:txBody>
      </p:sp>
      <p:sp>
        <p:nvSpPr>
          <p:cNvPr id="9" name="Espace réservé du numéro de diapositive 8"/>
          <p:cNvSpPr>
            <a:spLocks noGrp="1"/>
          </p:cNvSpPr>
          <p:nvPr>
            <p:ph type="sldNum" sz="quarter" idx="12"/>
          </p:nvPr>
        </p:nvSpPr>
        <p:spPr/>
        <p:txBody>
          <a:bodyPr/>
          <a:lstStyle/>
          <a:p>
            <a:fld id="{CF4668DC-857F-487D-BFFA-8C0CA5037977}" type="slidenum">
              <a:rPr lang="fr-BE" smtClean="0"/>
              <a:t>‹N°›</a:t>
            </a:fld>
            <a:endParaRPr lang="fr-BE" dirty="0"/>
          </a:p>
        </p:txBody>
      </p:sp>
    </p:spTree>
    <p:extLst>
      <p:ext uri="{BB962C8B-B14F-4D97-AF65-F5344CB8AC3E}">
        <p14:creationId xmlns:p14="http://schemas.microsoft.com/office/powerpoint/2010/main" val="154139114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e la date 2"/>
          <p:cNvSpPr>
            <a:spLocks noGrp="1"/>
          </p:cNvSpPr>
          <p:nvPr>
            <p:ph type="dt" sz="half" idx="10"/>
          </p:nvPr>
        </p:nvSpPr>
        <p:spPr/>
        <p:txBody>
          <a:bodyPr/>
          <a:lstStyle/>
          <a:p>
            <a:fld id="{9E8ECE54-E863-4CBB-A85A-E392D83D5FB3}" type="datetime1">
              <a:rPr lang="fr-FR" smtClean="0"/>
              <a:t>14/03/2019</a:t>
            </a:fld>
            <a:endParaRPr lang="fr-BE" dirty="0"/>
          </a:p>
        </p:txBody>
      </p:sp>
      <p:sp>
        <p:nvSpPr>
          <p:cNvPr id="4" name="Espace réservé du pied de page 3"/>
          <p:cNvSpPr>
            <a:spLocks noGrp="1"/>
          </p:cNvSpPr>
          <p:nvPr>
            <p:ph type="ftr" sz="quarter" idx="11"/>
          </p:nvPr>
        </p:nvSpPr>
        <p:spPr/>
        <p:txBody>
          <a:bodyPr/>
          <a:lstStyle/>
          <a:p>
            <a:r>
              <a:rPr lang="fr-BE" dirty="0" smtClean="0"/>
              <a:t>Séminaire TRIBOLUB 2018</a:t>
            </a:r>
            <a:endParaRPr lang="fr-BE" dirty="0"/>
          </a:p>
        </p:txBody>
      </p:sp>
      <p:sp>
        <p:nvSpPr>
          <p:cNvPr id="5" name="Espace réservé du numéro de diapositive 4"/>
          <p:cNvSpPr>
            <a:spLocks noGrp="1"/>
          </p:cNvSpPr>
          <p:nvPr>
            <p:ph type="sldNum" sz="quarter" idx="12"/>
          </p:nvPr>
        </p:nvSpPr>
        <p:spPr/>
        <p:txBody>
          <a:bodyPr/>
          <a:lstStyle/>
          <a:p>
            <a:fld id="{CF4668DC-857F-487D-BFFA-8C0CA5037977}" type="slidenum">
              <a:rPr lang="fr-BE" smtClean="0"/>
              <a:t>‹N°›</a:t>
            </a:fld>
            <a:endParaRPr lang="fr-BE" dirty="0"/>
          </a:p>
        </p:txBody>
      </p:sp>
    </p:spTree>
    <p:extLst>
      <p:ext uri="{BB962C8B-B14F-4D97-AF65-F5344CB8AC3E}">
        <p14:creationId xmlns:p14="http://schemas.microsoft.com/office/powerpoint/2010/main" val="258574686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F76EEBA3-DECD-4116-8F5D-543BB6EEA7D5}" type="datetime1">
              <a:rPr lang="fr-FR" smtClean="0"/>
              <a:t>14/03/2019</a:t>
            </a:fld>
            <a:endParaRPr lang="fr-BE" dirty="0"/>
          </a:p>
        </p:txBody>
      </p:sp>
      <p:sp>
        <p:nvSpPr>
          <p:cNvPr id="3" name="Espace réservé du pied de page 2"/>
          <p:cNvSpPr>
            <a:spLocks noGrp="1"/>
          </p:cNvSpPr>
          <p:nvPr>
            <p:ph type="ftr" sz="quarter" idx="11"/>
          </p:nvPr>
        </p:nvSpPr>
        <p:spPr/>
        <p:txBody>
          <a:bodyPr/>
          <a:lstStyle/>
          <a:p>
            <a:r>
              <a:rPr lang="fr-BE" dirty="0" smtClean="0"/>
              <a:t>Séminaire TRIBOLUB 2018</a:t>
            </a:r>
            <a:endParaRPr lang="fr-BE" dirty="0"/>
          </a:p>
        </p:txBody>
      </p:sp>
      <p:sp>
        <p:nvSpPr>
          <p:cNvPr id="4" name="Espace réservé du numéro de diapositive 3"/>
          <p:cNvSpPr>
            <a:spLocks noGrp="1"/>
          </p:cNvSpPr>
          <p:nvPr>
            <p:ph type="sldNum" sz="quarter" idx="12"/>
          </p:nvPr>
        </p:nvSpPr>
        <p:spPr/>
        <p:txBody>
          <a:bodyPr/>
          <a:lstStyle/>
          <a:p>
            <a:fld id="{CF4668DC-857F-487D-BFFA-8C0CA5037977}" type="slidenum">
              <a:rPr lang="fr-BE" smtClean="0"/>
              <a:t>‹N°›</a:t>
            </a:fld>
            <a:endParaRPr lang="fr-BE" dirty="0"/>
          </a:p>
        </p:txBody>
      </p:sp>
    </p:spTree>
    <p:extLst>
      <p:ext uri="{BB962C8B-B14F-4D97-AF65-F5344CB8AC3E}">
        <p14:creationId xmlns:p14="http://schemas.microsoft.com/office/powerpoint/2010/main" val="93455897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0" y="273050"/>
            <a:ext cx="3008313" cy="1162050"/>
          </a:xfrm>
        </p:spPr>
        <p:txBody>
          <a:bodyPr anchor="b"/>
          <a:lstStyle>
            <a:lvl1pPr algn="l">
              <a:defRPr sz="2000" b="1"/>
            </a:lvl1pPr>
          </a:lstStyle>
          <a:p>
            <a:r>
              <a:rPr lang="fr-FR" smtClean="0"/>
              <a:t>Modifiez le style du titre</a:t>
            </a:r>
            <a:endParaRPr lang="fr-FR"/>
          </a:p>
        </p:txBody>
      </p:sp>
      <p:sp>
        <p:nvSpPr>
          <p:cNvPr id="3" name="Espace réservé du contenu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texte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Modifiez les styles du texte du masque</a:t>
            </a:r>
          </a:p>
        </p:txBody>
      </p:sp>
      <p:sp>
        <p:nvSpPr>
          <p:cNvPr id="5" name="Espace réservé de la date 4"/>
          <p:cNvSpPr>
            <a:spLocks noGrp="1"/>
          </p:cNvSpPr>
          <p:nvPr>
            <p:ph type="dt" sz="half" idx="10"/>
          </p:nvPr>
        </p:nvSpPr>
        <p:spPr/>
        <p:txBody>
          <a:bodyPr/>
          <a:lstStyle/>
          <a:p>
            <a:fld id="{5FCF293B-64B2-4322-AD5A-D2EEDE5A67F0}" type="datetime1">
              <a:rPr lang="fr-FR" smtClean="0"/>
              <a:t>14/03/2019</a:t>
            </a:fld>
            <a:endParaRPr lang="fr-BE" dirty="0"/>
          </a:p>
        </p:txBody>
      </p:sp>
      <p:sp>
        <p:nvSpPr>
          <p:cNvPr id="6" name="Espace réservé du pied de page 5"/>
          <p:cNvSpPr>
            <a:spLocks noGrp="1"/>
          </p:cNvSpPr>
          <p:nvPr>
            <p:ph type="ftr" sz="quarter" idx="11"/>
          </p:nvPr>
        </p:nvSpPr>
        <p:spPr/>
        <p:txBody>
          <a:bodyPr/>
          <a:lstStyle/>
          <a:p>
            <a:r>
              <a:rPr lang="fr-BE" dirty="0" smtClean="0"/>
              <a:t>Séminaire TRIBOLUB 2018</a:t>
            </a:r>
            <a:endParaRPr lang="fr-BE" dirty="0"/>
          </a:p>
        </p:txBody>
      </p:sp>
      <p:sp>
        <p:nvSpPr>
          <p:cNvPr id="7" name="Espace réservé du numéro de diapositive 6"/>
          <p:cNvSpPr>
            <a:spLocks noGrp="1"/>
          </p:cNvSpPr>
          <p:nvPr>
            <p:ph type="sldNum" sz="quarter" idx="12"/>
          </p:nvPr>
        </p:nvSpPr>
        <p:spPr/>
        <p:txBody>
          <a:bodyPr/>
          <a:lstStyle/>
          <a:p>
            <a:fld id="{CF4668DC-857F-487D-BFFA-8C0CA5037977}" type="slidenum">
              <a:rPr lang="fr-BE" smtClean="0"/>
              <a:t>‹N°›</a:t>
            </a:fld>
            <a:endParaRPr lang="fr-BE" dirty="0"/>
          </a:p>
        </p:txBody>
      </p:sp>
    </p:spTree>
    <p:extLst>
      <p:ext uri="{BB962C8B-B14F-4D97-AF65-F5344CB8AC3E}">
        <p14:creationId xmlns:p14="http://schemas.microsoft.com/office/powerpoint/2010/main" val="45138684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smtClean="0"/>
              <a:t>Modifiez le style du titre</a:t>
            </a:r>
            <a:endParaRPr lang="fr-FR"/>
          </a:p>
        </p:txBody>
      </p:sp>
      <p:sp>
        <p:nvSpPr>
          <p:cNvPr id="3" name="Espace réservé pour une image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dirty="0"/>
          </a:p>
        </p:txBody>
      </p:sp>
      <p:sp>
        <p:nvSpPr>
          <p:cNvPr id="4" name="Espace réservé du texte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Modifiez les styles du texte du masque</a:t>
            </a:r>
          </a:p>
        </p:txBody>
      </p:sp>
      <p:sp>
        <p:nvSpPr>
          <p:cNvPr id="5" name="Espace réservé de la date 4"/>
          <p:cNvSpPr>
            <a:spLocks noGrp="1"/>
          </p:cNvSpPr>
          <p:nvPr>
            <p:ph type="dt" sz="half" idx="10"/>
          </p:nvPr>
        </p:nvSpPr>
        <p:spPr/>
        <p:txBody>
          <a:bodyPr/>
          <a:lstStyle/>
          <a:p>
            <a:fld id="{591910E0-F881-4038-8390-E34106C62899}" type="datetime1">
              <a:rPr lang="fr-FR" smtClean="0"/>
              <a:t>14/03/2019</a:t>
            </a:fld>
            <a:endParaRPr lang="fr-BE" dirty="0"/>
          </a:p>
        </p:txBody>
      </p:sp>
      <p:sp>
        <p:nvSpPr>
          <p:cNvPr id="6" name="Espace réservé du pied de page 5"/>
          <p:cNvSpPr>
            <a:spLocks noGrp="1"/>
          </p:cNvSpPr>
          <p:nvPr>
            <p:ph type="ftr" sz="quarter" idx="11"/>
          </p:nvPr>
        </p:nvSpPr>
        <p:spPr/>
        <p:txBody>
          <a:bodyPr/>
          <a:lstStyle/>
          <a:p>
            <a:r>
              <a:rPr lang="fr-BE" dirty="0" smtClean="0"/>
              <a:t>Séminaire TRIBOLUB 2018</a:t>
            </a:r>
            <a:endParaRPr lang="fr-BE" dirty="0"/>
          </a:p>
        </p:txBody>
      </p:sp>
      <p:sp>
        <p:nvSpPr>
          <p:cNvPr id="7" name="Espace réservé du numéro de diapositive 6"/>
          <p:cNvSpPr>
            <a:spLocks noGrp="1"/>
          </p:cNvSpPr>
          <p:nvPr>
            <p:ph type="sldNum" sz="quarter" idx="12"/>
          </p:nvPr>
        </p:nvSpPr>
        <p:spPr/>
        <p:txBody>
          <a:bodyPr/>
          <a:lstStyle/>
          <a:p>
            <a:fld id="{CF4668DC-857F-487D-BFFA-8C0CA5037977}" type="slidenum">
              <a:rPr lang="fr-BE" smtClean="0"/>
              <a:t>‹N°›</a:t>
            </a:fld>
            <a:endParaRPr lang="fr-BE" dirty="0"/>
          </a:p>
        </p:txBody>
      </p:sp>
    </p:spTree>
    <p:extLst>
      <p:ext uri="{BB962C8B-B14F-4D97-AF65-F5344CB8AC3E}">
        <p14:creationId xmlns:p14="http://schemas.microsoft.com/office/powerpoint/2010/main" val="104155216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fr-FR" smtClean="0"/>
              <a:t>Modifiez le style du titre</a:t>
            </a:r>
            <a:endParaRPr lang="fr-FR"/>
          </a:p>
        </p:txBody>
      </p:sp>
      <p:sp>
        <p:nvSpPr>
          <p:cNvPr id="3" name="Espace réservé du texte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A34DE30-0CF5-4C6F-A6BD-86BC6767D7B6}" type="datetime1">
              <a:rPr lang="fr-FR" smtClean="0"/>
              <a:t>14/03/2019</a:t>
            </a:fld>
            <a:endParaRPr lang="fr-BE" dirty="0"/>
          </a:p>
        </p:txBody>
      </p:sp>
      <p:sp>
        <p:nvSpPr>
          <p:cNvPr id="5" name="Espace réservé du pied de page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fr-BE" dirty="0" smtClean="0"/>
              <a:t>Séminaire TRIBOLUB 2018</a:t>
            </a:r>
            <a:endParaRPr lang="fr-BE" dirty="0"/>
          </a:p>
        </p:txBody>
      </p:sp>
      <p:sp>
        <p:nvSpPr>
          <p:cNvPr id="6" name="Espace réservé du numéro de diapositive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F4668DC-857F-487D-BFFA-8C0CA5037977}" type="slidenum">
              <a:rPr lang="fr-BE" smtClean="0"/>
              <a:t>‹N°›</a:t>
            </a:fld>
            <a:endParaRPr lang="fr-BE" dirty="0"/>
          </a:p>
        </p:txBody>
      </p:sp>
    </p:spTree>
    <p:extLst>
      <p:ext uri="{BB962C8B-B14F-4D97-AF65-F5344CB8AC3E}">
        <p14:creationId xmlns:p14="http://schemas.microsoft.com/office/powerpoint/2010/main" val="308834958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p14:dur="10"/>
    </mc:Choice>
    <mc:Fallback xmlns="">
      <p:transition/>
    </mc:Fallback>
  </mc:AlternateContent>
  <p:hf hdr="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jpe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4.GI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chart" Target="../charts/chart2.xml"/></Relationships>
</file>

<file path=ppt/slides/_rels/slide22.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chart" Target="../charts/chart4.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3" Type="http://schemas.openxmlformats.org/officeDocument/2006/relationships/image" Target="../media/image12.png"/><Relationship Id="rId3" Type="http://schemas.openxmlformats.org/officeDocument/2006/relationships/image" Target="../media/image7.png"/><Relationship Id="rId12" Type="http://schemas.openxmlformats.org/officeDocument/2006/relationships/image" Target="../media/image11.png"/><Relationship Id="rId2" Type="http://schemas.openxmlformats.org/officeDocument/2006/relationships/notesSlide" Target="../notesSlides/notesSlide4.xml"/><Relationship Id="rId16" Type="http://schemas.openxmlformats.org/officeDocument/2006/relationships/image" Target="../media/image15.png"/><Relationship Id="rId1" Type="http://schemas.openxmlformats.org/officeDocument/2006/relationships/slideLayout" Target="../slideLayouts/slideLayout2.xml"/><Relationship Id="rId11" Type="http://schemas.openxmlformats.org/officeDocument/2006/relationships/image" Target="../media/image10.png"/><Relationship Id="rId15" Type="http://schemas.openxmlformats.org/officeDocument/2006/relationships/image" Target="../media/image14.png"/><Relationship Id="rId14"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à coins arrondis 13"/>
          <p:cNvSpPr/>
          <p:nvPr/>
        </p:nvSpPr>
        <p:spPr>
          <a:xfrm>
            <a:off x="971600" y="2132856"/>
            <a:ext cx="7092788" cy="2781513"/>
          </a:xfrm>
          <a:prstGeom prst="roundRect">
            <a:avLst>
              <a:gd name="adj" fmla="val 5880"/>
            </a:avLst>
          </a:prstGeom>
          <a:ln>
            <a:noFill/>
          </a:ln>
          <a:effectLst>
            <a:outerShdw blurRad="40000" dist="20000" dir="5400000" rotWithShape="0">
              <a:srgbClr val="000000">
                <a:alpha val="38000"/>
              </a:srgbClr>
            </a:outerShdw>
            <a:softEdge rad="31750"/>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fr-FR" dirty="0"/>
          </a:p>
        </p:txBody>
      </p:sp>
      <p:sp>
        <p:nvSpPr>
          <p:cNvPr id="2" name="Titre 1"/>
          <p:cNvSpPr>
            <a:spLocks noGrp="1"/>
          </p:cNvSpPr>
          <p:nvPr>
            <p:ph type="ctrTitle"/>
          </p:nvPr>
        </p:nvSpPr>
        <p:spPr>
          <a:xfrm>
            <a:off x="1025606" y="2420888"/>
            <a:ext cx="7092788" cy="1470025"/>
          </a:xfrm>
        </p:spPr>
        <p:txBody>
          <a:bodyPr>
            <a:noAutofit/>
          </a:bodyPr>
          <a:lstStyle/>
          <a:p>
            <a:r>
              <a:rPr lang="fr-FR" sz="3200" b="1" dirty="0" smtClean="0"/>
              <a:t>Analyse expérimentale visant à mettre en évidence l’effet Morton dans un palier hydrodynamique</a:t>
            </a:r>
            <a:endParaRPr lang="fr-FR" sz="3200" b="1" dirty="0"/>
          </a:p>
        </p:txBody>
      </p:sp>
      <p:sp>
        <p:nvSpPr>
          <p:cNvPr id="3" name="Sous-titre 2"/>
          <p:cNvSpPr>
            <a:spLocks noGrp="1"/>
          </p:cNvSpPr>
          <p:nvPr>
            <p:ph type="subTitle" idx="1"/>
          </p:nvPr>
        </p:nvSpPr>
        <p:spPr>
          <a:xfrm>
            <a:off x="899592" y="6066297"/>
            <a:ext cx="3194116" cy="315031"/>
          </a:xfrm>
        </p:spPr>
        <p:txBody>
          <a:bodyPr>
            <a:normAutofit lnSpcReduction="10000"/>
          </a:bodyPr>
          <a:lstStyle/>
          <a:p>
            <a:pPr algn="l"/>
            <a:r>
              <a:rPr lang="fr-FR" sz="1600" dirty="0" smtClean="0">
                <a:solidFill>
                  <a:schemeClr val="bg1">
                    <a:lumMod val="50000"/>
                  </a:schemeClr>
                </a:solidFill>
              </a:rPr>
              <a:t>Repas du labo 2018</a:t>
            </a:r>
            <a:endParaRPr lang="fr-FR" sz="1600" dirty="0">
              <a:solidFill>
                <a:schemeClr val="bg1">
                  <a:lumMod val="50000"/>
                </a:schemeClr>
              </a:solidFill>
            </a:endParaRPr>
          </a:p>
        </p:txBody>
      </p:sp>
      <p:pic>
        <p:nvPicPr>
          <p:cNvPr id="8" name="Picture 24" descr="Résultat de recherche d'images pour &quot;isae ensma logo&quot;"/>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05568" y="5877272"/>
            <a:ext cx="1047946" cy="65169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0"/>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625183" y="476672"/>
            <a:ext cx="1893635" cy="12241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13" descr="Résultat de recherche d'images pour &quot;cnrs logo&quot;"/>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652120" y="5877446"/>
            <a:ext cx="651343" cy="65134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7" descr="Résultat de recherche d'images pour &quot;université de poitiers faculté des sciences&quot;"/>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424886" y="5878366"/>
            <a:ext cx="1059259" cy="649503"/>
          </a:xfrm>
          <a:prstGeom prst="rect">
            <a:avLst/>
          </a:prstGeom>
          <a:noFill/>
          <a:extLst>
            <a:ext uri="{909E8E84-426E-40DD-AFC4-6F175D3DCCD1}">
              <a14:hiddenFill xmlns:a14="http://schemas.microsoft.com/office/drawing/2010/main">
                <a:solidFill>
                  <a:srgbClr val="FFFFFF"/>
                </a:solidFill>
              </a14:hiddenFill>
            </a:ext>
          </a:extLst>
        </p:spPr>
      </p:pic>
      <p:sp>
        <p:nvSpPr>
          <p:cNvPr id="12" name="ZoneTexte 11"/>
          <p:cNvSpPr txBox="1"/>
          <p:nvPr/>
        </p:nvSpPr>
        <p:spPr>
          <a:xfrm>
            <a:off x="1079612" y="4005064"/>
            <a:ext cx="6984776" cy="416011"/>
          </a:xfrm>
          <a:prstGeom prst="rect">
            <a:avLst/>
          </a:prstGeom>
          <a:noFill/>
        </p:spPr>
        <p:txBody>
          <a:bodyPr wrap="square" rtlCol="0">
            <a:spAutoFit/>
          </a:bodyPr>
          <a:lstStyle/>
          <a:p>
            <a:pPr algn="ctr">
              <a:lnSpc>
                <a:spcPct val="150000"/>
              </a:lnSpc>
            </a:pPr>
            <a:r>
              <a:rPr lang="fr-FR" sz="1600" dirty="0" smtClean="0">
                <a:latin typeface="Arial" panose="020B0604020202020204" pitchFamily="34" charset="0"/>
                <a:cs typeface="Arial" panose="020B0604020202020204" pitchFamily="34" charset="0"/>
              </a:rPr>
              <a:t>Thibaud PLANTEGENET</a:t>
            </a:r>
            <a:endParaRPr lang="fr-FR" sz="1600" dirty="0">
              <a:latin typeface="Arial" panose="020B0604020202020204" pitchFamily="34" charset="0"/>
              <a:cs typeface="Arial" panose="020B0604020202020204" pitchFamily="34" charset="0"/>
            </a:endParaRPr>
          </a:p>
        </p:txBody>
      </p:sp>
      <p:sp>
        <p:nvSpPr>
          <p:cNvPr id="13" name="Rectangle 12"/>
          <p:cNvSpPr/>
          <p:nvPr/>
        </p:nvSpPr>
        <p:spPr>
          <a:xfrm>
            <a:off x="3392049" y="4545037"/>
            <a:ext cx="4572000" cy="369332"/>
          </a:xfrm>
          <a:prstGeom prst="rect">
            <a:avLst/>
          </a:prstGeom>
        </p:spPr>
        <p:txBody>
          <a:bodyPr>
            <a:spAutoFit/>
          </a:bodyPr>
          <a:lstStyle/>
          <a:p>
            <a:pPr algn="r">
              <a:lnSpc>
                <a:spcPct val="150000"/>
              </a:lnSpc>
            </a:pPr>
            <a:r>
              <a:rPr lang="fr-FR" altLang="zh-CN" sz="1200" dirty="0" smtClean="0">
                <a:latin typeface="Arial" panose="020B0604020202020204" pitchFamily="34" charset="0"/>
                <a:cs typeface="Arial" panose="020B0604020202020204" pitchFamily="34" charset="0"/>
              </a:rPr>
              <a:t>Institut </a:t>
            </a:r>
            <a:r>
              <a:rPr lang="fr-FR" altLang="zh-CN" sz="1200" dirty="0">
                <a:latin typeface="Arial" panose="020B0604020202020204" pitchFamily="34" charset="0"/>
                <a:cs typeface="Arial" panose="020B0604020202020204" pitchFamily="34" charset="0"/>
              </a:rPr>
              <a:t>PPRIME, Université de Poitiers, ISAE ENSMA, </a:t>
            </a:r>
            <a:r>
              <a:rPr lang="fr-FR" altLang="zh-CN" sz="1200" dirty="0" smtClean="0">
                <a:latin typeface="Arial" panose="020B0604020202020204" pitchFamily="34" charset="0"/>
                <a:cs typeface="Arial" panose="020B0604020202020204" pitchFamily="34" charset="0"/>
              </a:rPr>
              <a:t>France</a:t>
            </a:r>
          </a:p>
        </p:txBody>
      </p:sp>
    </p:spTree>
    <p:extLst>
      <p:ext uri="{BB962C8B-B14F-4D97-AF65-F5344CB8AC3E}">
        <p14:creationId xmlns:p14="http://schemas.microsoft.com/office/powerpoint/2010/main" val="118527693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67544" y="1412776"/>
            <a:ext cx="8557787" cy="4783554"/>
          </a:xfrm>
          <a:ln>
            <a:noFill/>
          </a:ln>
        </p:spPr>
        <p:txBody>
          <a:bodyPr>
            <a:normAutofit/>
          </a:bodyPr>
          <a:lstStyle/>
          <a:p>
            <a:pPr marL="0" indent="0">
              <a:buNone/>
            </a:pPr>
            <a:r>
              <a:rPr lang="fr-FR" sz="2800" dirty="0" smtClean="0">
                <a:solidFill>
                  <a:schemeClr val="accent1">
                    <a:lumMod val="50000"/>
                  </a:schemeClr>
                </a:solidFill>
              </a:rPr>
              <a:t>Evolution des différences de températures : </a:t>
            </a:r>
            <a:r>
              <a:rPr lang="fr-FR" sz="2800" dirty="0" smtClean="0">
                <a:solidFill>
                  <a:schemeClr val="accent1">
                    <a:lumMod val="50000"/>
                  </a:schemeClr>
                </a:solidFill>
                <a:latin typeface="Calibri"/>
              </a:rPr>
              <a:t>∆T=</a:t>
            </a:r>
            <a:r>
              <a:rPr lang="fr-FR" sz="2800" dirty="0" err="1" smtClean="0">
                <a:solidFill>
                  <a:schemeClr val="accent1">
                    <a:lumMod val="50000"/>
                  </a:schemeClr>
                </a:solidFill>
                <a:latin typeface="Calibri"/>
              </a:rPr>
              <a:t>T</a:t>
            </a:r>
            <a:r>
              <a:rPr lang="fr-FR" sz="2800" baseline="-25000" dirty="0" err="1" smtClean="0">
                <a:solidFill>
                  <a:schemeClr val="accent1">
                    <a:lumMod val="50000"/>
                  </a:schemeClr>
                </a:solidFill>
                <a:latin typeface="Calibri"/>
              </a:rPr>
              <a:t>max</a:t>
            </a:r>
            <a:r>
              <a:rPr lang="fr-FR" sz="2800" dirty="0" err="1" smtClean="0">
                <a:solidFill>
                  <a:schemeClr val="accent1">
                    <a:lumMod val="50000"/>
                  </a:schemeClr>
                </a:solidFill>
                <a:latin typeface="Calibri"/>
              </a:rPr>
              <a:t>-T</a:t>
            </a:r>
            <a:r>
              <a:rPr lang="fr-FR" sz="2800" baseline="-25000" dirty="0" err="1" smtClean="0">
                <a:solidFill>
                  <a:schemeClr val="accent1">
                    <a:lumMod val="50000"/>
                  </a:schemeClr>
                </a:solidFill>
                <a:latin typeface="Calibri"/>
              </a:rPr>
              <a:t>min</a:t>
            </a:r>
            <a:endParaRPr lang="fr-FR" sz="2800" dirty="0">
              <a:solidFill>
                <a:schemeClr val="accent1">
                  <a:lumMod val="50000"/>
                </a:schemeClr>
              </a:solidFill>
            </a:endParaRPr>
          </a:p>
        </p:txBody>
      </p:sp>
      <p:sp>
        <p:nvSpPr>
          <p:cNvPr id="16" name="Espace réservé du contenu 2"/>
          <p:cNvSpPr txBox="1">
            <a:spLocks/>
          </p:cNvSpPr>
          <p:nvPr/>
        </p:nvSpPr>
        <p:spPr>
          <a:xfrm>
            <a:off x="539552" y="1988838"/>
            <a:ext cx="3672409" cy="3816424"/>
          </a:xfrm>
          <a:prstGeom prst="rect">
            <a:avLst/>
          </a:prstGeom>
          <a:ln>
            <a:noFill/>
          </a:ln>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fr-FR" sz="2800" dirty="0" smtClean="0">
                <a:solidFill>
                  <a:schemeClr val="accent1"/>
                </a:solidFill>
              </a:rPr>
              <a:t>Jalons</a:t>
            </a:r>
            <a:r>
              <a:rPr lang="fr-FR" sz="2000" dirty="0" smtClean="0">
                <a:solidFill>
                  <a:schemeClr val="accent1"/>
                </a:solidFill>
              </a:rPr>
              <a:t>:</a:t>
            </a:r>
          </a:p>
          <a:p>
            <a:pPr marL="0" indent="0">
              <a:buFont typeface="Arial" panose="020B0604020202020204" pitchFamily="34" charset="0"/>
              <a:buNone/>
            </a:pPr>
            <a:r>
              <a:rPr lang="fr-FR" sz="2000" dirty="0">
                <a:solidFill>
                  <a:schemeClr val="accent1">
                    <a:lumMod val="50000"/>
                  </a:schemeClr>
                </a:solidFill>
              </a:rPr>
              <a:t>t</a:t>
            </a:r>
            <a:r>
              <a:rPr lang="fr-FR" sz="2000" dirty="0" smtClean="0">
                <a:solidFill>
                  <a:schemeClr val="accent1">
                    <a:lumMod val="50000"/>
                  </a:schemeClr>
                </a:solidFill>
              </a:rPr>
              <a:t>1 = Vitesse de rotation atteinte</a:t>
            </a:r>
          </a:p>
          <a:p>
            <a:pPr marL="0" indent="0">
              <a:buFont typeface="Arial" panose="020B0604020202020204" pitchFamily="34" charset="0"/>
              <a:buNone/>
            </a:pPr>
            <a:r>
              <a:rPr lang="fr-FR" sz="2000" dirty="0" smtClean="0">
                <a:solidFill>
                  <a:schemeClr val="accent1">
                    <a:lumMod val="50000"/>
                  </a:schemeClr>
                </a:solidFill>
              </a:rPr>
              <a:t>t2 = Stabilisation du </a:t>
            </a:r>
            <a:r>
              <a:rPr lang="fr-FR" sz="2000" dirty="0">
                <a:solidFill>
                  <a:schemeClr val="accent1">
                    <a:lumMod val="50000"/>
                  </a:schemeClr>
                </a:solidFill>
              </a:rPr>
              <a:t>∆</a:t>
            </a:r>
            <a:r>
              <a:rPr lang="fr-FR" sz="2000" dirty="0" smtClean="0">
                <a:solidFill>
                  <a:schemeClr val="accent1">
                    <a:lumMod val="50000"/>
                  </a:schemeClr>
                </a:solidFill>
              </a:rPr>
              <a:t>T du coussinet</a:t>
            </a:r>
          </a:p>
          <a:p>
            <a:pPr marL="0" indent="0">
              <a:buNone/>
            </a:pPr>
            <a:r>
              <a:rPr lang="fr-FR" sz="2000" dirty="0" smtClean="0">
                <a:solidFill>
                  <a:schemeClr val="accent1">
                    <a:lumMod val="50000"/>
                  </a:schemeClr>
                </a:solidFill>
              </a:rPr>
              <a:t>t</a:t>
            </a:r>
            <a:r>
              <a:rPr lang="fr-FR" sz="2000" dirty="0">
                <a:solidFill>
                  <a:schemeClr val="accent1">
                    <a:lumMod val="50000"/>
                  </a:schemeClr>
                </a:solidFill>
              </a:rPr>
              <a:t>3</a:t>
            </a:r>
            <a:r>
              <a:rPr lang="fr-FR" sz="2000" dirty="0" smtClean="0">
                <a:solidFill>
                  <a:schemeClr val="accent1">
                    <a:lumMod val="50000"/>
                  </a:schemeClr>
                </a:solidFill>
              </a:rPr>
              <a:t> = Fin de l’essai</a:t>
            </a:r>
            <a:endParaRPr lang="fr-FR" sz="2000" dirty="0">
              <a:solidFill>
                <a:schemeClr val="accent1">
                  <a:lumMod val="50000"/>
                </a:schemeClr>
              </a:solidFill>
            </a:endParaRPr>
          </a:p>
        </p:txBody>
      </p:sp>
      <p:sp>
        <p:nvSpPr>
          <p:cNvPr id="2" name="Titre 1"/>
          <p:cNvSpPr>
            <a:spLocks noGrp="1"/>
          </p:cNvSpPr>
          <p:nvPr>
            <p:ph type="title"/>
          </p:nvPr>
        </p:nvSpPr>
        <p:spPr/>
        <p:txBody>
          <a:bodyPr/>
          <a:lstStyle/>
          <a:p>
            <a:pPr algn="l"/>
            <a:r>
              <a:rPr lang="fr-FR" b="1" dirty="0" smtClean="0">
                <a:solidFill>
                  <a:schemeClr val="accent1">
                    <a:lumMod val="50000"/>
                  </a:schemeClr>
                </a:solidFill>
              </a:rPr>
              <a:t>Analyse des résultats</a:t>
            </a:r>
            <a:endParaRPr lang="fr-FR" b="1" dirty="0">
              <a:solidFill>
                <a:schemeClr val="accent1">
                  <a:lumMod val="50000"/>
                </a:schemeClr>
              </a:solidFill>
            </a:endParaRPr>
          </a:p>
        </p:txBody>
      </p:sp>
      <p:sp>
        <p:nvSpPr>
          <p:cNvPr id="4" name="Espace réservé de la date 3"/>
          <p:cNvSpPr>
            <a:spLocks noGrp="1"/>
          </p:cNvSpPr>
          <p:nvPr>
            <p:ph type="dt" sz="half" idx="10"/>
          </p:nvPr>
        </p:nvSpPr>
        <p:spPr/>
        <p:txBody>
          <a:bodyPr/>
          <a:lstStyle/>
          <a:p>
            <a:fld id="{BA08989D-451F-4CE3-8D1A-2588592FF0AE}" type="datetime1">
              <a:rPr lang="fr-FR" smtClean="0"/>
              <a:t>14/03/2019</a:t>
            </a:fld>
            <a:endParaRPr lang="fr-BE" dirty="0"/>
          </a:p>
        </p:txBody>
      </p:sp>
      <p:sp>
        <p:nvSpPr>
          <p:cNvPr id="6" name="Espace réservé du pied de page 5"/>
          <p:cNvSpPr>
            <a:spLocks noGrp="1"/>
          </p:cNvSpPr>
          <p:nvPr>
            <p:ph type="ftr" sz="quarter" idx="11"/>
          </p:nvPr>
        </p:nvSpPr>
        <p:spPr/>
        <p:txBody>
          <a:bodyPr/>
          <a:lstStyle/>
          <a:p>
            <a:r>
              <a:rPr lang="fr-BE" dirty="0" smtClean="0"/>
              <a:t>Séminaire TRIBOLUB 2018</a:t>
            </a:r>
            <a:endParaRPr lang="fr-BE" dirty="0"/>
          </a:p>
        </p:txBody>
      </p:sp>
      <p:sp>
        <p:nvSpPr>
          <p:cNvPr id="7" name="Espace réservé du numéro de diapositive 6"/>
          <p:cNvSpPr>
            <a:spLocks noGrp="1"/>
          </p:cNvSpPr>
          <p:nvPr>
            <p:ph type="sldNum" sz="quarter" idx="12"/>
          </p:nvPr>
        </p:nvSpPr>
        <p:spPr/>
        <p:txBody>
          <a:bodyPr/>
          <a:lstStyle/>
          <a:p>
            <a:fld id="{CF4668DC-857F-487D-BFFA-8C0CA5037977}" type="slidenum">
              <a:rPr lang="fr-BE" smtClean="0"/>
              <a:t>10</a:t>
            </a:fld>
            <a:endParaRPr lang="fr-BE" dirty="0"/>
          </a:p>
        </p:txBody>
      </p:sp>
      <p:graphicFrame>
        <p:nvGraphicFramePr>
          <p:cNvPr id="14" name="Tableau 13"/>
          <p:cNvGraphicFramePr>
            <a:graphicFrameLocks noGrp="1"/>
          </p:cNvGraphicFramePr>
          <p:nvPr>
            <p:extLst>
              <p:ext uri="{D42A27DB-BD31-4B8C-83A1-F6EECF244321}">
                <p14:modId xmlns:p14="http://schemas.microsoft.com/office/powerpoint/2010/main" val="1900903435"/>
              </p:ext>
            </p:extLst>
          </p:nvPr>
        </p:nvGraphicFramePr>
        <p:xfrm>
          <a:off x="612902" y="3345870"/>
          <a:ext cx="3056018" cy="1102360"/>
        </p:xfrm>
        <a:graphic>
          <a:graphicData uri="http://schemas.openxmlformats.org/drawingml/2006/table">
            <a:tbl>
              <a:tblPr firstRow="1" bandRow="1">
                <a:tableStyleId>{5C22544A-7EE6-4342-B048-85BDC9FD1C3A}</a:tableStyleId>
              </a:tblPr>
              <a:tblGrid>
                <a:gridCol w="1111802">
                  <a:extLst>
                    <a:ext uri="{9D8B030D-6E8A-4147-A177-3AD203B41FA5}">
                      <a16:colId xmlns:a16="http://schemas.microsoft.com/office/drawing/2014/main" xmlns="" val="20000"/>
                    </a:ext>
                  </a:extLst>
                </a:gridCol>
                <a:gridCol w="648072">
                  <a:extLst>
                    <a:ext uri="{9D8B030D-6E8A-4147-A177-3AD203B41FA5}">
                      <a16:colId xmlns:a16="http://schemas.microsoft.com/office/drawing/2014/main" xmlns="" val="20001"/>
                    </a:ext>
                  </a:extLst>
                </a:gridCol>
                <a:gridCol w="648072">
                  <a:extLst>
                    <a:ext uri="{9D8B030D-6E8A-4147-A177-3AD203B41FA5}">
                      <a16:colId xmlns:a16="http://schemas.microsoft.com/office/drawing/2014/main" xmlns="" val="20002"/>
                    </a:ext>
                  </a:extLst>
                </a:gridCol>
                <a:gridCol w="648072"/>
              </a:tblGrid>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dirty="0" smtClean="0">
                          <a:latin typeface="Calibri"/>
                        </a:rPr>
                        <a:t>∆T</a:t>
                      </a:r>
                      <a:r>
                        <a:rPr lang="fr-FR" dirty="0" smtClean="0"/>
                        <a:t>(°C)</a:t>
                      </a:r>
                    </a:p>
                  </a:txBody>
                  <a:tcPr/>
                </a:tc>
                <a:tc>
                  <a:txBody>
                    <a:bodyPr/>
                    <a:lstStyle/>
                    <a:p>
                      <a:pPr algn="ctr"/>
                      <a:r>
                        <a:rPr lang="fr-FR" dirty="0" smtClean="0"/>
                        <a:t>t1</a:t>
                      </a:r>
                      <a:endParaRPr lang="fr-FR" dirty="0"/>
                    </a:p>
                  </a:txBody>
                  <a:tcPr anchor="ctr"/>
                </a:tc>
                <a:tc>
                  <a:txBody>
                    <a:bodyPr/>
                    <a:lstStyle/>
                    <a:p>
                      <a:pPr algn="ctr"/>
                      <a:r>
                        <a:rPr lang="fr-FR" dirty="0" smtClean="0"/>
                        <a:t>t2</a:t>
                      </a:r>
                      <a:endParaRPr lang="fr-FR" dirty="0"/>
                    </a:p>
                  </a:txBody>
                  <a:tcPr anchor="ctr"/>
                </a:tc>
                <a:tc>
                  <a:txBody>
                    <a:bodyPr/>
                    <a:lstStyle/>
                    <a:p>
                      <a:pPr algn="ctr"/>
                      <a:r>
                        <a:rPr lang="fr-FR" dirty="0" smtClean="0"/>
                        <a:t>t3</a:t>
                      </a:r>
                      <a:endParaRPr lang="fr-FR" dirty="0"/>
                    </a:p>
                  </a:txBody>
                  <a:tcPr anchor="ctr"/>
                </a:tc>
                <a:extLst>
                  <a:ext uri="{0D108BD9-81ED-4DB2-BD59-A6C34878D82A}">
                    <a16:rowId xmlns:a16="http://schemas.microsoft.com/office/drawing/2014/main" xmlns="" val="10000"/>
                  </a:ext>
                </a:extLst>
              </a:tr>
              <a:tr h="22174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baseline="0" dirty="0" smtClean="0">
                          <a:latin typeface="+mn-lt"/>
                        </a:rPr>
                        <a:t>Rotor</a:t>
                      </a:r>
                      <a:endParaRPr lang="fr-FR" dirty="0" smtClean="0"/>
                    </a:p>
                  </a:txBody>
                  <a:tcPr/>
                </a:tc>
                <a:tc>
                  <a:txBody>
                    <a:bodyPr/>
                    <a:lstStyle/>
                    <a:p>
                      <a:pPr algn="ctr"/>
                      <a:r>
                        <a:rPr lang="fr-FR" dirty="0" smtClean="0"/>
                        <a:t>5,5</a:t>
                      </a:r>
                      <a:endParaRPr lang="fr-FR" dirty="0"/>
                    </a:p>
                  </a:txBody>
                  <a:tcPr anchor="ctr"/>
                </a:tc>
                <a:tc>
                  <a:txBody>
                    <a:bodyPr/>
                    <a:lstStyle/>
                    <a:p>
                      <a:pPr algn="ctr"/>
                      <a:r>
                        <a:rPr lang="fr-FR" dirty="0" smtClean="0"/>
                        <a:t>12,1</a:t>
                      </a:r>
                      <a:endParaRPr lang="fr-FR" dirty="0"/>
                    </a:p>
                  </a:txBody>
                  <a:tcPr anchor="ctr"/>
                </a:tc>
                <a:tc>
                  <a:txBody>
                    <a:bodyPr/>
                    <a:lstStyle/>
                    <a:p>
                      <a:pPr algn="ctr"/>
                      <a:r>
                        <a:rPr lang="fr-FR" dirty="0" smtClean="0"/>
                        <a:t>12,4</a:t>
                      </a:r>
                      <a:endParaRPr lang="fr-FR" dirty="0"/>
                    </a:p>
                  </a:txBody>
                  <a:tcPr anchor="ctr"/>
                </a:tc>
                <a:extLst>
                  <a:ext uri="{0D108BD9-81ED-4DB2-BD59-A6C34878D82A}">
                    <a16:rowId xmlns:a16="http://schemas.microsoft.com/office/drawing/2014/main" xmlns="" val="10001"/>
                  </a:ext>
                </a:extLst>
              </a:tr>
              <a:tr h="22174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baseline="0" dirty="0" smtClean="0">
                          <a:latin typeface="+mn-lt"/>
                        </a:rPr>
                        <a:t>Coussinet</a:t>
                      </a:r>
                      <a:endParaRPr lang="fr-FR" dirty="0"/>
                    </a:p>
                  </a:txBody>
                  <a:tcPr/>
                </a:tc>
                <a:tc>
                  <a:txBody>
                    <a:bodyPr/>
                    <a:lstStyle/>
                    <a:p>
                      <a:pPr algn="ctr"/>
                      <a:r>
                        <a:rPr lang="fr-FR" dirty="0" smtClean="0"/>
                        <a:t>4,2</a:t>
                      </a:r>
                      <a:endParaRPr lang="fr-FR" dirty="0"/>
                    </a:p>
                  </a:txBody>
                  <a:tcPr anchor="ctr"/>
                </a:tc>
                <a:tc>
                  <a:txBody>
                    <a:bodyPr/>
                    <a:lstStyle/>
                    <a:p>
                      <a:pPr algn="ctr"/>
                      <a:r>
                        <a:rPr lang="fr-FR" dirty="0" smtClean="0"/>
                        <a:t>2,6</a:t>
                      </a:r>
                      <a:endParaRPr lang="fr-FR" dirty="0"/>
                    </a:p>
                  </a:txBody>
                  <a:tcPr anchor="ctr"/>
                </a:tc>
                <a:tc>
                  <a:txBody>
                    <a:bodyPr/>
                    <a:lstStyle/>
                    <a:p>
                      <a:pPr algn="ctr"/>
                      <a:r>
                        <a:rPr lang="fr-FR" dirty="0" smtClean="0"/>
                        <a:t>2,5</a:t>
                      </a:r>
                      <a:endParaRPr lang="fr-FR" dirty="0"/>
                    </a:p>
                  </a:txBody>
                  <a:tcPr anchor="ctr"/>
                </a:tc>
                <a:extLst>
                  <a:ext uri="{0D108BD9-81ED-4DB2-BD59-A6C34878D82A}">
                    <a16:rowId xmlns:a16="http://schemas.microsoft.com/office/drawing/2014/main" xmlns="" val="10002"/>
                  </a:ext>
                </a:extLst>
              </a:tr>
            </a:tbl>
          </a:graphicData>
        </a:graphic>
      </p:graphicFrame>
      <p:sp>
        <p:nvSpPr>
          <p:cNvPr id="17" name="ZoneTexte 16"/>
          <p:cNvSpPr txBox="1"/>
          <p:nvPr/>
        </p:nvSpPr>
        <p:spPr>
          <a:xfrm>
            <a:off x="899592" y="2061125"/>
            <a:ext cx="2482639" cy="707886"/>
          </a:xfrm>
          <a:prstGeom prst="rect">
            <a:avLst/>
          </a:prstGeom>
          <a:noFill/>
        </p:spPr>
        <p:txBody>
          <a:bodyPr wrap="square" rtlCol="0">
            <a:spAutoFit/>
          </a:bodyPr>
          <a:lstStyle/>
          <a:p>
            <a:pPr algn="ctr"/>
            <a:r>
              <a:rPr lang="fr-FR" sz="2000" b="1" dirty="0" smtClean="0">
                <a:solidFill>
                  <a:srgbClr val="C00000"/>
                </a:solidFill>
              </a:rPr>
              <a:t>Augmentation de 6,6°C du </a:t>
            </a:r>
            <a:r>
              <a:rPr lang="fr-FR" sz="2000" b="1" dirty="0" smtClean="0">
                <a:solidFill>
                  <a:srgbClr val="C00000"/>
                </a:solidFill>
                <a:latin typeface="Calibri"/>
              </a:rPr>
              <a:t>∆T du rotor</a:t>
            </a:r>
            <a:endParaRPr lang="fr-FR" sz="2000" b="1" dirty="0">
              <a:solidFill>
                <a:srgbClr val="C00000"/>
              </a:solidFill>
            </a:endParaRPr>
          </a:p>
        </p:txBody>
      </p:sp>
      <p:sp>
        <p:nvSpPr>
          <p:cNvPr id="19" name="ZoneTexte 18"/>
          <p:cNvSpPr txBox="1"/>
          <p:nvPr/>
        </p:nvSpPr>
        <p:spPr>
          <a:xfrm>
            <a:off x="1670018" y="4943815"/>
            <a:ext cx="1890171" cy="1015663"/>
          </a:xfrm>
          <a:prstGeom prst="rect">
            <a:avLst/>
          </a:prstGeom>
          <a:noFill/>
        </p:spPr>
        <p:txBody>
          <a:bodyPr wrap="square" rtlCol="0">
            <a:spAutoFit/>
          </a:bodyPr>
          <a:lstStyle/>
          <a:p>
            <a:pPr algn="ctr"/>
            <a:r>
              <a:rPr lang="fr-FR" sz="2000" b="1" dirty="0" smtClean="0">
                <a:solidFill>
                  <a:srgbClr val="C00000"/>
                </a:solidFill>
              </a:rPr>
              <a:t>Diminution de 1,6 °C du </a:t>
            </a:r>
            <a:r>
              <a:rPr lang="fr-FR" sz="2000" b="1" dirty="0" smtClean="0">
                <a:solidFill>
                  <a:srgbClr val="C00000"/>
                </a:solidFill>
                <a:latin typeface="Calibri"/>
              </a:rPr>
              <a:t>∆T du coussinet</a:t>
            </a:r>
            <a:endParaRPr lang="fr-FR" sz="2000" b="1" dirty="0">
              <a:solidFill>
                <a:srgbClr val="C00000"/>
              </a:solidFill>
            </a:endParaRPr>
          </a:p>
        </p:txBody>
      </p:sp>
      <p:sp>
        <p:nvSpPr>
          <p:cNvPr id="22" name="ZoneTexte 21"/>
          <p:cNvSpPr txBox="1"/>
          <p:nvPr/>
        </p:nvSpPr>
        <p:spPr>
          <a:xfrm>
            <a:off x="6588224" y="5795298"/>
            <a:ext cx="1368152" cy="707886"/>
          </a:xfrm>
          <a:prstGeom prst="rect">
            <a:avLst/>
          </a:prstGeom>
          <a:noFill/>
        </p:spPr>
        <p:txBody>
          <a:bodyPr wrap="square" rtlCol="0">
            <a:spAutoFit/>
          </a:bodyPr>
          <a:lstStyle/>
          <a:p>
            <a:pPr algn="ctr"/>
            <a:r>
              <a:rPr lang="fr-FR" sz="2000" b="1" dirty="0" smtClean="0">
                <a:solidFill>
                  <a:srgbClr val="C00000"/>
                </a:solidFill>
              </a:rPr>
              <a:t>Légère évolution</a:t>
            </a:r>
            <a:endParaRPr lang="fr-FR" sz="2000" b="1" dirty="0">
              <a:solidFill>
                <a:srgbClr val="C00000"/>
              </a:solidFill>
            </a:endParaRPr>
          </a:p>
        </p:txBody>
      </p:sp>
      <p:pic>
        <p:nvPicPr>
          <p:cNvPr id="20" name="Image 19"/>
          <p:cNvPicPr>
            <a:picLocks noChangeAspect="1"/>
          </p:cNvPicPr>
          <p:nvPr/>
        </p:nvPicPr>
        <p:blipFill rotWithShape="1">
          <a:blip r:embed="rId3">
            <a:extLst>
              <a:ext uri="{28A0092B-C50C-407E-A947-70E740481C1C}">
                <a14:useLocalDpi xmlns:a14="http://schemas.microsoft.com/office/drawing/2010/main" val="0"/>
              </a:ext>
            </a:extLst>
          </a:blip>
          <a:srcRect l="5985" t="11860" r="9348" b="3175"/>
          <a:stretch/>
        </p:blipFill>
        <p:spPr>
          <a:xfrm>
            <a:off x="4057882" y="1988838"/>
            <a:ext cx="4783138" cy="3600000"/>
          </a:xfrm>
          <a:prstGeom prst="rect">
            <a:avLst/>
          </a:prstGeom>
        </p:spPr>
      </p:pic>
      <p:sp>
        <p:nvSpPr>
          <p:cNvPr id="23" name="Rectangle 22"/>
          <p:cNvSpPr/>
          <p:nvPr/>
        </p:nvSpPr>
        <p:spPr>
          <a:xfrm>
            <a:off x="7779161" y="4221088"/>
            <a:ext cx="1123173" cy="400110"/>
          </a:xfrm>
          <a:prstGeom prst="rect">
            <a:avLst/>
          </a:prstGeom>
        </p:spPr>
        <p:txBody>
          <a:bodyPr wrap="square">
            <a:spAutoFit/>
          </a:bodyPr>
          <a:lstStyle>
            <a:defPPr>
              <a:defRPr lang="fr-FR"/>
            </a:defPPr>
            <a:lvl1pPr marL="0" algn="l" defTabSz="4176431" rtl="0" eaLnBrk="1" latinLnBrk="0" hangingPunct="1">
              <a:defRPr sz="8200" kern="1200">
                <a:solidFill>
                  <a:schemeClr val="tx1"/>
                </a:solidFill>
                <a:latin typeface="+mn-lt"/>
                <a:ea typeface="+mn-ea"/>
                <a:cs typeface="+mn-cs"/>
              </a:defRPr>
            </a:lvl1pPr>
            <a:lvl2pPr marL="2088215" algn="l" defTabSz="4176431" rtl="0" eaLnBrk="1" latinLnBrk="0" hangingPunct="1">
              <a:defRPr sz="8200" kern="1200">
                <a:solidFill>
                  <a:schemeClr val="tx1"/>
                </a:solidFill>
                <a:latin typeface="+mn-lt"/>
                <a:ea typeface="+mn-ea"/>
                <a:cs typeface="+mn-cs"/>
              </a:defRPr>
            </a:lvl2pPr>
            <a:lvl3pPr marL="4176431" algn="l" defTabSz="4176431" rtl="0" eaLnBrk="1" latinLnBrk="0" hangingPunct="1">
              <a:defRPr sz="8200" kern="1200">
                <a:solidFill>
                  <a:schemeClr val="tx1"/>
                </a:solidFill>
                <a:latin typeface="+mn-lt"/>
                <a:ea typeface="+mn-ea"/>
                <a:cs typeface="+mn-cs"/>
              </a:defRPr>
            </a:lvl3pPr>
            <a:lvl4pPr marL="6264646" algn="l" defTabSz="4176431" rtl="0" eaLnBrk="1" latinLnBrk="0" hangingPunct="1">
              <a:defRPr sz="8200" kern="1200">
                <a:solidFill>
                  <a:schemeClr val="tx1"/>
                </a:solidFill>
                <a:latin typeface="+mn-lt"/>
                <a:ea typeface="+mn-ea"/>
                <a:cs typeface="+mn-cs"/>
              </a:defRPr>
            </a:lvl4pPr>
            <a:lvl5pPr marL="8352861" algn="l" defTabSz="4176431" rtl="0" eaLnBrk="1" latinLnBrk="0" hangingPunct="1">
              <a:defRPr sz="8200" kern="1200">
                <a:solidFill>
                  <a:schemeClr val="tx1"/>
                </a:solidFill>
                <a:latin typeface="+mn-lt"/>
                <a:ea typeface="+mn-ea"/>
                <a:cs typeface="+mn-cs"/>
              </a:defRPr>
            </a:lvl5pPr>
            <a:lvl6pPr marL="10441076" algn="l" defTabSz="4176431" rtl="0" eaLnBrk="1" latinLnBrk="0" hangingPunct="1">
              <a:defRPr sz="8200" kern="1200">
                <a:solidFill>
                  <a:schemeClr val="tx1"/>
                </a:solidFill>
                <a:latin typeface="+mn-lt"/>
                <a:ea typeface="+mn-ea"/>
                <a:cs typeface="+mn-cs"/>
              </a:defRPr>
            </a:lvl6pPr>
            <a:lvl7pPr marL="12529292" algn="l" defTabSz="4176431" rtl="0" eaLnBrk="1" latinLnBrk="0" hangingPunct="1">
              <a:defRPr sz="8200" kern="1200">
                <a:solidFill>
                  <a:schemeClr val="tx1"/>
                </a:solidFill>
                <a:latin typeface="+mn-lt"/>
                <a:ea typeface="+mn-ea"/>
                <a:cs typeface="+mn-cs"/>
              </a:defRPr>
            </a:lvl7pPr>
            <a:lvl8pPr marL="14617507" algn="l" defTabSz="4176431" rtl="0" eaLnBrk="1" latinLnBrk="0" hangingPunct="1">
              <a:defRPr sz="8200" kern="1200">
                <a:solidFill>
                  <a:schemeClr val="tx1"/>
                </a:solidFill>
                <a:latin typeface="+mn-lt"/>
                <a:ea typeface="+mn-ea"/>
                <a:cs typeface="+mn-cs"/>
              </a:defRPr>
            </a:lvl8pPr>
            <a:lvl9pPr marL="16705722" algn="l" defTabSz="4176431" rtl="0" eaLnBrk="1" latinLnBrk="0" hangingPunct="1">
              <a:defRPr sz="8200" kern="1200">
                <a:solidFill>
                  <a:schemeClr val="tx1"/>
                </a:solidFill>
                <a:latin typeface="+mn-lt"/>
                <a:ea typeface="+mn-ea"/>
                <a:cs typeface="+mn-cs"/>
              </a:defRPr>
            </a:lvl9pPr>
          </a:lstStyle>
          <a:p>
            <a:r>
              <a:rPr lang="fr-FR" sz="2000" dirty="0">
                <a:solidFill>
                  <a:srgbClr val="0070C0"/>
                </a:solidFill>
              </a:rPr>
              <a:t>∆</a:t>
            </a:r>
            <a:r>
              <a:rPr lang="fr-FR" sz="2000" dirty="0" smtClean="0">
                <a:solidFill>
                  <a:srgbClr val="0070C0"/>
                </a:solidFill>
              </a:rPr>
              <a:t>T</a:t>
            </a:r>
            <a:r>
              <a:rPr lang="fr-FR" sz="2000" baseline="-25000" dirty="0" smtClean="0">
                <a:solidFill>
                  <a:srgbClr val="0070C0"/>
                </a:solidFill>
              </a:rPr>
              <a:t>bushing</a:t>
            </a:r>
            <a:r>
              <a:rPr lang="fr-FR" sz="2000" dirty="0" smtClean="0">
                <a:solidFill>
                  <a:srgbClr val="0070C0"/>
                </a:solidFill>
              </a:rPr>
              <a:t> </a:t>
            </a:r>
            <a:endParaRPr lang="fr-FR" sz="1800" dirty="0">
              <a:solidFill>
                <a:srgbClr val="0070C0"/>
              </a:solidFill>
            </a:endParaRPr>
          </a:p>
        </p:txBody>
      </p:sp>
      <p:sp>
        <p:nvSpPr>
          <p:cNvPr id="27" name="Rectangle 26"/>
          <p:cNvSpPr/>
          <p:nvPr/>
        </p:nvSpPr>
        <p:spPr>
          <a:xfrm>
            <a:off x="7840475" y="2343985"/>
            <a:ext cx="1061859" cy="400110"/>
          </a:xfrm>
          <a:prstGeom prst="rect">
            <a:avLst/>
          </a:prstGeom>
        </p:spPr>
        <p:txBody>
          <a:bodyPr wrap="square">
            <a:spAutoFit/>
          </a:bodyPr>
          <a:lstStyle>
            <a:defPPr>
              <a:defRPr lang="fr-FR"/>
            </a:defPPr>
            <a:lvl1pPr marL="0" algn="l" defTabSz="4176431" rtl="0" eaLnBrk="1" latinLnBrk="0" hangingPunct="1">
              <a:defRPr sz="8200" kern="1200">
                <a:solidFill>
                  <a:schemeClr val="tx1"/>
                </a:solidFill>
                <a:latin typeface="+mn-lt"/>
                <a:ea typeface="+mn-ea"/>
                <a:cs typeface="+mn-cs"/>
              </a:defRPr>
            </a:lvl1pPr>
            <a:lvl2pPr marL="2088215" algn="l" defTabSz="4176431" rtl="0" eaLnBrk="1" latinLnBrk="0" hangingPunct="1">
              <a:defRPr sz="8200" kern="1200">
                <a:solidFill>
                  <a:schemeClr val="tx1"/>
                </a:solidFill>
                <a:latin typeface="+mn-lt"/>
                <a:ea typeface="+mn-ea"/>
                <a:cs typeface="+mn-cs"/>
              </a:defRPr>
            </a:lvl2pPr>
            <a:lvl3pPr marL="4176431" algn="l" defTabSz="4176431" rtl="0" eaLnBrk="1" latinLnBrk="0" hangingPunct="1">
              <a:defRPr sz="8200" kern="1200">
                <a:solidFill>
                  <a:schemeClr val="tx1"/>
                </a:solidFill>
                <a:latin typeface="+mn-lt"/>
                <a:ea typeface="+mn-ea"/>
                <a:cs typeface="+mn-cs"/>
              </a:defRPr>
            </a:lvl3pPr>
            <a:lvl4pPr marL="6264646" algn="l" defTabSz="4176431" rtl="0" eaLnBrk="1" latinLnBrk="0" hangingPunct="1">
              <a:defRPr sz="8200" kern="1200">
                <a:solidFill>
                  <a:schemeClr val="tx1"/>
                </a:solidFill>
                <a:latin typeface="+mn-lt"/>
                <a:ea typeface="+mn-ea"/>
                <a:cs typeface="+mn-cs"/>
              </a:defRPr>
            </a:lvl4pPr>
            <a:lvl5pPr marL="8352861" algn="l" defTabSz="4176431" rtl="0" eaLnBrk="1" latinLnBrk="0" hangingPunct="1">
              <a:defRPr sz="8200" kern="1200">
                <a:solidFill>
                  <a:schemeClr val="tx1"/>
                </a:solidFill>
                <a:latin typeface="+mn-lt"/>
                <a:ea typeface="+mn-ea"/>
                <a:cs typeface="+mn-cs"/>
              </a:defRPr>
            </a:lvl5pPr>
            <a:lvl6pPr marL="10441076" algn="l" defTabSz="4176431" rtl="0" eaLnBrk="1" latinLnBrk="0" hangingPunct="1">
              <a:defRPr sz="8200" kern="1200">
                <a:solidFill>
                  <a:schemeClr val="tx1"/>
                </a:solidFill>
                <a:latin typeface="+mn-lt"/>
                <a:ea typeface="+mn-ea"/>
                <a:cs typeface="+mn-cs"/>
              </a:defRPr>
            </a:lvl6pPr>
            <a:lvl7pPr marL="12529292" algn="l" defTabSz="4176431" rtl="0" eaLnBrk="1" latinLnBrk="0" hangingPunct="1">
              <a:defRPr sz="8200" kern="1200">
                <a:solidFill>
                  <a:schemeClr val="tx1"/>
                </a:solidFill>
                <a:latin typeface="+mn-lt"/>
                <a:ea typeface="+mn-ea"/>
                <a:cs typeface="+mn-cs"/>
              </a:defRPr>
            </a:lvl7pPr>
            <a:lvl8pPr marL="14617507" algn="l" defTabSz="4176431" rtl="0" eaLnBrk="1" latinLnBrk="0" hangingPunct="1">
              <a:defRPr sz="8200" kern="1200">
                <a:solidFill>
                  <a:schemeClr val="tx1"/>
                </a:solidFill>
                <a:latin typeface="+mn-lt"/>
                <a:ea typeface="+mn-ea"/>
                <a:cs typeface="+mn-cs"/>
              </a:defRPr>
            </a:lvl8pPr>
            <a:lvl9pPr marL="16705722" algn="l" defTabSz="4176431" rtl="0" eaLnBrk="1" latinLnBrk="0" hangingPunct="1">
              <a:defRPr sz="8200" kern="1200">
                <a:solidFill>
                  <a:schemeClr val="tx1"/>
                </a:solidFill>
                <a:latin typeface="+mn-lt"/>
                <a:ea typeface="+mn-ea"/>
                <a:cs typeface="+mn-cs"/>
              </a:defRPr>
            </a:lvl9pPr>
          </a:lstStyle>
          <a:p>
            <a:r>
              <a:rPr lang="fr-FR" sz="2000" dirty="0">
                <a:solidFill>
                  <a:schemeClr val="accent6">
                    <a:lumMod val="75000"/>
                  </a:schemeClr>
                </a:solidFill>
              </a:rPr>
              <a:t>∆</a:t>
            </a:r>
            <a:r>
              <a:rPr lang="fr-FR" sz="2000" dirty="0" smtClean="0">
                <a:solidFill>
                  <a:schemeClr val="accent6">
                    <a:lumMod val="75000"/>
                  </a:schemeClr>
                </a:solidFill>
              </a:rPr>
              <a:t>T</a:t>
            </a:r>
            <a:r>
              <a:rPr lang="fr-FR" sz="2000" baseline="-25000" dirty="0" smtClean="0">
                <a:solidFill>
                  <a:schemeClr val="accent6">
                    <a:lumMod val="75000"/>
                  </a:schemeClr>
                </a:solidFill>
              </a:rPr>
              <a:t>journal</a:t>
            </a:r>
            <a:r>
              <a:rPr lang="fr-FR" sz="2000" dirty="0" smtClean="0">
                <a:solidFill>
                  <a:schemeClr val="accent6">
                    <a:lumMod val="75000"/>
                  </a:schemeClr>
                </a:solidFill>
              </a:rPr>
              <a:t> </a:t>
            </a:r>
            <a:endParaRPr lang="fr-FR" sz="1800" dirty="0">
              <a:solidFill>
                <a:schemeClr val="accent6">
                  <a:lumMod val="75000"/>
                </a:schemeClr>
              </a:solidFill>
            </a:endParaRPr>
          </a:p>
        </p:txBody>
      </p:sp>
      <p:cxnSp>
        <p:nvCxnSpPr>
          <p:cNvPr id="24" name="Connecteur droit avec flèche 23"/>
          <p:cNvCxnSpPr>
            <a:stCxn id="22" idx="0"/>
          </p:cNvCxnSpPr>
          <p:nvPr/>
        </p:nvCxnSpPr>
        <p:spPr>
          <a:xfrm flipV="1">
            <a:off x="7272300" y="5085184"/>
            <a:ext cx="0" cy="710114"/>
          </a:xfrm>
          <a:prstGeom prst="straightConnector1">
            <a:avLst/>
          </a:prstGeom>
          <a:ln w="1905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21" name="Connecteur droit avec flèche 20"/>
          <p:cNvCxnSpPr/>
          <p:nvPr/>
        </p:nvCxnSpPr>
        <p:spPr>
          <a:xfrm flipV="1">
            <a:off x="3560189" y="4621198"/>
            <a:ext cx="1371851" cy="528353"/>
          </a:xfrm>
          <a:prstGeom prst="straightConnector1">
            <a:avLst/>
          </a:prstGeom>
          <a:ln w="1905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18" name="Connecteur droit avec flèche 17"/>
          <p:cNvCxnSpPr/>
          <p:nvPr/>
        </p:nvCxnSpPr>
        <p:spPr>
          <a:xfrm>
            <a:off x="3435689" y="2447686"/>
            <a:ext cx="1280327" cy="321325"/>
          </a:xfrm>
          <a:prstGeom prst="straightConnector1">
            <a:avLst/>
          </a:prstGeom>
          <a:ln w="19050">
            <a:solidFill>
              <a:srgbClr val="C0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2140187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9" grpId="0"/>
      <p:bldP spid="2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pPr algn="l"/>
            <a:r>
              <a:rPr lang="fr-FR" b="1" dirty="0">
                <a:solidFill>
                  <a:schemeClr val="accent1">
                    <a:lumMod val="50000"/>
                  </a:schemeClr>
                </a:solidFill>
              </a:rPr>
              <a:t>Analyse des résultats</a:t>
            </a:r>
          </a:p>
        </p:txBody>
      </p:sp>
      <p:sp>
        <p:nvSpPr>
          <p:cNvPr id="3" name="Espace réservé du contenu 2"/>
          <p:cNvSpPr>
            <a:spLocks noGrp="1"/>
          </p:cNvSpPr>
          <p:nvPr>
            <p:ph idx="1"/>
          </p:nvPr>
        </p:nvSpPr>
        <p:spPr>
          <a:xfrm>
            <a:off x="467544" y="1412776"/>
            <a:ext cx="8557787" cy="4783554"/>
          </a:xfrm>
          <a:ln>
            <a:noFill/>
          </a:ln>
        </p:spPr>
        <p:txBody>
          <a:bodyPr>
            <a:normAutofit/>
          </a:bodyPr>
          <a:lstStyle/>
          <a:p>
            <a:pPr marL="0" indent="0">
              <a:buNone/>
            </a:pPr>
            <a:r>
              <a:rPr lang="fr-FR" sz="2800" dirty="0" smtClean="0">
                <a:solidFill>
                  <a:schemeClr val="accent1">
                    <a:lumMod val="50000"/>
                  </a:schemeClr>
                </a:solidFill>
              </a:rPr>
              <a:t>Evolution des amplitudes des déplacements synchrones</a:t>
            </a:r>
            <a:endParaRPr lang="fr-FR" sz="2800" dirty="0">
              <a:solidFill>
                <a:schemeClr val="accent1">
                  <a:lumMod val="50000"/>
                </a:schemeClr>
              </a:solidFill>
            </a:endParaRPr>
          </a:p>
        </p:txBody>
      </p:sp>
      <p:sp>
        <p:nvSpPr>
          <p:cNvPr id="4" name="Espace réservé de la date 3"/>
          <p:cNvSpPr>
            <a:spLocks noGrp="1"/>
          </p:cNvSpPr>
          <p:nvPr>
            <p:ph type="dt" sz="half" idx="10"/>
          </p:nvPr>
        </p:nvSpPr>
        <p:spPr/>
        <p:txBody>
          <a:bodyPr/>
          <a:lstStyle/>
          <a:p>
            <a:fld id="{BA08989D-451F-4CE3-8D1A-2588592FF0AE}" type="datetime1">
              <a:rPr lang="fr-FR" smtClean="0"/>
              <a:t>14/03/2019</a:t>
            </a:fld>
            <a:endParaRPr lang="fr-BE" dirty="0"/>
          </a:p>
        </p:txBody>
      </p:sp>
      <p:sp>
        <p:nvSpPr>
          <p:cNvPr id="6" name="Espace réservé du pied de page 5"/>
          <p:cNvSpPr>
            <a:spLocks noGrp="1"/>
          </p:cNvSpPr>
          <p:nvPr>
            <p:ph type="ftr" sz="quarter" idx="11"/>
          </p:nvPr>
        </p:nvSpPr>
        <p:spPr/>
        <p:txBody>
          <a:bodyPr/>
          <a:lstStyle/>
          <a:p>
            <a:r>
              <a:rPr lang="fr-BE" dirty="0" smtClean="0"/>
              <a:t>Séminaire TRIBOLUB 2018</a:t>
            </a:r>
            <a:endParaRPr lang="fr-BE" dirty="0"/>
          </a:p>
        </p:txBody>
      </p:sp>
      <p:sp>
        <p:nvSpPr>
          <p:cNvPr id="7" name="Espace réservé du numéro de diapositive 6"/>
          <p:cNvSpPr>
            <a:spLocks noGrp="1"/>
          </p:cNvSpPr>
          <p:nvPr>
            <p:ph type="sldNum" sz="quarter" idx="12"/>
          </p:nvPr>
        </p:nvSpPr>
        <p:spPr/>
        <p:txBody>
          <a:bodyPr/>
          <a:lstStyle/>
          <a:p>
            <a:fld id="{CF4668DC-857F-487D-BFFA-8C0CA5037977}" type="slidenum">
              <a:rPr lang="fr-BE" smtClean="0"/>
              <a:t>11</a:t>
            </a:fld>
            <a:endParaRPr lang="fr-BE" dirty="0"/>
          </a:p>
        </p:txBody>
      </p:sp>
      <p:graphicFrame>
        <p:nvGraphicFramePr>
          <p:cNvPr id="16" name="Tableau 15"/>
          <p:cNvGraphicFramePr>
            <a:graphicFrameLocks noGrp="1"/>
          </p:cNvGraphicFramePr>
          <p:nvPr>
            <p:extLst>
              <p:ext uri="{D42A27DB-BD31-4B8C-83A1-F6EECF244321}">
                <p14:modId xmlns:p14="http://schemas.microsoft.com/office/powerpoint/2010/main" val="87561345"/>
              </p:ext>
            </p:extLst>
          </p:nvPr>
        </p:nvGraphicFramePr>
        <p:xfrm>
          <a:off x="5292080" y="2671673"/>
          <a:ext cx="3456382" cy="2123280"/>
        </p:xfrm>
        <a:graphic>
          <a:graphicData uri="http://schemas.openxmlformats.org/drawingml/2006/table">
            <a:tbl>
              <a:tblPr firstRow="1" bandRow="1">
                <a:tableStyleId>{5C22544A-7EE6-4342-B048-85BDC9FD1C3A}</a:tableStyleId>
              </a:tblPr>
              <a:tblGrid>
                <a:gridCol w="1440160">
                  <a:extLst>
                    <a:ext uri="{9D8B030D-6E8A-4147-A177-3AD203B41FA5}">
                      <a16:colId xmlns:a16="http://schemas.microsoft.com/office/drawing/2014/main" xmlns="" val="20000"/>
                    </a:ext>
                  </a:extLst>
                </a:gridCol>
                <a:gridCol w="672074">
                  <a:extLst>
                    <a:ext uri="{9D8B030D-6E8A-4147-A177-3AD203B41FA5}">
                      <a16:colId xmlns:a16="http://schemas.microsoft.com/office/drawing/2014/main" xmlns="" val="20001"/>
                    </a:ext>
                  </a:extLst>
                </a:gridCol>
                <a:gridCol w="672074">
                  <a:extLst>
                    <a:ext uri="{9D8B030D-6E8A-4147-A177-3AD203B41FA5}">
                      <a16:colId xmlns:a16="http://schemas.microsoft.com/office/drawing/2014/main" xmlns="" val="20002"/>
                    </a:ext>
                  </a:extLst>
                </a:gridCol>
                <a:gridCol w="672074"/>
              </a:tblGrid>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dirty="0" smtClean="0"/>
                        <a:t>Amplitudes (µm)</a:t>
                      </a:r>
                    </a:p>
                  </a:txBody>
                  <a:tcPr/>
                </a:tc>
                <a:tc>
                  <a:txBody>
                    <a:bodyPr/>
                    <a:lstStyle/>
                    <a:p>
                      <a:pPr algn="ctr"/>
                      <a:r>
                        <a:rPr lang="fr-FR" dirty="0" smtClean="0"/>
                        <a:t>t1</a:t>
                      </a:r>
                      <a:endParaRPr lang="fr-FR" dirty="0"/>
                    </a:p>
                  </a:txBody>
                  <a:tcPr anchor="ctr"/>
                </a:tc>
                <a:tc>
                  <a:txBody>
                    <a:bodyPr/>
                    <a:lstStyle/>
                    <a:p>
                      <a:pPr algn="ctr"/>
                      <a:r>
                        <a:rPr lang="fr-FR" dirty="0" smtClean="0"/>
                        <a:t>t2</a:t>
                      </a:r>
                      <a:endParaRPr lang="fr-FR" dirty="0"/>
                    </a:p>
                  </a:txBody>
                  <a:tcPr anchor="ctr"/>
                </a:tc>
                <a:tc>
                  <a:txBody>
                    <a:bodyPr/>
                    <a:lstStyle/>
                    <a:p>
                      <a:pPr algn="ctr"/>
                      <a:r>
                        <a:rPr lang="fr-FR" dirty="0" smtClean="0"/>
                        <a:t>t3</a:t>
                      </a:r>
                      <a:endParaRPr lang="fr-FR" dirty="0"/>
                    </a:p>
                  </a:txBody>
                  <a:tcPr anchor="ctr"/>
                </a:tc>
                <a:extLst>
                  <a:ext uri="{0D108BD9-81ED-4DB2-BD59-A6C34878D82A}">
                    <a16:rowId xmlns:a16="http://schemas.microsoft.com/office/drawing/2014/main" xmlns="" val="10000"/>
                  </a:ext>
                </a:extLst>
              </a:tr>
              <a:tr h="37080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dirty="0" smtClean="0"/>
                        <a:t>DEX</a:t>
                      </a:r>
                    </a:p>
                  </a:txBody>
                  <a:tcPr/>
                </a:tc>
                <a:tc>
                  <a:txBody>
                    <a:bodyPr/>
                    <a:lstStyle/>
                    <a:p>
                      <a:pPr algn="ctr"/>
                      <a:r>
                        <a:rPr lang="fr-FR" dirty="0" smtClean="0"/>
                        <a:t>12</a:t>
                      </a:r>
                    </a:p>
                  </a:txBody>
                  <a:tcPr anchor="ctr"/>
                </a:tc>
                <a:tc>
                  <a:txBody>
                    <a:bodyPr/>
                    <a:lstStyle/>
                    <a:p>
                      <a:pPr algn="ctr"/>
                      <a:r>
                        <a:rPr lang="fr-FR" dirty="0" smtClean="0"/>
                        <a:t>24</a:t>
                      </a:r>
                      <a:endParaRPr lang="fr-FR" dirty="0"/>
                    </a:p>
                  </a:txBody>
                  <a:tcPr anchor="ctr"/>
                </a:tc>
                <a:tc>
                  <a:txBody>
                    <a:bodyPr/>
                    <a:lstStyle/>
                    <a:p>
                      <a:pPr algn="ctr"/>
                      <a:r>
                        <a:rPr lang="fr-FR" dirty="0" smtClean="0"/>
                        <a:t>26</a:t>
                      </a:r>
                      <a:endParaRPr lang="fr-FR" dirty="0"/>
                    </a:p>
                  </a:txBody>
                  <a:tcPr anchor="ctr"/>
                </a:tc>
                <a:extLst>
                  <a:ext uri="{0D108BD9-81ED-4DB2-BD59-A6C34878D82A}">
                    <a16:rowId xmlns:a16="http://schemas.microsoft.com/office/drawing/2014/main" xmlns="" val="10001"/>
                  </a:ext>
                </a:extLst>
              </a:tr>
              <a:tr h="370800">
                <a:tc>
                  <a:txBody>
                    <a:bodyPr/>
                    <a:lstStyle/>
                    <a:p>
                      <a:pPr algn="l"/>
                      <a:r>
                        <a:rPr lang="fr-FR" dirty="0" smtClean="0"/>
                        <a:t>DEY</a:t>
                      </a:r>
                      <a:endParaRPr lang="fr-FR" dirty="0"/>
                    </a:p>
                  </a:txBody>
                  <a:tcPr/>
                </a:tc>
                <a:tc>
                  <a:txBody>
                    <a:bodyPr/>
                    <a:lstStyle/>
                    <a:p>
                      <a:pPr algn="ctr"/>
                      <a:r>
                        <a:rPr lang="fr-FR" dirty="0" smtClean="0"/>
                        <a:t>14</a:t>
                      </a:r>
                      <a:endParaRPr lang="fr-FR" dirty="0"/>
                    </a:p>
                  </a:txBody>
                  <a:tcPr anchor="ctr"/>
                </a:tc>
                <a:tc>
                  <a:txBody>
                    <a:bodyPr/>
                    <a:lstStyle/>
                    <a:p>
                      <a:pPr algn="ctr"/>
                      <a:r>
                        <a:rPr lang="fr-FR" dirty="0" smtClean="0"/>
                        <a:t>27</a:t>
                      </a:r>
                      <a:endParaRPr lang="fr-FR" dirty="0"/>
                    </a:p>
                  </a:txBody>
                  <a:tcPr anchor="ctr"/>
                </a:tc>
                <a:tc>
                  <a:txBody>
                    <a:bodyPr/>
                    <a:lstStyle/>
                    <a:p>
                      <a:pPr algn="ctr"/>
                      <a:r>
                        <a:rPr lang="fr-FR" dirty="0" smtClean="0"/>
                        <a:t>29</a:t>
                      </a:r>
                      <a:endParaRPr lang="fr-FR" dirty="0"/>
                    </a:p>
                  </a:txBody>
                  <a:tcPr anchor="ctr"/>
                </a:tc>
                <a:extLst>
                  <a:ext uri="{0D108BD9-81ED-4DB2-BD59-A6C34878D82A}">
                    <a16:rowId xmlns:a16="http://schemas.microsoft.com/office/drawing/2014/main" xmlns="" val="10002"/>
                  </a:ext>
                </a:extLst>
              </a:tr>
              <a:tr h="370800">
                <a:tc>
                  <a:txBody>
                    <a:bodyPr/>
                    <a:lstStyle/>
                    <a:p>
                      <a:pPr algn="l"/>
                      <a:r>
                        <a:rPr lang="fr-FR" dirty="0" smtClean="0"/>
                        <a:t>NDEX</a:t>
                      </a:r>
                      <a:endParaRPr lang="fr-FR" dirty="0"/>
                    </a:p>
                  </a:txBody>
                  <a:tcPr/>
                </a:tc>
                <a:tc>
                  <a:txBody>
                    <a:bodyPr/>
                    <a:lstStyle/>
                    <a:p>
                      <a:pPr algn="ctr"/>
                      <a:r>
                        <a:rPr lang="fr-FR" dirty="0" smtClean="0"/>
                        <a:t>16</a:t>
                      </a:r>
                      <a:endParaRPr lang="fr-FR" dirty="0"/>
                    </a:p>
                  </a:txBody>
                  <a:tcPr anchor="ctr"/>
                </a:tc>
                <a:tc>
                  <a:txBody>
                    <a:bodyPr/>
                    <a:lstStyle/>
                    <a:p>
                      <a:pPr algn="ctr"/>
                      <a:r>
                        <a:rPr lang="fr-FR" dirty="0" smtClean="0"/>
                        <a:t>31</a:t>
                      </a:r>
                      <a:endParaRPr lang="fr-FR" dirty="0"/>
                    </a:p>
                  </a:txBody>
                  <a:tcPr anchor="ctr"/>
                </a:tc>
                <a:tc>
                  <a:txBody>
                    <a:bodyPr/>
                    <a:lstStyle/>
                    <a:p>
                      <a:pPr algn="ctr"/>
                      <a:r>
                        <a:rPr lang="fr-FR" dirty="0" smtClean="0"/>
                        <a:t>34</a:t>
                      </a:r>
                      <a:endParaRPr lang="fr-FR" dirty="0"/>
                    </a:p>
                  </a:txBody>
                  <a:tcPr anchor="ctr"/>
                </a:tc>
                <a:extLst>
                  <a:ext uri="{0D108BD9-81ED-4DB2-BD59-A6C34878D82A}">
                    <a16:rowId xmlns:a16="http://schemas.microsoft.com/office/drawing/2014/main" xmlns="" val="10003"/>
                  </a:ext>
                </a:extLst>
              </a:tr>
              <a:tr h="370800">
                <a:tc>
                  <a:txBody>
                    <a:bodyPr/>
                    <a:lstStyle/>
                    <a:p>
                      <a:pPr algn="l"/>
                      <a:r>
                        <a:rPr lang="fr-FR" dirty="0" smtClean="0"/>
                        <a:t>NDEY</a:t>
                      </a:r>
                      <a:endParaRPr lang="fr-FR" dirty="0"/>
                    </a:p>
                  </a:txBody>
                  <a:tcPr/>
                </a:tc>
                <a:tc>
                  <a:txBody>
                    <a:bodyPr/>
                    <a:lstStyle/>
                    <a:p>
                      <a:pPr algn="ctr"/>
                      <a:r>
                        <a:rPr lang="fr-FR" dirty="0" smtClean="0"/>
                        <a:t>18</a:t>
                      </a:r>
                      <a:endParaRPr lang="fr-FR" dirty="0"/>
                    </a:p>
                  </a:txBody>
                  <a:tcPr anchor="ctr"/>
                </a:tc>
                <a:tc>
                  <a:txBody>
                    <a:bodyPr/>
                    <a:lstStyle/>
                    <a:p>
                      <a:pPr algn="ctr"/>
                      <a:r>
                        <a:rPr lang="fr-FR" dirty="0" smtClean="0"/>
                        <a:t>37</a:t>
                      </a:r>
                      <a:endParaRPr lang="fr-FR" dirty="0"/>
                    </a:p>
                  </a:txBody>
                  <a:tcPr anchor="ctr"/>
                </a:tc>
                <a:tc>
                  <a:txBody>
                    <a:bodyPr/>
                    <a:lstStyle/>
                    <a:p>
                      <a:pPr algn="ctr"/>
                      <a:r>
                        <a:rPr lang="fr-FR" dirty="0" smtClean="0"/>
                        <a:t>40</a:t>
                      </a:r>
                      <a:endParaRPr lang="fr-FR" dirty="0"/>
                    </a:p>
                  </a:txBody>
                  <a:tcPr anchor="ctr"/>
                </a:tc>
                <a:extLst>
                  <a:ext uri="{0D108BD9-81ED-4DB2-BD59-A6C34878D82A}">
                    <a16:rowId xmlns:a16="http://schemas.microsoft.com/office/drawing/2014/main" xmlns="" val="10004"/>
                  </a:ext>
                </a:extLst>
              </a:tr>
            </a:tbl>
          </a:graphicData>
        </a:graphic>
      </p:graphicFrame>
      <p:sp>
        <p:nvSpPr>
          <p:cNvPr id="18" name="ZoneTexte 17"/>
          <p:cNvSpPr txBox="1"/>
          <p:nvPr/>
        </p:nvSpPr>
        <p:spPr>
          <a:xfrm>
            <a:off x="395536" y="5733256"/>
            <a:ext cx="1762718" cy="707886"/>
          </a:xfrm>
          <a:prstGeom prst="rect">
            <a:avLst/>
          </a:prstGeom>
          <a:noFill/>
        </p:spPr>
        <p:txBody>
          <a:bodyPr wrap="square" rtlCol="0">
            <a:spAutoFit/>
          </a:bodyPr>
          <a:lstStyle/>
          <a:p>
            <a:pPr algn="ctr"/>
            <a:r>
              <a:rPr lang="fr-FR" sz="2000" b="1" dirty="0" smtClean="0">
                <a:solidFill>
                  <a:srgbClr val="C00000"/>
                </a:solidFill>
              </a:rPr>
              <a:t>Augmentation</a:t>
            </a:r>
          </a:p>
          <a:p>
            <a:pPr algn="ctr"/>
            <a:r>
              <a:rPr lang="fr-FR" sz="2000" b="1" dirty="0" smtClean="0">
                <a:solidFill>
                  <a:srgbClr val="C00000"/>
                </a:solidFill>
              </a:rPr>
              <a:t>11 à 18 µm</a:t>
            </a:r>
            <a:endParaRPr lang="fr-FR" sz="2000" b="1" dirty="0">
              <a:solidFill>
                <a:srgbClr val="C00000"/>
              </a:solidFill>
            </a:endParaRPr>
          </a:p>
        </p:txBody>
      </p:sp>
      <p:sp>
        <p:nvSpPr>
          <p:cNvPr id="24" name="ZoneTexte 23"/>
          <p:cNvSpPr txBox="1"/>
          <p:nvPr/>
        </p:nvSpPr>
        <p:spPr>
          <a:xfrm>
            <a:off x="2771800" y="5733256"/>
            <a:ext cx="1738817" cy="707886"/>
          </a:xfrm>
          <a:prstGeom prst="rect">
            <a:avLst/>
          </a:prstGeom>
          <a:noFill/>
        </p:spPr>
        <p:txBody>
          <a:bodyPr wrap="square" rtlCol="0">
            <a:spAutoFit/>
          </a:bodyPr>
          <a:lstStyle/>
          <a:p>
            <a:pPr algn="ctr"/>
            <a:r>
              <a:rPr lang="fr-FR" sz="2000" b="1" dirty="0" smtClean="0">
                <a:solidFill>
                  <a:srgbClr val="C00000"/>
                </a:solidFill>
              </a:rPr>
              <a:t>Augmentation2 à 3 µm</a:t>
            </a:r>
            <a:endParaRPr lang="fr-FR" sz="2000" b="1" dirty="0">
              <a:solidFill>
                <a:srgbClr val="C00000"/>
              </a:solidFill>
            </a:endParaRPr>
          </a:p>
        </p:txBody>
      </p:sp>
      <p:pic>
        <p:nvPicPr>
          <p:cNvPr id="13" name="Image 12"/>
          <p:cNvPicPr>
            <a:picLocks noChangeAspect="1"/>
          </p:cNvPicPr>
          <p:nvPr/>
        </p:nvPicPr>
        <p:blipFill rotWithShape="1">
          <a:blip r:embed="rId3">
            <a:extLst>
              <a:ext uri="{28A0092B-C50C-407E-A947-70E740481C1C}">
                <a14:useLocalDpi xmlns:a14="http://schemas.microsoft.com/office/drawing/2010/main" val="0"/>
              </a:ext>
            </a:extLst>
          </a:blip>
          <a:srcRect l="5556" t="11711" r="8788" b="3185"/>
          <a:stretch/>
        </p:blipFill>
        <p:spPr>
          <a:xfrm>
            <a:off x="356196" y="2081010"/>
            <a:ext cx="4831208" cy="3600000"/>
          </a:xfrm>
          <a:prstGeom prst="rect">
            <a:avLst/>
          </a:prstGeom>
        </p:spPr>
      </p:pic>
      <p:sp>
        <p:nvSpPr>
          <p:cNvPr id="15" name="Rectangle 14"/>
          <p:cNvSpPr/>
          <p:nvPr/>
        </p:nvSpPr>
        <p:spPr>
          <a:xfrm>
            <a:off x="4489534" y="3304404"/>
            <a:ext cx="599844" cy="400110"/>
          </a:xfrm>
          <a:prstGeom prst="rect">
            <a:avLst/>
          </a:prstGeom>
        </p:spPr>
        <p:txBody>
          <a:bodyPr wrap="none">
            <a:spAutoFit/>
          </a:bodyPr>
          <a:lstStyle>
            <a:defPPr>
              <a:defRPr lang="fr-FR"/>
            </a:defPPr>
            <a:lvl1pPr marL="0" algn="l" defTabSz="4176431" rtl="0" eaLnBrk="1" latinLnBrk="0" hangingPunct="1">
              <a:defRPr sz="8200" kern="1200">
                <a:solidFill>
                  <a:schemeClr val="tx1"/>
                </a:solidFill>
                <a:latin typeface="+mn-lt"/>
                <a:ea typeface="+mn-ea"/>
                <a:cs typeface="+mn-cs"/>
              </a:defRPr>
            </a:lvl1pPr>
            <a:lvl2pPr marL="2088215" algn="l" defTabSz="4176431" rtl="0" eaLnBrk="1" latinLnBrk="0" hangingPunct="1">
              <a:defRPr sz="8200" kern="1200">
                <a:solidFill>
                  <a:schemeClr val="tx1"/>
                </a:solidFill>
                <a:latin typeface="+mn-lt"/>
                <a:ea typeface="+mn-ea"/>
                <a:cs typeface="+mn-cs"/>
              </a:defRPr>
            </a:lvl2pPr>
            <a:lvl3pPr marL="4176431" algn="l" defTabSz="4176431" rtl="0" eaLnBrk="1" latinLnBrk="0" hangingPunct="1">
              <a:defRPr sz="8200" kern="1200">
                <a:solidFill>
                  <a:schemeClr val="tx1"/>
                </a:solidFill>
                <a:latin typeface="+mn-lt"/>
                <a:ea typeface="+mn-ea"/>
                <a:cs typeface="+mn-cs"/>
              </a:defRPr>
            </a:lvl3pPr>
            <a:lvl4pPr marL="6264646" algn="l" defTabSz="4176431" rtl="0" eaLnBrk="1" latinLnBrk="0" hangingPunct="1">
              <a:defRPr sz="8200" kern="1200">
                <a:solidFill>
                  <a:schemeClr val="tx1"/>
                </a:solidFill>
                <a:latin typeface="+mn-lt"/>
                <a:ea typeface="+mn-ea"/>
                <a:cs typeface="+mn-cs"/>
              </a:defRPr>
            </a:lvl4pPr>
            <a:lvl5pPr marL="8352861" algn="l" defTabSz="4176431" rtl="0" eaLnBrk="1" latinLnBrk="0" hangingPunct="1">
              <a:defRPr sz="8200" kern="1200">
                <a:solidFill>
                  <a:schemeClr val="tx1"/>
                </a:solidFill>
                <a:latin typeface="+mn-lt"/>
                <a:ea typeface="+mn-ea"/>
                <a:cs typeface="+mn-cs"/>
              </a:defRPr>
            </a:lvl5pPr>
            <a:lvl6pPr marL="10441076" algn="l" defTabSz="4176431" rtl="0" eaLnBrk="1" latinLnBrk="0" hangingPunct="1">
              <a:defRPr sz="8200" kern="1200">
                <a:solidFill>
                  <a:schemeClr val="tx1"/>
                </a:solidFill>
                <a:latin typeface="+mn-lt"/>
                <a:ea typeface="+mn-ea"/>
                <a:cs typeface="+mn-cs"/>
              </a:defRPr>
            </a:lvl6pPr>
            <a:lvl7pPr marL="12529292" algn="l" defTabSz="4176431" rtl="0" eaLnBrk="1" latinLnBrk="0" hangingPunct="1">
              <a:defRPr sz="8200" kern="1200">
                <a:solidFill>
                  <a:schemeClr val="tx1"/>
                </a:solidFill>
                <a:latin typeface="+mn-lt"/>
                <a:ea typeface="+mn-ea"/>
                <a:cs typeface="+mn-cs"/>
              </a:defRPr>
            </a:lvl7pPr>
            <a:lvl8pPr marL="14617507" algn="l" defTabSz="4176431" rtl="0" eaLnBrk="1" latinLnBrk="0" hangingPunct="1">
              <a:defRPr sz="8200" kern="1200">
                <a:solidFill>
                  <a:schemeClr val="tx1"/>
                </a:solidFill>
                <a:latin typeface="+mn-lt"/>
                <a:ea typeface="+mn-ea"/>
                <a:cs typeface="+mn-cs"/>
              </a:defRPr>
            </a:lvl8pPr>
            <a:lvl9pPr marL="16705722" algn="l" defTabSz="4176431" rtl="0" eaLnBrk="1" latinLnBrk="0" hangingPunct="1">
              <a:defRPr sz="8200" kern="1200">
                <a:solidFill>
                  <a:schemeClr val="tx1"/>
                </a:solidFill>
                <a:latin typeface="+mn-lt"/>
                <a:ea typeface="+mn-ea"/>
                <a:cs typeface="+mn-cs"/>
              </a:defRPr>
            </a:lvl9pPr>
          </a:lstStyle>
          <a:p>
            <a:r>
              <a:rPr lang="fr-FR" sz="2000" dirty="0" smtClean="0">
                <a:solidFill>
                  <a:srgbClr val="0070C0"/>
                </a:solidFill>
              </a:rPr>
              <a:t>DEX</a:t>
            </a:r>
            <a:endParaRPr lang="fr-FR" sz="1800" dirty="0">
              <a:solidFill>
                <a:srgbClr val="0070C0"/>
              </a:solidFill>
            </a:endParaRPr>
          </a:p>
        </p:txBody>
      </p:sp>
      <p:sp>
        <p:nvSpPr>
          <p:cNvPr id="17" name="Rectangle 16"/>
          <p:cNvSpPr/>
          <p:nvPr/>
        </p:nvSpPr>
        <p:spPr>
          <a:xfrm>
            <a:off x="4497549" y="2996655"/>
            <a:ext cx="591829" cy="400110"/>
          </a:xfrm>
          <a:prstGeom prst="rect">
            <a:avLst/>
          </a:prstGeom>
        </p:spPr>
        <p:txBody>
          <a:bodyPr wrap="none">
            <a:spAutoFit/>
          </a:bodyPr>
          <a:lstStyle>
            <a:defPPr>
              <a:defRPr lang="fr-FR"/>
            </a:defPPr>
            <a:lvl1pPr marL="0" algn="l" defTabSz="4176431" rtl="0" eaLnBrk="1" latinLnBrk="0" hangingPunct="1">
              <a:defRPr sz="8200" kern="1200">
                <a:solidFill>
                  <a:schemeClr val="tx1"/>
                </a:solidFill>
                <a:latin typeface="+mn-lt"/>
                <a:ea typeface="+mn-ea"/>
                <a:cs typeface="+mn-cs"/>
              </a:defRPr>
            </a:lvl1pPr>
            <a:lvl2pPr marL="2088215" algn="l" defTabSz="4176431" rtl="0" eaLnBrk="1" latinLnBrk="0" hangingPunct="1">
              <a:defRPr sz="8200" kern="1200">
                <a:solidFill>
                  <a:schemeClr val="tx1"/>
                </a:solidFill>
                <a:latin typeface="+mn-lt"/>
                <a:ea typeface="+mn-ea"/>
                <a:cs typeface="+mn-cs"/>
              </a:defRPr>
            </a:lvl2pPr>
            <a:lvl3pPr marL="4176431" algn="l" defTabSz="4176431" rtl="0" eaLnBrk="1" latinLnBrk="0" hangingPunct="1">
              <a:defRPr sz="8200" kern="1200">
                <a:solidFill>
                  <a:schemeClr val="tx1"/>
                </a:solidFill>
                <a:latin typeface="+mn-lt"/>
                <a:ea typeface="+mn-ea"/>
                <a:cs typeface="+mn-cs"/>
              </a:defRPr>
            </a:lvl3pPr>
            <a:lvl4pPr marL="6264646" algn="l" defTabSz="4176431" rtl="0" eaLnBrk="1" latinLnBrk="0" hangingPunct="1">
              <a:defRPr sz="8200" kern="1200">
                <a:solidFill>
                  <a:schemeClr val="tx1"/>
                </a:solidFill>
                <a:latin typeface="+mn-lt"/>
                <a:ea typeface="+mn-ea"/>
                <a:cs typeface="+mn-cs"/>
              </a:defRPr>
            </a:lvl4pPr>
            <a:lvl5pPr marL="8352861" algn="l" defTabSz="4176431" rtl="0" eaLnBrk="1" latinLnBrk="0" hangingPunct="1">
              <a:defRPr sz="8200" kern="1200">
                <a:solidFill>
                  <a:schemeClr val="tx1"/>
                </a:solidFill>
                <a:latin typeface="+mn-lt"/>
                <a:ea typeface="+mn-ea"/>
                <a:cs typeface="+mn-cs"/>
              </a:defRPr>
            </a:lvl5pPr>
            <a:lvl6pPr marL="10441076" algn="l" defTabSz="4176431" rtl="0" eaLnBrk="1" latinLnBrk="0" hangingPunct="1">
              <a:defRPr sz="8200" kern="1200">
                <a:solidFill>
                  <a:schemeClr val="tx1"/>
                </a:solidFill>
                <a:latin typeface="+mn-lt"/>
                <a:ea typeface="+mn-ea"/>
                <a:cs typeface="+mn-cs"/>
              </a:defRPr>
            </a:lvl6pPr>
            <a:lvl7pPr marL="12529292" algn="l" defTabSz="4176431" rtl="0" eaLnBrk="1" latinLnBrk="0" hangingPunct="1">
              <a:defRPr sz="8200" kern="1200">
                <a:solidFill>
                  <a:schemeClr val="tx1"/>
                </a:solidFill>
                <a:latin typeface="+mn-lt"/>
                <a:ea typeface="+mn-ea"/>
                <a:cs typeface="+mn-cs"/>
              </a:defRPr>
            </a:lvl7pPr>
            <a:lvl8pPr marL="14617507" algn="l" defTabSz="4176431" rtl="0" eaLnBrk="1" latinLnBrk="0" hangingPunct="1">
              <a:defRPr sz="8200" kern="1200">
                <a:solidFill>
                  <a:schemeClr val="tx1"/>
                </a:solidFill>
                <a:latin typeface="+mn-lt"/>
                <a:ea typeface="+mn-ea"/>
                <a:cs typeface="+mn-cs"/>
              </a:defRPr>
            </a:lvl8pPr>
            <a:lvl9pPr marL="16705722" algn="l" defTabSz="4176431" rtl="0" eaLnBrk="1" latinLnBrk="0" hangingPunct="1">
              <a:defRPr sz="8200" kern="1200">
                <a:solidFill>
                  <a:schemeClr val="tx1"/>
                </a:solidFill>
                <a:latin typeface="+mn-lt"/>
                <a:ea typeface="+mn-ea"/>
                <a:cs typeface="+mn-cs"/>
              </a:defRPr>
            </a:lvl9pPr>
          </a:lstStyle>
          <a:p>
            <a:r>
              <a:rPr lang="fr-FR" sz="2000" dirty="0" smtClean="0">
                <a:solidFill>
                  <a:schemeClr val="accent6">
                    <a:lumMod val="75000"/>
                  </a:schemeClr>
                </a:solidFill>
              </a:rPr>
              <a:t>DEY</a:t>
            </a:r>
            <a:endParaRPr lang="fr-FR" sz="1800" dirty="0">
              <a:solidFill>
                <a:schemeClr val="accent6">
                  <a:lumMod val="75000"/>
                </a:schemeClr>
              </a:solidFill>
            </a:endParaRPr>
          </a:p>
        </p:txBody>
      </p:sp>
      <p:sp>
        <p:nvSpPr>
          <p:cNvPr id="20" name="Rectangle 19"/>
          <p:cNvSpPr/>
          <p:nvPr/>
        </p:nvSpPr>
        <p:spPr>
          <a:xfrm>
            <a:off x="4324425" y="2671673"/>
            <a:ext cx="764953" cy="400110"/>
          </a:xfrm>
          <a:prstGeom prst="rect">
            <a:avLst/>
          </a:prstGeom>
        </p:spPr>
        <p:txBody>
          <a:bodyPr wrap="none">
            <a:spAutoFit/>
          </a:bodyPr>
          <a:lstStyle>
            <a:defPPr>
              <a:defRPr lang="fr-FR"/>
            </a:defPPr>
            <a:lvl1pPr marL="0" algn="l" defTabSz="4176431" rtl="0" eaLnBrk="1" latinLnBrk="0" hangingPunct="1">
              <a:defRPr sz="8200" kern="1200">
                <a:solidFill>
                  <a:schemeClr val="tx1"/>
                </a:solidFill>
                <a:latin typeface="+mn-lt"/>
                <a:ea typeface="+mn-ea"/>
                <a:cs typeface="+mn-cs"/>
              </a:defRPr>
            </a:lvl1pPr>
            <a:lvl2pPr marL="2088215" algn="l" defTabSz="4176431" rtl="0" eaLnBrk="1" latinLnBrk="0" hangingPunct="1">
              <a:defRPr sz="8200" kern="1200">
                <a:solidFill>
                  <a:schemeClr val="tx1"/>
                </a:solidFill>
                <a:latin typeface="+mn-lt"/>
                <a:ea typeface="+mn-ea"/>
                <a:cs typeface="+mn-cs"/>
              </a:defRPr>
            </a:lvl2pPr>
            <a:lvl3pPr marL="4176431" algn="l" defTabSz="4176431" rtl="0" eaLnBrk="1" latinLnBrk="0" hangingPunct="1">
              <a:defRPr sz="8200" kern="1200">
                <a:solidFill>
                  <a:schemeClr val="tx1"/>
                </a:solidFill>
                <a:latin typeface="+mn-lt"/>
                <a:ea typeface="+mn-ea"/>
                <a:cs typeface="+mn-cs"/>
              </a:defRPr>
            </a:lvl3pPr>
            <a:lvl4pPr marL="6264646" algn="l" defTabSz="4176431" rtl="0" eaLnBrk="1" latinLnBrk="0" hangingPunct="1">
              <a:defRPr sz="8200" kern="1200">
                <a:solidFill>
                  <a:schemeClr val="tx1"/>
                </a:solidFill>
                <a:latin typeface="+mn-lt"/>
                <a:ea typeface="+mn-ea"/>
                <a:cs typeface="+mn-cs"/>
              </a:defRPr>
            </a:lvl4pPr>
            <a:lvl5pPr marL="8352861" algn="l" defTabSz="4176431" rtl="0" eaLnBrk="1" latinLnBrk="0" hangingPunct="1">
              <a:defRPr sz="8200" kern="1200">
                <a:solidFill>
                  <a:schemeClr val="tx1"/>
                </a:solidFill>
                <a:latin typeface="+mn-lt"/>
                <a:ea typeface="+mn-ea"/>
                <a:cs typeface="+mn-cs"/>
              </a:defRPr>
            </a:lvl5pPr>
            <a:lvl6pPr marL="10441076" algn="l" defTabSz="4176431" rtl="0" eaLnBrk="1" latinLnBrk="0" hangingPunct="1">
              <a:defRPr sz="8200" kern="1200">
                <a:solidFill>
                  <a:schemeClr val="tx1"/>
                </a:solidFill>
                <a:latin typeface="+mn-lt"/>
                <a:ea typeface="+mn-ea"/>
                <a:cs typeface="+mn-cs"/>
              </a:defRPr>
            </a:lvl6pPr>
            <a:lvl7pPr marL="12529292" algn="l" defTabSz="4176431" rtl="0" eaLnBrk="1" latinLnBrk="0" hangingPunct="1">
              <a:defRPr sz="8200" kern="1200">
                <a:solidFill>
                  <a:schemeClr val="tx1"/>
                </a:solidFill>
                <a:latin typeface="+mn-lt"/>
                <a:ea typeface="+mn-ea"/>
                <a:cs typeface="+mn-cs"/>
              </a:defRPr>
            </a:lvl7pPr>
            <a:lvl8pPr marL="14617507" algn="l" defTabSz="4176431" rtl="0" eaLnBrk="1" latinLnBrk="0" hangingPunct="1">
              <a:defRPr sz="8200" kern="1200">
                <a:solidFill>
                  <a:schemeClr val="tx1"/>
                </a:solidFill>
                <a:latin typeface="+mn-lt"/>
                <a:ea typeface="+mn-ea"/>
                <a:cs typeface="+mn-cs"/>
              </a:defRPr>
            </a:lvl8pPr>
            <a:lvl9pPr marL="16705722" algn="l" defTabSz="4176431" rtl="0" eaLnBrk="1" latinLnBrk="0" hangingPunct="1">
              <a:defRPr sz="8200" kern="1200">
                <a:solidFill>
                  <a:schemeClr val="tx1"/>
                </a:solidFill>
                <a:latin typeface="+mn-lt"/>
                <a:ea typeface="+mn-ea"/>
                <a:cs typeface="+mn-cs"/>
              </a:defRPr>
            </a:lvl9pPr>
          </a:lstStyle>
          <a:p>
            <a:r>
              <a:rPr lang="fr-FR" sz="2000" dirty="0" smtClean="0">
                <a:solidFill>
                  <a:schemeClr val="accent3">
                    <a:lumMod val="75000"/>
                  </a:schemeClr>
                </a:solidFill>
              </a:rPr>
              <a:t>NDEX</a:t>
            </a:r>
            <a:endParaRPr lang="fr-FR" sz="1800" dirty="0">
              <a:solidFill>
                <a:schemeClr val="accent3">
                  <a:lumMod val="75000"/>
                </a:schemeClr>
              </a:solidFill>
            </a:endParaRPr>
          </a:p>
        </p:txBody>
      </p:sp>
      <p:sp>
        <p:nvSpPr>
          <p:cNvPr id="21" name="Rectangle 20"/>
          <p:cNvSpPr/>
          <p:nvPr/>
        </p:nvSpPr>
        <p:spPr>
          <a:xfrm>
            <a:off x="4332440" y="2271563"/>
            <a:ext cx="756938" cy="400110"/>
          </a:xfrm>
          <a:prstGeom prst="rect">
            <a:avLst/>
          </a:prstGeom>
        </p:spPr>
        <p:txBody>
          <a:bodyPr wrap="none">
            <a:spAutoFit/>
          </a:bodyPr>
          <a:lstStyle>
            <a:defPPr>
              <a:defRPr lang="fr-FR"/>
            </a:defPPr>
            <a:lvl1pPr marL="0" algn="l" defTabSz="4176431" rtl="0" eaLnBrk="1" latinLnBrk="0" hangingPunct="1">
              <a:defRPr sz="8200" kern="1200">
                <a:solidFill>
                  <a:schemeClr val="tx1"/>
                </a:solidFill>
                <a:latin typeface="+mn-lt"/>
                <a:ea typeface="+mn-ea"/>
                <a:cs typeface="+mn-cs"/>
              </a:defRPr>
            </a:lvl1pPr>
            <a:lvl2pPr marL="2088215" algn="l" defTabSz="4176431" rtl="0" eaLnBrk="1" latinLnBrk="0" hangingPunct="1">
              <a:defRPr sz="8200" kern="1200">
                <a:solidFill>
                  <a:schemeClr val="tx1"/>
                </a:solidFill>
                <a:latin typeface="+mn-lt"/>
                <a:ea typeface="+mn-ea"/>
                <a:cs typeface="+mn-cs"/>
              </a:defRPr>
            </a:lvl2pPr>
            <a:lvl3pPr marL="4176431" algn="l" defTabSz="4176431" rtl="0" eaLnBrk="1" latinLnBrk="0" hangingPunct="1">
              <a:defRPr sz="8200" kern="1200">
                <a:solidFill>
                  <a:schemeClr val="tx1"/>
                </a:solidFill>
                <a:latin typeface="+mn-lt"/>
                <a:ea typeface="+mn-ea"/>
                <a:cs typeface="+mn-cs"/>
              </a:defRPr>
            </a:lvl3pPr>
            <a:lvl4pPr marL="6264646" algn="l" defTabSz="4176431" rtl="0" eaLnBrk="1" latinLnBrk="0" hangingPunct="1">
              <a:defRPr sz="8200" kern="1200">
                <a:solidFill>
                  <a:schemeClr val="tx1"/>
                </a:solidFill>
                <a:latin typeface="+mn-lt"/>
                <a:ea typeface="+mn-ea"/>
                <a:cs typeface="+mn-cs"/>
              </a:defRPr>
            </a:lvl4pPr>
            <a:lvl5pPr marL="8352861" algn="l" defTabSz="4176431" rtl="0" eaLnBrk="1" latinLnBrk="0" hangingPunct="1">
              <a:defRPr sz="8200" kern="1200">
                <a:solidFill>
                  <a:schemeClr val="tx1"/>
                </a:solidFill>
                <a:latin typeface="+mn-lt"/>
                <a:ea typeface="+mn-ea"/>
                <a:cs typeface="+mn-cs"/>
              </a:defRPr>
            </a:lvl5pPr>
            <a:lvl6pPr marL="10441076" algn="l" defTabSz="4176431" rtl="0" eaLnBrk="1" latinLnBrk="0" hangingPunct="1">
              <a:defRPr sz="8200" kern="1200">
                <a:solidFill>
                  <a:schemeClr val="tx1"/>
                </a:solidFill>
                <a:latin typeface="+mn-lt"/>
                <a:ea typeface="+mn-ea"/>
                <a:cs typeface="+mn-cs"/>
              </a:defRPr>
            </a:lvl6pPr>
            <a:lvl7pPr marL="12529292" algn="l" defTabSz="4176431" rtl="0" eaLnBrk="1" latinLnBrk="0" hangingPunct="1">
              <a:defRPr sz="8200" kern="1200">
                <a:solidFill>
                  <a:schemeClr val="tx1"/>
                </a:solidFill>
                <a:latin typeface="+mn-lt"/>
                <a:ea typeface="+mn-ea"/>
                <a:cs typeface="+mn-cs"/>
              </a:defRPr>
            </a:lvl7pPr>
            <a:lvl8pPr marL="14617507" algn="l" defTabSz="4176431" rtl="0" eaLnBrk="1" latinLnBrk="0" hangingPunct="1">
              <a:defRPr sz="8200" kern="1200">
                <a:solidFill>
                  <a:schemeClr val="tx1"/>
                </a:solidFill>
                <a:latin typeface="+mn-lt"/>
                <a:ea typeface="+mn-ea"/>
                <a:cs typeface="+mn-cs"/>
              </a:defRPr>
            </a:lvl8pPr>
            <a:lvl9pPr marL="16705722" algn="l" defTabSz="4176431" rtl="0" eaLnBrk="1" latinLnBrk="0" hangingPunct="1">
              <a:defRPr sz="8200" kern="1200">
                <a:solidFill>
                  <a:schemeClr val="tx1"/>
                </a:solidFill>
                <a:latin typeface="+mn-lt"/>
                <a:ea typeface="+mn-ea"/>
                <a:cs typeface="+mn-cs"/>
              </a:defRPr>
            </a:lvl9pPr>
          </a:lstStyle>
          <a:p>
            <a:r>
              <a:rPr lang="fr-FR" sz="2000" dirty="0" smtClean="0">
                <a:solidFill>
                  <a:srgbClr val="C00000"/>
                </a:solidFill>
              </a:rPr>
              <a:t>NDEY</a:t>
            </a:r>
            <a:endParaRPr lang="fr-FR" sz="1800" dirty="0">
              <a:solidFill>
                <a:srgbClr val="C00000"/>
              </a:solidFill>
            </a:endParaRPr>
          </a:p>
        </p:txBody>
      </p:sp>
      <p:cxnSp>
        <p:nvCxnSpPr>
          <p:cNvPr id="19" name="Connecteur droit avec flèche 18"/>
          <p:cNvCxnSpPr/>
          <p:nvPr/>
        </p:nvCxnSpPr>
        <p:spPr>
          <a:xfrm flipV="1">
            <a:off x="1384907" y="4221088"/>
            <a:ext cx="0" cy="1512168"/>
          </a:xfrm>
          <a:prstGeom prst="straightConnector1">
            <a:avLst/>
          </a:prstGeom>
          <a:ln w="1905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8" name="Connecteur droit avec flèche 7"/>
          <p:cNvCxnSpPr/>
          <p:nvPr/>
        </p:nvCxnSpPr>
        <p:spPr>
          <a:xfrm flipH="1" flipV="1">
            <a:off x="3589674" y="4365104"/>
            <a:ext cx="97794" cy="1368152"/>
          </a:xfrm>
          <a:prstGeom prst="straightConnector1">
            <a:avLst/>
          </a:prstGeom>
          <a:ln w="19050">
            <a:solidFill>
              <a:srgbClr val="C0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5611203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pPr algn="l"/>
            <a:r>
              <a:rPr lang="fr-FR" b="1" dirty="0">
                <a:solidFill>
                  <a:schemeClr val="accent1">
                    <a:lumMod val="50000"/>
                  </a:schemeClr>
                </a:solidFill>
              </a:rPr>
              <a:t>Analyse des résultats</a:t>
            </a:r>
          </a:p>
        </p:txBody>
      </p:sp>
      <p:sp>
        <p:nvSpPr>
          <p:cNvPr id="3" name="Espace réservé du contenu 2"/>
          <p:cNvSpPr>
            <a:spLocks noGrp="1"/>
          </p:cNvSpPr>
          <p:nvPr>
            <p:ph idx="1"/>
          </p:nvPr>
        </p:nvSpPr>
        <p:spPr>
          <a:xfrm>
            <a:off x="467544" y="1412776"/>
            <a:ext cx="8557787" cy="4783554"/>
          </a:xfrm>
          <a:ln>
            <a:noFill/>
          </a:ln>
        </p:spPr>
        <p:txBody>
          <a:bodyPr>
            <a:normAutofit/>
          </a:bodyPr>
          <a:lstStyle/>
          <a:p>
            <a:pPr marL="0" indent="0">
              <a:buNone/>
            </a:pPr>
            <a:r>
              <a:rPr lang="fr-FR" sz="2800" dirty="0" smtClean="0">
                <a:solidFill>
                  <a:schemeClr val="accent1">
                    <a:lumMod val="50000"/>
                  </a:schemeClr>
                </a:solidFill>
              </a:rPr>
              <a:t>Evolution des phases des déplacements synchrones</a:t>
            </a:r>
            <a:endParaRPr lang="fr-FR" sz="2800" dirty="0">
              <a:solidFill>
                <a:schemeClr val="accent1">
                  <a:lumMod val="50000"/>
                </a:schemeClr>
              </a:solidFill>
            </a:endParaRPr>
          </a:p>
        </p:txBody>
      </p:sp>
      <p:sp>
        <p:nvSpPr>
          <p:cNvPr id="4" name="Espace réservé de la date 3"/>
          <p:cNvSpPr>
            <a:spLocks noGrp="1"/>
          </p:cNvSpPr>
          <p:nvPr>
            <p:ph type="dt" sz="half" idx="10"/>
          </p:nvPr>
        </p:nvSpPr>
        <p:spPr/>
        <p:txBody>
          <a:bodyPr/>
          <a:lstStyle/>
          <a:p>
            <a:fld id="{BA08989D-451F-4CE3-8D1A-2588592FF0AE}" type="datetime1">
              <a:rPr lang="fr-FR" smtClean="0"/>
              <a:t>14/03/2019</a:t>
            </a:fld>
            <a:endParaRPr lang="fr-BE" dirty="0"/>
          </a:p>
        </p:txBody>
      </p:sp>
      <p:sp>
        <p:nvSpPr>
          <p:cNvPr id="6" name="Espace réservé du pied de page 5"/>
          <p:cNvSpPr>
            <a:spLocks noGrp="1"/>
          </p:cNvSpPr>
          <p:nvPr>
            <p:ph type="ftr" sz="quarter" idx="11"/>
          </p:nvPr>
        </p:nvSpPr>
        <p:spPr/>
        <p:txBody>
          <a:bodyPr/>
          <a:lstStyle/>
          <a:p>
            <a:r>
              <a:rPr lang="fr-BE" dirty="0" smtClean="0"/>
              <a:t>Séminaire TRIBOLUB 2018</a:t>
            </a:r>
            <a:endParaRPr lang="fr-BE" dirty="0"/>
          </a:p>
        </p:txBody>
      </p:sp>
      <p:sp>
        <p:nvSpPr>
          <p:cNvPr id="7" name="Espace réservé du numéro de diapositive 6"/>
          <p:cNvSpPr>
            <a:spLocks noGrp="1"/>
          </p:cNvSpPr>
          <p:nvPr>
            <p:ph type="sldNum" sz="quarter" idx="12"/>
          </p:nvPr>
        </p:nvSpPr>
        <p:spPr/>
        <p:txBody>
          <a:bodyPr/>
          <a:lstStyle/>
          <a:p>
            <a:fld id="{CF4668DC-857F-487D-BFFA-8C0CA5037977}" type="slidenum">
              <a:rPr lang="fr-BE" smtClean="0"/>
              <a:t>12</a:t>
            </a:fld>
            <a:endParaRPr lang="fr-BE" dirty="0"/>
          </a:p>
        </p:txBody>
      </p:sp>
      <p:graphicFrame>
        <p:nvGraphicFramePr>
          <p:cNvPr id="16" name="Tableau 15"/>
          <p:cNvGraphicFramePr>
            <a:graphicFrameLocks noGrp="1"/>
          </p:cNvGraphicFramePr>
          <p:nvPr>
            <p:extLst>
              <p:ext uri="{D42A27DB-BD31-4B8C-83A1-F6EECF244321}">
                <p14:modId xmlns:p14="http://schemas.microsoft.com/office/powerpoint/2010/main" val="1103496395"/>
              </p:ext>
            </p:extLst>
          </p:nvPr>
        </p:nvGraphicFramePr>
        <p:xfrm>
          <a:off x="217586" y="2642524"/>
          <a:ext cx="3528392" cy="1854040"/>
        </p:xfrm>
        <a:graphic>
          <a:graphicData uri="http://schemas.openxmlformats.org/drawingml/2006/table">
            <a:tbl>
              <a:tblPr firstRow="1" bandRow="1">
                <a:tableStyleId>{5C22544A-7EE6-4342-B048-85BDC9FD1C3A}</a:tableStyleId>
              </a:tblPr>
              <a:tblGrid>
                <a:gridCol w="1152128">
                  <a:extLst>
                    <a:ext uri="{9D8B030D-6E8A-4147-A177-3AD203B41FA5}">
                      <a16:colId xmlns:a16="http://schemas.microsoft.com/office/drawing/2014/main" xmlns="" val="20000"/>
                    </a:ext>
                  </a:extLst>
                </a:gridCol>
                <a:gridCol w="792088">
                  <a:extLst>
                    <a:ext uri="{9D8B030D-6E8A-4147-A177-3AD203B41FA5}">
                      <a16:colId xmlns:a16="http://schemas.microsoft.com/office/drawing/2014/main" xmlns="" val="20001"/>
                    </a:ext>
                  </a:extLst>
                </a:gridCol>
                <a:gridCol w="792088">
                  <a:extLst>
                    <a:ext uri="{9D8B030D-6E8A-4147-A177-3AD203B41FA5}">
                      <a16:colId xmlns:a16="http://schemas.microsoft.com/office/drawing/2014/main" xmlns="" val="20002"/>
                    </a:ext>
                  </a:extLst>
                </a:gridCol>
                <a:gridCol w="792088"/>
              </a:tblGrid>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baseline="0" dirty="0" smtClean="0"/>
                        <a:t>Phases (°)</a:t>
                      </a:r>
                      <a:endParaRPr lang="fr-FR" dirty="0" smtClean="0"/>
                    </a:p>
                  </a:txBody>
                  <a:tcPr/>
                </a:tc>
                <a:tc>
                  <a:txBody>
                    <a:bodyPr/>
                    <a:lstStyle/>
                    <a:p>
                      <a:pPr algn="ctr"/>
                      <a:r>
                        <a:rPr lang="fr-FR" dirty="0" smtClean="0"/>
                        <a:t>t2</a:t>
                      </a:r>
                      <a:endParaRPr lang="fr-FR" dirty="0"/>
                    </a:p>
                  </a:txBody>
                  <a:tcPr anchor="ctr"/>
                </a:tc>
                <a:tc>
                  <a:txBody>
                    <a:bodyPr/>
                    <a:lstStyle/>
                    <a:p>
                      <a:pPr algn="ctr"/>
                      <a:r>
                        <a:rPr lang="fr-FR" dirty="0" smtClean="0"/>
                        <a:t>t3</a:t>
                      </a:r>
                      <a:endParaRPr lang="fr-FR" dirty="0"/>
                    </a:p>
                  </a:txBody>
                  <a:tcPr anchor="ctr"/>
                </a:tc>
                <a:tc>
                  <a:txBody>
                    <a:bodyPr/>
                    <a:lstStyle/>
                    <a:p>
                      <a:pPr algn="ctr"/>
                      <a:r>
                        <a:rPr lang="fr-FR" dirty="0" smtClean="0"/>
                        <a:t>t4</a:t>
                      </a:r>
                      <a:endParaRPr lang="fr-FR" dirty="0"/>
                    </a:p>
                  </a:txBody>
                  <a:tcPr anchor="ctr"/>
                </a:tc>
                <a:extLst>
                  <a:ext uri="{0D108BD9-81ED-4DB2-BD59-A6C34878D82A}">
                    <a16:rowId xmlns:a16="http://schemas.microsoft.com/office/drawing/2014/main" xmlns="" val="10000"/>
                  </a:ext>
                </a:extLst>
              </a:tr>
              <a:tr h="37080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dirty="0" smtClean="0"/>
                        <a:t>DEX</a:t>
                      </a:r>
                    </a:p>
                  </a:txBody>
                  <a:tcPr/>
                </a:tc>
                <a:tc>
                  <a:txBody>
                    <a:bodyPr/>
                    <a:lstStyle/>
                    <a:p>
                      <a:pPr algn="ctr"/>
                      <a:r>
                        <a:rPr lang="fr-FR" dirty="0" smtClean="0"/>
                        <a:t>89</a:t>
                      </a:r>
                      <a:endParaRPr lang="fr-FR" dirty="0"/>
                    </a:p>
                  </a:txBody>
                  <a:tcPr anchor="ctr"/>
                </a:tc>
                <a:tc>
                  <a:txBody>
                    <a:bodyPr/>
                    <a:lstStyle/>
                    <a:p>
                      <a:pPr algn="ctr"/>
                      <a:r>
                        <a:rPr lang="fr-FR" dirty="0" smtClean="0"/>
                        <a:t>103</a:t>
                      </a:r>
                      <a:endParaRPr lang="fr-FR" dirty="0"/>
                    </a:p>
                  </a:txBody>
                  <a:tcPr anchor="ctr"/>
                </a:tc>
                <a:tc>
                  <a:txBody>
                    <a:bodyPr/>
                    <a:lstStyle/>
                    <a:p>
                      <a:pPr algn="ctr"/>
                      <a:r>
                        <a:rPr lang="fr-FR" dirty="0" smtClean="0"/>
                        <a:t>103</a:t>
                      </a:r>
                      <a:endParaRPr lang="fr-FR" dirty="0"/>
                    </a:p>
                  </a:txBody>
                  <a:tcPr anchor="ctr"/>
                </a:tc>
                <a:extLst>
                  <a:ext uri="{0D108BD9-81ED-4DB2-BD59-A6C34878D82A}">
                    <a16:rowId xmlns:a16="http://schemas.microsoft.com/office/drawing/2014/main" xmlns="" val="10001"/>
                  </a:ext>
                </a:extLst>
              </a:tr>
              <a:tr h="370800">
                <a:tc>
                  <a:txBody>
                    <a:bodyPr/>
                    <a:lstStyle/>
                    <a:p>
                      <a:pPr algn="l"/>
                      <a:r>
                        <a:rPr lang="fr-FR" dirty="0" smtClean="0"/>
                        <a:t>DEY</a:t>
                      </a:r>
                      <a:endParaRPr lang="fr-FR" dirty="0"/>
                    </a:p>
                  </a:txBody>
                  <a:tcPr/>
                </a:tc>
                <a:tc>
                  <a:txBody>
                    <a:bodyPr/>
                    <a:lstStyle/>
                    <a:p>
                      <a:pPr algn="ctr"/>
                      <a:r>
                        <a:rPr lang="fr-FR" dirty="0" smtClean="0"/>
                        <a:t>2</a:t>
                      </a:r>
                      <a:endParaRPr lang="fr-FR" dirty="0"/>
                    </a:p>
                  </a:txBody>
                  <a:tcPr anchor="ctr"/>
                </a:tc>
                <a:tc>
                  <a:txBody>
                    <a:bodyPr/>
                    <a:lstStyle/>
                    <a:p>
                      <a:pPr algn="ctr"/>
                      <a:r>
                        <a:rPr lang="fr-FR" dirty="0" smtClean="0"/>
                        <a:t>12</a:t>
                      </a:r>
                      <a:endParaRPr lang="fr-FR" dirty="0"/>
                    </a:p>
                  </a:txBody>
                  <a:tcPr anchor="ctr"/>
                </a:tc>
                <a:tc>
                  <a:txBody>
                    <a:bodyPr/>
                    <a:lstStyle/>
                    <a:p>
                      <a:pPr algn="ctr"/>
                      <a:r>
                        <a:rPr lang="fr-FR" dirty="0" smtClean="0"/>
                        <a:t>12</a:t>
                      </a:r>
                      <a:endParaRPr lang="fr-FR" dirty="0"/>
                    </a:p>
                  </a:txBody>
                  <a:tcPr anchor="ctr"/>
                </a:tc>
                <a:extLst>
                  <a:ext uri="{0D108BD9-81ED-4DB2-BD59-A6C34878D82A}">
                    <a16:rowId xmlns:a16="http://schemas.microsoft.com/office/drawing/2014/main" xmlns="" val="10002"/>
                  </a:ext>
                </a:extLst>
              </a:tr>
              <a:tr h="370800">
                <a:tc>
                  <a:txBody>
                    <a:bodyPr/>
                    <a:lstStyle/>
                    <a:p>
                      <a:pPr algn="l"/>
                      <a:r>
                        <a:rPr lang="fr-FR" dirty="0" smtClean="0"/>
                        <a:t>NDEX</a:t>
                      </a:r>
                      <a:endParaRPr lang="fr-FR" dirty="0"/>
                    </a:p>
                  </a:txBody>
                  <a:tcPr/>
                </a:tc>
                <a:tc>
                  <a:txBody>
                    <a:bodyPr/>
                    <a:lstStyle/>
                    <a:p>
                      <a:pPr algn="ctr"/>
                      <a:r>
                        <a:rPr lang="fr-FR" dirty="0" smtClean="0"/>
                        <a:t>93</a:t>
                      </a:r>
                      <a:endParaRPr lang="fr-FR" dirty="0"/>
                    </a:p>
                  </a:txBody>
                  <a:tcPr anchor="ctr"/>
                </a:tc>
                <a:tc>
                  <a:txBody>
                    <a:bodyPr/>
                    <a:lstStyle/>
                    <a:p>
                      <a:pPr algn="ctr"/>
                      <a:r>
                        <a:rPr lang="fr-FR" dirty="0" smtClean="0"/>
                        <a:t>108</a:t>
                      </a:r>
                      <a:endParaRPr lang="fr-FR" dirty="0"/>
                    </a:p>
                  </a:txBody>
                  <a:tcPr anchor="ctr"/>
                </a:tc>
                <a:tc>
                  <a:txBody>
                    <a:bodyPr/>
                    <a:lstStyle/>
                    <a:p>
                      <a:pPr algn="ctr"/>
                      <a:r>
                        <a:rPr lang="fr-FR" dirty="0" smtClean="0"/>
                        <a:t>107</a:t>
                      </a:r>
                      <a:endParaRPr lang="fr-FR" dirty="0"/>
                    </a:p>
                  </a:txBody>
                  <a:tcPr anchor="ctr"/>
                </a:tc>
                <a:extLst>
                  <a:ext uri="{0D108BD9-81ED-4DB2-BD59-A6C34878D82A}">
                    <a16:rowId xmlns:a16="http://schemas.microsoft.com/office/drawing/2014/main" xmlns="" val="10003"/>
                  </a:ext>
                </a:extLst>
              </a:tr>
              <a:tr h="370800">
                <a:tc>
                  <a:txBody>
                    <a:bodyPr/>
                    <a:lstStyle/>
                    <a:p>
                      <a:pPr algn="l"/>
                      <a:r>
                        <a:rPr lang="fr-FR" dirty="0" smtClean="0"/>
                        <a:t>NDEY</a:t>
                      </a:r>
                      <a:endParaRPr lang="fr-FR" dirty="0"/>
                    </a:p>
                  </a:txBody>
                  <a:tcPr/>
                </a:tc>
                <a:tc>
                  <a:txBody>
                    <a:bodyPr/>
                    <a:lstStyle/>
                    <a:p>
                      <a:pPr algn="ctr"/>
                      <a:r>
                        <a:rPr lang="fr-FR" dirty="0" smtClean="0"/>
                        <a:t>7</a:t>
                      </a:r>
                      <a:endParaRPr lang="fr-FR" dirty="0"/>
                    </a:p>
                  </a:txBody>
                  <a:tcPr anchor="ctr"/>
                </a:tc>
                <a:tc>
                  <a:txBody>
                    <a:bodyPr/>
                    <a:lstStyle/>
                    <a:p>
                      <a:pPr algn="ctr"/>
                      <a:r>
                        <a:rPr lang="fr-FR" dirty="0" smtClean="0"/>
                        <a:t>17</a:t>
                      </a:r>
                      <a:endParaRPr lang="fr-FR" dirty="0"/>
                    </a:p>
                  </a:txBody>
                  <a:tcPr anchor="ctr"/>
                </a:tc>
                <a:tc>
                  <a:txBody>
                    <a:bodyPr/>
                    <a:lstStyle/>
                    <a:p>
                      <a:pPr algn="ctr"/>
                      <a:r>
                        <a:rPr lang="fr-FR" dirty="0" smtClean="0"/>
                        <a:t>15</a:t>
                      </a:r>
                      <a:endParaRPr lang="fr-FR" dirty="0"/>
                    </a:p>
                  </a:txBody>
                  <a:tcPr anchor="ctr"/>
                </a:tc>
                <a:extLst>
                  <a:ext uri="{0D108BD9-81ED-4DB2-BD59-A6C34878D82A}">
                    <a16:rowId xmlns:a16="http://schemas.microsoft.com/office/drawing/2014/main" xmlns="" val="10004"/>
                  </a:ext>
                </a:extLst>
              </a:tr>
            </a:tbl>
          </a:graphicData>
        </a:graphic>
      </p:graphicFrame>
      <p:sp>
        <p:nvSpPr>
          <p:cNvPr id="20" name="ZoneTexte 19"/>
          <p:cNvSpPr txBox="1"/>
          <p:nvPr/>
        </p:nvSpPr>
        <p:spPr>
          <a:xfrm>
            <a:off x="3779912" y="5694685"/>
            <a:ext cx="2304256" cy="707886"/>
          </a:xfrm>
          <a:prstGeom prst="rect">
            <a:avLst/>
          </a:prstGeom>
          <a:noFill/>
        </p:spPr>
        <p:txBody>
          <a:bodyPr wrap="square" rtlCol="0">
            <a:spAutoFit/>
          </a:bodyPr>
          <a:lstStyle/>
          <a:p>
            <a:pPr algn="ctr"/>
            <a:r>
              <a:rPr lang="fr-FR" sz="2000" b="1" dirty="0" smtClean="0">
                <a:solidFill>
                  <a:srgbClr val="C00000"/>
                </a:solidFill>
              </a:rPr>
              <a:t>Variation des phases de 10 à 15°</a:t>
            </a:r>
            <a:endParaRPr lang="fr-FR" sz="2000" b="1" dirty="0">
              <a:solidFill>
                <a:srgbClr val="C00000"/>
              </a:solidFill>
            </a:endParaRPr>
          </a:p>
        </p:txBody>
      </p:sp>
      <p:sp>
        <p:nvSpPr>
          <p:cNvPr id="22" name="ZoneTexte 21"/>
          <p:cNvSpPr txBox="1"/>
          <p:nvPr/>
        </p:nvSpPr>
        <p:spPr>
          <a:xfrm>
            <a:off x="6878105" y="5694685"/>
            <a:ext cx="1438311" cy="707886"/>
          </a:xfrm>
          <a:prstGeom prst="rect">
            <a:avLst/>
          </a:prstGeom>
          <a:noFill/>
        </p:spPr>
        <p:txBody>
          <a:bodyPr wrap="square" rtlCol="0">
            <a:spAutoFit/>
          </a:bodyPr>
          <a:lstStyle/>
          <a:p>
            <a:pPr algn="ctr"/>
            <a:r>
              <a:rPr lang="fr-FR" sz="2000" b="1" dirty="0" smtClean="0">
                <a:solidFill>
                  <a:srgbClr val="C00000"/>
                </a:solidFill>
              </a:rPr>
              <a:t>Légère variation</a:t>
            </a:r>
            <a:endParaRPr lang="fr-FR" sz="2000" b="1" dirty="0">
              <a:solidFill>
                <a:srgbClr val="C00000"/>
              </a:solidFill>
            </a:endParaRPr>
          </a:p>
        </p:txBody>
      </p:sp>
      <p:pic>
        <p:nvPicPr>
          <p:cNvPr id="13" name="Image 12"/>
          <p:cNvPicPr>
            <a:picLocks noChangeAspect="1"/>
          </p:cNvPicPr>
          <p:nvPr/>
        </p:nvPicPr>
        <p:blipFill rotWithShape="1">
          <a:blip r:embed="rId3">
            <a:extLst>
              <a:ext uri="{28A0092B-C50C-407E-A947-70E740481C1C}">
                <a14:useLocalDpi xmlns:a14="http://schemas.microsoft.com/office/drawing/2010/main" val="0"/>
              </a:ext>
            </a:extLst>
          </a:blip>
          <a:srcRect l="4317" t="10463" r="8187" b="3323"/>
          <a:stretch/>
        </p:blipFill>
        <p:spPr>
          <a:xfrm>
            <a:off x="4067944" y="1937191"/>
            <a:ext cx="4871488" cy="3600000"/>
          </a:xfrm>
          <a:prstGeom prst="rect">
            <a:avLst/>
          </a:prstGeom>
        </p:spPr>
      </p:pic>
      <p:sp>
        <p:nvSpPr>
          <p:cNvPr id="14" name="Rectangle 13"/>
          <p:cNvSpPr/>
          <p:nvPr/>
        </p:nvSpPr>
        <p:spPr>
          <a:xfrm>
            <a:off x="8201508" y="2636912"/>
            <a:ext cx="599844" cy="400110"/>
          </a:xfrm>
          <a:prstGeom prst="rect">
            <a:avLst/>
          </a:prstGeom>
        </p:spPr>
        <p:txBody>
          <a:bodyPr wrap="none">
            <a:spAutoFit/>
          </a:bodyPr>
          <a:lstStyle>
            <a:defPPr>
              <a:defRPr lang="fr-FR"/>
            </a:defPPr>
            <a:lvl1pPr marL="0" algn="l" defTabSz="4176431" rtl="0" eaLnBrk="1" latinLnBrk="0" hangingPunct="1">
              <a:defRPr sz="8200" kern="1200">
                <a:solidFill>
                  <a:schemeClr val="tx1"/>
                </a:solidFill>
                <a:latin typeface="+mn-lt"/>
                <a:ea typeface="+mn-ea"/>
                <a:cs typeface="+mn-cs"/>
              </a:defRPr>
            </a:lvl1pPr>
            <a:lvl2pPr marL="2088215" algn="l" defTabSz="4176431" rtl="0" eaLnBrk="1" latinLnBrk="0" hangingPunct="1">
              <a:defRPr sz="8200" kern="1200">
                <a:solidFill>
                  <a:schemeClr val="tx1"/>
                </a:solidFill>
                <a:latin typeface="+mn-lt"/>
                <a:ea typeface="+mn-ea"/>
                <a:cs typeface="+mn-cs"/>
              </a:defRPr>
            </a:lvl2pPr>
            <a:lvl3pPr marL="4176431" algn="l" defTabSz="4176431" rtl="0" eaLnBrk="1" latinLnBrk="0" hangingPunct="1">
              <a:defRPr sz="8200" kern="1200">
                <a:solidFill>
                  <a:schemeClr val="tx1"/>
                </a:solidFill>
                <a:latin typeface="+mn-lt"/>
                <a:ea typeface="+mn-ea"/>
                <a:cs typeface="+mn-cs"/>
              </a:defRPr>
            </a:lvl3pPr>
            <a:lvl4pPr marL="6264646" algn="l" defTabSz="4176431" rtl="0" eaLnBrk="1" latinLnBrk="0" hangingPunct="1">
              <a:defRPr sz="8200" kern="1200">
                <a:solidFill>
                  <a:schemeClr val="tx1"/>
                </a:solidFill>
                <a:latin typeface="+mn-lt"/>
                <a:ea typeface="+mn-ea"/>
                <a:cs typeface="+mn-cs"/>
              </a:defRPr>
            </a:lvl4pPr>
            <a:lvl5pPr marL="8352861" algn="l" defTabSz="4176431" rtl="0" eaLnBrk="1" latinLnBrk="0" hangingPunct="1">
              <a:defRPr sz="8200" kern="1200">
                <a:solidFill>
                  <a:schemeClr val="tx1"/>
                </a:solidFill>
                <a:latin typeface="+mn-lt"/>
                <a:ea typeface="+mn-ea"/>
                <a:cs typeface="+mn-cs"/>
              </a:defRPr>
            </a:lvl5pPr>
            <a:lvl6pPr marL="10441076" algn="l" defTabSz="4176431" rtl="0" eaLnBrk="1" latinLnBrk="0" hangingPunct="1">
              <a:defRPr sz="8200" kern="1200">
                <a:solidFill>
                  <a:schemeClr val="tx1"/>
                </a:solidFill>
                <a:latin typeface="+mn-lt"/>
                <a:ea typeface="+mn-ea"/>
                <a:cs typeface="+mn-cs"/>
              </a:defRPr>
            </a:lvl6pPr>
            <a:lvl7pPr marL="12529292" algn="l" defTabSz="4176431" rtl="0" eaLnBrk="1" latinLnBrk="0" hangingPunct="1">
              <a:defRPr sz="8200" kern="1200">
                <a:solidFill>
                  <a:schemeClr val="tx1"/>
                </a:solidFill>
                <a:latin typeface="+mn-lt"/>
                <a:ea typeface="+mn-ea"/>
                <a:cs typeface="+mn-cs"/>
              </a:defRPr>
            </a:lvl7pPr>
            <a:lvl8pPr marL="14617507" algn="l" defTabSz="4176431" rtl="0" eaLnBrk="1" latinLnBrk="0" hangingPunct="1">
              <a:defRPr sz="8200" kern="1200">
                <a:solidFill>
                  <a:schemeClr val="tx1"/>
                </a:solidFill>
                <a:latin typeface="+mn-lt"/>
                <a:ea typeface="+mn-ea"/>
                <a:cs typeface="+mn-cs"/>
              </a:defRPr>
            </a:lvl8pPr>
            <a:lvl9pPr marL="16705722" algn="l" defTabSz="4176431" rtl="0" eaLnBrk="1" latinLnBrk="0" hangingPunct="1">
              <a:defRPr sz="8200" kern="1200">
                <a:solidFill>
                  <a:schemeClr val="tx1"/>
                </a:solidFill>
                <a:latin typeface="+mn-lt"/>
                <a:ea typeface="+mn-ea"/>
                <a:cs typeface="+mn-cs"/>
              </a:defRPr>
            </a:lvl9pPr>
          </a:lstStyle>
          <a:p>
            <a:r>
              <a:rPr lang="fr-FR" sz="2000" dirty="0" smtClean="0">
                <a:solidFill>
                  <a:srgbClr val="0070C0"/>
                </a:solidFill>
              </a:rPr>
              <a:t>DEX</a:t>
            </a:r>
            <a:endParaRPr lang="fr-FR" sz="1800" dirty="0">
              <a:solidFill>
                <a:srgbClr val="0070C0"/>
              </a:solidFill>
            </a:endParaRPr>
          </a:p>
        </p:txBody>
      </p:sp>
      <p:sp>
        <p:nvSpPr>
          <p:cNvPr id="17" name="Rectangle 16"/>
          <p:cNvSpPr/>
          <p:nvPr/>
        </p:nvSpPr>
        <p:spPr>
          <a:xfrm>
            <a:off x="8209523" y="4250420"/>
            <a:ext cx="591829" cy="400110"/>
          </a:xfrm>
          <a:prstGeom prst="rect">
            <a:avLst/>
          </a:prstGeom>
        </p:spPr>
        <p:txBody>
          <a:bodyPr wrap="none">
            <a:spAutoFit/>
          </a:bodyPr>
          <a:lstStyle>
            <a:defPPr>
              <a:defRPr lang="fr-FR"/>
            </a:defPPr>
            <a:lvl1pPr marL="0" algn="l" defTabSz="4176431" rtl="0" eaLnBrk="1" latinLnBrk="0" hangingPunct="1">
              <a:defRPr sz="8200" kern="1200">
                <a:solidFill>
                  <a:schemeClr val="tx1"/>
                </a:solidFill>
                <a:latin typeface="+mn-lt"/>
                <a:ea typeface="+mn-ea"/>
                <a:cs typeface="+mn-cs"/>
              </a:defRPr>
            </a:lvl1pPr>
            <a:lvl2pPr marL="2088215" algn="l" defTabSz="4176431" rtl="0" eaLnBrk="1" latinLnBrk="0" hangingPunct="1">
              <a:defRPr sz="8200" kern="1200">
                <a:solidFill>
                  <a:schemeClr val="tx1"/>
                </a:solidFill>
                <a:latin typeface="+mn-lt"/>
                <a:ea typeface="+mn-ea"/>
                <a:cs typeface="+mn-cs"/>
              </a:defRPr>
            </a:lvl2pPr>
            <a:lvl3pPr marL="4176431" algn="l" defTabSz="4176431" rtl="0" eaLnBrk="1" latinLnBrk="0" hangingPunct="1">
              <a:defRPr sz="8200" kern="1200">
                <a:solidFill>
                  <a:schemeClr val="tx1"/>
                </a:solidFill>
                <a:latin typeface="+mn-lt"/>
                <a:ea typeface="+mn-ea"/>
                <a:cs typeface="+mn-cs"/>
              </a:defRPr>
            </a:lvl3pPr>
            <a:lvl4pPr marL="6264646" algn="l" defTabSz="4176431" rtl="0" eaLnBrk="1" latinLnBrk="0" hangingPunct="1">
              <a:defRPr sz="8200" kern="1200">
                <a:solidFill>
                  <a:schemeClr val="tx1"/>
                </a:solidFill>
                <a:latin typeface="+mn-lt"/>
                <a:ea typeface="+mn-ea"/>
                <a:cs typeface="+mn-cs"/>
              </a:defRPr>
            </a:lvl4pPr>
            <a:lvl5pPr marL="8352861" algn="l" defTabSz="4176431" rtl="0" eaLnBrk="1" latinLnBrk="0" hangingPunct="1">
              <a:defRPr sz="8200" kern="1200">
                <a:solidFill>
                  <a:schemeClr val="tx1"/>
                </a:solidFill>
                <a:latin typeface="+mn-lt"/>
                <a:ea typeface="+mn-ea"/>
                <a:cs typeface="+mn-cs"/>
              </a:defRPr>
            </a:lvl5pPr>
            <a:lvl6pPr marL="10441076" algn="l" defTabSz="4176431" rtl="0" eaLnBrk="1" latinLnBrk="0" hangingPunct="1">
              <a:defRPr sz="8200" kern="1200">
                <a:solidFill>
                  <a:schemeClr val="tx1"/>
                </a:solidFill>
                <a:latin typeface="+mn-lt"/>
                <a:ea typeface="+mn-ea"/>
                <a:cs typeface="+mn-cs"/>
              </a:defRPr>
            </a:lvl6pPr>
            <a:lvl7pPr marL="12529292" algn="l" defTabSz="4176431" rtl="0" eaLnBrk="1" latinLnBrk="0" hangingPunct="1">
              <a:defRPr sz="8200" kern="1200">
                <a:solidFill>
                  <a:schemeClr val="tx1"/>
                </a:solidFill>
                <a:latin typeface="+mn-lt"/>
                <a:ea typeface="+mn-ea"/>
                <a:cs typeface="+mn-cs"/>
              </a:defRPr>
            </a:lvl7pPr>
            <a:lvl8pPr marL="14617507" algn="l" defTabSz="4176431" rtl="0" eaLnBrk="1" latinLnBrk="0" hangingPunct="1">
              <a:defRPr sz="8200" kern="1200">
                <a:solidFill>
                  <a:schemeClr val="tx1"/>
                </a:solidFill>
                <a:latin typeface="+mn-lt"/>
                <a:ea typeface="+mn-ea"/>
                <a:cs typeface="+mn-cs"/>
              </a:defRPr>
            </a:lvl8pPr>
            <a:lvl9pPr marL="16705722" algn="l" defTabSz="4176431" rtl="0" eaLnBrk="1" latinLnBrk="0" hangingPunct="1">
              <a:defRPr sz="8200" kern="1200">
                <a:solidFill>
                  <a:schemeClr val="tx1"/>
                </a:solidFill>
                <a:latin typeface="+mn-lt"/>
                <a:ea typeface="+mn-ea"/>
                <a:cs typeface="+mn-cs"/>
              </a:defRPr>
            </a:lvl9pPr>
          </a:lstStyle>
          <a:p>
            <a:r>
              <a:rPr lang="fr-FR" sz="2000" dirty="0" smtClean="0">
                <a:solidFill>
                  <a:schemeClr val="accent6">
                    <a:lumMod val="75000"/>
                  </a:schemeClr>
                </a:solidFill>
              </a:rPr>
              <a:t>DEY</a:t>
            </a:r>
            <a:endParaRPr lang="fr-FR" sz="1800" dirty="0">
              <a:solidFill>
                <a:schemeClr val="accent6">
                  <a:lumMod val="75000"/>
                </a:schemeClr>
              </a:solidFill>
            </a:endParaRPr>
          </a:p>
        </p:txBody>
      </p:sp>
      <p:sp>
        <p:nvSpPr>
          <p:cNvPr id="18" name="Rectangle 17"/>
          <p:cNvSpPr/>
          <p:nvPr/>
        </p:nvSpPr>
        <p:spPr>
          <a:xfrm>
            <a:off x="8036399" y="2242414"/>
            <a:ext cx="764953" cy="400110"/>
          </a:xfrm>
          <a:prstGeom prst="rect">
            <a:avLst/>
          </a:prstGeom>
        </p:spPr>
        <p:txBody>
          <a:bodyPr wrap="none">
            <a:spAutoFit/>
          </a:bodyPr>
          <a:lstStyle>
            <a:defPPr>
              <a:defRPr lang="fr-FR"/>
            </a:defPPr>
            <a:lvl1pPr marL="0" algn="l" defTabSz="4176431" rtl="0" eaLnBrk="1" latinLnBrk="0" hangingPunct="1">
              <a:defRPr sz="8200" kern="1200">
                <a:solidFill>
                  <a:schemeClr val="tx1"/>
                </a:solidFill>
                <a:latin typeface="+mn-lt"/>
                <a:ea typeface="+mn-ea"/>
                <a:cs typeface="+mn-cs"/>
              </a:defRPr>
            </a:lvl1pPr>
            <a:lvl2pPr marL="2088215" algn="l" defTabSz="4176431" rtl="0" eaLnBrk="1" latinLnBrk="0" hangingPunct="1">
              <a:defRPr sz="8200" kern="1200">
                <a:solidFill>
                  <a:schemeClr val="tx1"/>
                </a:solidFill>
                <a:latin typeface="+mn-lt"/>
                <a:ea typeface="+mn-ea"/>
                <a:cs typeface="+mn-cs"/>
              </a:defRPr>
            </a:lvl2pPr>
            <a:lvl3pPr marL="4176431" algn="l" defTabSz="4176431" rtl="0" eaLnBrk="1" latinLnBrk="0" hangingPunct="1">
              <a:defRPr sz="8200" kern="1200">
                <a:solidFill>
                  <a:schemeClr val="tx1"/>
                </a:solidFill>
                <a:latin typeface="+mn-lt"/>
                <a:ea typeface="+mn-ea"/>
                <a:cs typeface="+mn-cs"/>
              </a:defRPr>
            </a:lvl3pPr>
            <a:lvl4pPr marL="6264646" algn="l" defTabSz="4176431" rtl="0" eaLnBrk="1" latinLnBrk="0" hangingPunct="1">
              <a:defRPr sz="8200" kern="1200">
                <a:solidFill>
                  <a:schemeClr val="tx1"/>
                </a:solidFill>
                <a:latin typeface="+mn-lt"/>
                <a:ea typeface="+mn-ea"/>
                <a:cs typeface="+mn-cs"/>
              </a:defRPr>
            </a:lvl4pPr>
            <a:lvl5pPr marL="8352861" algn="l" defTabSz="4176431" rtl="0" eaLnBrk="1" latinLnBrk="0" hangingPunct="1">
              <a:defRPr sz="8200" kern="1200">
                <a:solidFill>
                  <a:schemeClr val="tx1"/>
                </a:solidFill>
                <a:latin typeface="+mn-lt"/>
                <a:ea typeface="+mn-ea"/>
                <a:cs typeface="+mn-cs"/>
              </a:defRPr>
            </a:lvl5pPr>
            <a:lvl6pPr marL="10441076" algn="l" defTabSz="4176431" rtl="0" eaLnBrk="1" latinLnBrk="0" hangingPunct="1">
              <a:defRPr sz="8200" kern="1200">
                <a:solidFill>
                  <a:schemeClr val="tx1"/>
                </a:solidFill>
                <a:latin typeface="+mn-lt"/>
                <a:ea typeface="+mn-ea"/>
                <a:cs typeface="+mn-cs"/>
              </a:defRPr>
            </a:lvl6pPr>
            <a:lvl7pPr marL="12529292" algn="l" defTabSz="4176431" rtl="0" eaLnBrk="1" latinLnBrk="0" hangingPunct="1">
              <a:defRPr sz="8200" kern="1200">
                <a:solidFill>
                  <a:schemeClr val="tx1"/>
                </a:solidFill>
                <a:latin typeface="+mn-lt"/>
                <a:ea typeface="+mn-ea"/>
                <a:cs typeface="+mn-cs"/>
              </a:defRPr>
            </a:lvl7pPr>
            <a:lvl8pPr marL="14617507" algn="l" defTabSz="4176431" rtl="0" eaLnBrk="1" latinLnBrk="0" hangingPunct="1">
              <a:defRPr sz="8200" kern="1200">
                <a:solidFill>
                  <a:schemeClr val="tx1"/>
                </a:solidFill>
                <a:latin typeface="+mn-lt"/>
                <a:ea typeface="+mn-ea"/>
                <a:cs typeface="+mn-cs"/>
              </a:defRPr>
            </a:lvl8pPr>
            <a:lvl9pPr marL="16705722" algn="l" defTabSz="4176431" rtl="0" eaLnBrk="1" latinLnBrk="0" hangingPunct="1">
              <a:defRPr sz="8200" kern="1200">
                <a:solidFill>
                  <a:schemeClr val="tx1"/>
                </a:solidFill>
                <a:latin typeface="+mn-lt"/>
                <a:ea typeface="+mn-ea"/>
                <a:cs typeface="+mn-cs"/>
              </a:defRPr>
            </a:lvl9pPr>
          </a:lstStyle>
          <a:p>
            <a:r>
              <a:rPr lang="fr-FR" sz="2000" dirty="0" smtClean="0">
                <a:solidFill>
                  <a:schemeClr val="accent3">
                    <a:lumMod val="75000"/>
                  </a:schemeClr>
                </a:solidFill>
              </a:rPr>
              <a:t>NDEX</a:t>
            </a:r>
            <a:endParaRPr lang="fr-FR" sz="1800" dirty="0">
              <a:solidFill>
                <a:schemeClr val="accent3">
                  <a:lumMod val="75000"/>
                </a:schemeClr>
              </a:solidFill>
            </a:endParaRPr>
          </a:p>
        </p:txBody>
      </p:sp>
      <p:sp>
        <p:nvSpPr>
          <p:cNvPr id="19" name="Rectangle 18"/>
          <p:cNvSpPr/>
          <p:nvPr/>
        </p:nvSpPr>
        <p:spPr>
          <a:xfrm>
            <a:off x="8044414" y="3835122"/>
            <a:ext cx="756938" cy="400110"/>
          </a:xfrm>
          <a:prstGeom prst="rect">
            <a:avLst/>
          </a:prstGeom>
        </p:spPr>
        <p:txBody>
          <a:bodyPr wrap="none">
            <a:spAutoFit/>
          </a:bodyPr>
          <a:lstStyle>
            <a:defPPr>
              <a:defRPr lang="fr-FR"/>
            </a:defPPr>
            <a:lvl1pPr marL="0" algn="l" defTabSz="4176431" rtl="0" eaLnBrk="1" latinLnBrk="0" hangingPunct="1">
              <a:defRPr sz="8200" kern="1200">
                <a:solidFill>
                  <a:schemeClr val="tx1"/>
                </a:solidFill>
                <a:latin typeface="+mn-lt"/>
                <a:ea typeface="+mn-ea"/>
                <a:cs typeface="+mn-cs"/>
              </a:defRPr>
            </a:lvl1pPr>
            <a:lvl2pPr marL="2088215" algn="l" defTabSz="4176431" rtl="0" eaLnBrk="1" latinLnBrk="0" hangingPunct="1">
              <a:defRPr sz="8200" kern="1200">
                <a:solidFill>
                  <a:schemeClr val="tx1"/>
                </a:solidFill>
                <a:latin typeface="+mn-lt"/>
                <a:ea typeface="+mn-ea"/>
                <a:cs typeface="+mn-cs"/>
              </a:defRPr>
            </a:lvl2pPr>
            <a:lvl3pPr marL="4176431" algn="l" defTabSz="4176431" rtl="0" eaLnBrk="1" latinLnBrk="0" hangingPunct="1">
              <a:defRPr sz="8200" kern="1200">
                <a:solidFill>
                  <a:schemeClr val="tx1"/>
                </a:solidFill>
                <a:latin typeface="+mn-lt"/>
                <a:ea typeface="+mn-ea"/>
                <a:cs typeface="+mn-cs"/>
              </a:defRPr>
            </a:lvl3pPr>
            <a:lvl4pPr marL="6264646" algn="l" defTabSz="4176431" rtl="0" eaLnBrk="1" latinLnBrk="0" hangingPunct="1">
              <a:defRPr sz="8200" kern="1200">
                <a:solidFill>
                  <a:schemeClr val="tx1"/>
                </a:solidFill>
                <a:latin typeface="+mn-lt"/>
                <a:ea typeface="+mn-ea"/>
                <a:cs typeface="+mn-cs"/>
              </a:defRPr>
            </a:lvl4pPr>
            <a:lvl5pPr marL="8352861" algn="l" defTabSz="4176431" rtl="0" eaLnBrk="1" latinLnBrk="0" hangingPunct="1">
              <a:defRPr sz="8200" kern="1200">
                <a:solidFill>
                  <a:schemeClr val="tx1"/>
                </a:solidFill>
                <a:latin typeface="+mn-lt"/>
                <a:ea typeface="+mn-ea"/>
                <a:cs typeface="+mn-cs"/>
              </a:defRPr>
            </a:lvl5pPr>
            <a:lvl6pPr marL="10441076" algn="l" defTabSz="4176431" rtl="0" eaLnBrk="1" latinLnBrk="0" hangingPunct="1">
              <a:defRPr sz="8200" kern="1200">
                <a:solidFill>
                  <a:schemeClr val="tx1"/>
                </a:solidFill>
                <a:latin typeface="+mn-lt"/>
                <a:ea typeface="+mn-ea"/>
                <a:cs typeface="+mn-cs"/>
              </a:defRPr>
            </a:lvl6pPr>
            <a:lvl7pPr marL="12529292" algn="l" defTabSz="4176431" rtl="0" eaLnBrk="1" latinLnBrk="0" hangingPunct="1">
              <a:defRPr sz="8200" kern="1200">
                <a:solidFill>
                  <a:schemeClr val="tx1"/>
                </a:solidFill>
                <a:latin typeface="+mn-lt"/>
                <a:ea typeface="+mn-ea"/>
                <a:cs typeface="+mn-cs"/>
              </a:defRPr>
            </a:lvl7pPr>
            <a:lvl8pPr marL="14617507" algn="l" defTabSz="4176431" rtl="0" eaLnBrk="1" latinLnBrk="0" hangingPunct="1">
              <a:defRPr sz="8200" kern="1200">
                <a:solidFill>
                  <a:schemeClr val="tx1"/>
                </a:solidFill>
                <a:latin typeface="+mn-lt"/>
                <a:ea typeface="+mn-ea"/>
                <a:cs typeface="+mn-cs"/>
              </a:defRPr>
            </a:lvl8pPr>
            <a:lvl9pPr marL="16705722" algn="l" defTabSz="4176431" rtl="0" eaLnBrk="1" latinLnBrk="0" hangingPunct="1">
              <a:defRPr sz="8200" kern="1200">
                <a:solidFill>
                  <a:schemeClr val="tx1"/>
                </a:solidFill>
                <a:latin typeface="+mn-lt"/>
                <a:ea typeface="+mn-ea"/>
                <a:cs typeface="+mn-cs"/>
              </a:defRPr>
            </a:lvl9pPr>
          </a:lstStyle>
          <a:p>
            <a:r>
              <a:rPr lang="fr-FR" sz="2000" dirty="0" smtClean="0">
                <a:solidFill>
                  <a:srgbClr val="C00000"/>
                </a:solidFill>
              </a:rPr>
              <a:t>NDEY</a:t>
            </a:r>
            <a:endParaRPr lang="fr-FR" sz="1800" dirty="0">
              <a:solidFill>
                <a:srgbClr val="C00000"/>
              </a:solidFill>
            </a:endParaRPr>
          </a:p>
        </p:txBody>
      </p:sp>
      <p:cxnSp>
        <p:nvCxnSpPr>
          <p:cNvPr id="24" name="Connecteur droit avec flèche 23"/>
          <p:cNvCxnSpPr/>
          <p:nvPr/>
        </p:nvCxnSpPr>
        <p:spPr>
          <a:xfrm flipV="1">
            <a:off x="4932040" y="5013176"/>
            <a:ext cx="144016" cy="687768"/>
          </a:xfrm>
          <a:prstGeom prst="straightConnector1">
            <a:avLst/>
          </a:prstGeom>
          <a:ln w="1905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23" name="Connecteur droit avec flèche 22"/>
          <p:cNvCxnSpPr/>
          <p:nvPr/>
        </p:nvCxnSpPr>
        <p:spPr>
          <a:xfrm flipH="1" flipV="1">
            <a:off x="7504704" y="5013176"/>
            <a:ext cx="140318" cy="687770"/>
          </a:xfrm>
          <a:prstGeom prst="straightConnector1">
            <a:avLst/>
          </a:prstGeom>
          <a:ln w="19050">
            <a:solidFill>
              <a:srgbClr val="C0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550235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pPr algn="l"/>
            <a:r>
              <a:rPr lang="fr-FR" b="1" dirty="0" smtClean="0">
                <a:solidFill>
                  <a:schemeClr val="accent1">
                    <a:lumMod val="50000"/>
                  </a:schemeClr>
                </a:solidFill>
              </a:rPr>
              <a:t>Analyse des résultats</a:t>
            </a:r>
            <a:endParaRPr lang="fr-FR" b="1" dirty="0">
              <a:solidFill>
                <a:schemeClr val="accent1">
                  <a:lumMod val="50000"/>
                </a:schemeClr>
              </a:solidFill>
            </a:endParaRPr>
          </a:p>
        </p:txBody>
      </p:sp>
      <p:sp>
        <p:nvSpPr>
          <p:cNvPr id="3" name="Espace réservé du contenu 2"/>
          <p:cNvSpPr>
            <a:spLocks noGrp="1"/>
          </p:cNvSpPr>
          <p:nvPr>
            <p:ph idx="1"/>
          </p:nvPr>
        </p:nvSpPr>
        <p:spPr>
          <a:xfrm>
            <a:off x="467544" y="1412776"/>
            <a:ext cx="8557787" cy="4783554"/>
          </a:xfrm>
          <a:ln>
            <a:noFill/>
          </a:ln>
        </p:spPr>
        <p:txBody>
          <a:bodyPr>
            <a:normAutofit/>
          </a:bodyPr>
          <a:lstStyle/>
          <a:p>
            <a:pPr marL="0" indent="0">
              <a:buNone/>
            </a:pPr>
            <a:r>
              <a:rPr lang="fr-FR" sz="2800" dirty="0" smtClean="0">
                <a:solidFill>
                  <a:schemeClr val="accent1">
                    <a:lumMod val="50000"/>
                  </a:schemeClr>
                </a:solidFill>
              </a:rPr>
              <a:t>Corrélation entre amplitudes des déplacements synchrones et </a:t>
            </a:r>
            <a:r>
              <a:rPr lang="fr-FR" sz="2800" dirty="0" smtClean="0">
                <a:solidFill>
                  <a:schemeClr val="accent1">
                    <a:lumMod val="50000"/>
                  </a:schemeClr>
                </a:solidFill>
                <a:latin typeface="Calibri"/>
              </a:rPr>
              <a:t>∆T du rotor</a:t>
            </a:r>
          </a:p>
          <a:p>
            <a:pPr marL="0" indent="0">
              <a:buNone/>
            </a:pPr>
            <a:endParaRPr lang="fr-FR" sz="2000" dirty="0">
              <a:solidFill>
                <a:schemeClr val="accent1"/>
              </a:solidFill>
            </a:endParaRPr>
          </a:p>
        </p:txBody>
      </p:sp>
      <p:sp>
        <p:nvSpPr>
          <p:cNvPr id="4" name="Espace réservé de la date 3"/>
          <p:cNvSpPr>
            <a:spLocks noGrp="1"/>
          </p:cNvSpPr>
          <p:nvPr>
            <p:ph type="dt" sz="half" idx="10"/>
          </p:nvPr>
        </p:nvSpPr>
        <p:spPr/>
        <p:txBody>
          <a:bodyPr/>
          <a:lstStyle/>
          <a:p>
            <a:fld id="{BA08989D-451F-4CE3-8D1A-2588592FF0AE}" type="datetime1">
              <a:rPr lang="fr-FR" smtClean="0"/>
              <a:t>14/03/2019</a:t>
            </a:fld>
            <a:endParaRPr lang="fr-BE" dirty="0"/>
          </a:p>
        </p:txBody>
      </p:sp>
      <p:sp>
        <p:nvSpPr>
          <p:cNvPr id="6" name="Espace réservé du pied de page 5"/>
          <p:cNvSpPr>
            <a:spLocks noGrp="1"/>
          </p:cNvSpPr>
          <p:nvPr>
            <p:ph type="ftr" sz="quarter" idx="11"/>
          </p:nvPr>
        </p:nvSpPr>
        <p:spPr/>
        <p:txBody>
          <a:bodyPr/>
          <a:lstStyle/>
          <a:p>
            <a:r>
              <a:rPr lang="fr-BE" dirty="0" smtClean="0"/>
              <a:t>Séminaire TRIBOLUB 2018</a:t>
            </a:r>
            <a:endParaRPr lang="fr-BE" dirty="0"/>
          </a:p>
        </p:txBody>
      </p:sp>
      <p:sp>
        <p:nvSpPr>
          <p:cNvPr id="7" name="Espace réservé du numéro de diapositive 6"/>
          <p:cNvSpPr>
            <a:spLocks noGrp="1"/>
          </p:cNvSpPr>
          <p:nvPr>
            <p:ph type="sldNum" sz="quarter" idx="12"/>
          </p:nvPr>
        </p:nvSpPr>
        <p:spPr/>
        <p:txBody>
          <a:bodyPr/>
          <a:lstStyle/>
          <a:p>
            <a:fld id="{CF4668DC-857F-487D-BFFA-8C0CA5037977}" type="slidenum">
              <a:rPr lang="fr-BE" smtClean="0"/>
              <a:t>13</a:t>
            </a:fld>
            <a:endParaRPr lang="fr-BE" dirty="0"/>
          </a:p>
        </p:txBody>
      </p:sp>
      <p:sp>
        <p:nvSpPr>
          <p:cNvPr id="24" name="Espace réservé du contenu 2"/>
          <p:cNvSpPr txBox="1">
            <a:spLocks/>
          </p:cNvSpPr>
          <p:nvPr/>
        </p:nvSpPr>
        <p:spPr>
          <a:xfrm>
            <a:off x="6306422" y="2708920"/>
            <a:ext cx="2658066" cy="3024336"/>
          </a:xfrm>
          <a:prstGeom prst="rect">
            <a:avLst/>
          </a:prstGeom>
          <a:ln>
            <a:noFill/>
          </a:ln>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fr-FR" sz="2000" dirty="0" smtClean="0">
                <a:solidFill>
                  <a:schemeClr val="accent1">
                    <a:lumMod val="50000"/>
                  </a:schemeClr>
                </a:solidFill>
              </a:rPr>
              <a:t>Phase 1 : Coefficient de détermination proche de 1 indique une bonne corrélation</a:t>
            </a:r>
          </a:p>
          <a:p>
            <a:pPr marL="0" indent="0">
              <a:buNone/>
            </a:pPr>
            <a:r>
              <a:rPr lang="fr-FR" sz="2000" dirty="0" smtClean="0">
                <a:solidFill>
                  <a:schemeClr val="accent1">
                    <a:lumMod val="50000"/>
                  </a:schemeClr>
                </a:solidFill>
              </a:rPr>
              <a:t>Phase 2 : Amplitudes </a:t>
            </a:r>
            <a:r>
              <a:rPr lang="fr-FR" sz="2000" dirty="0">
                <a:solidFill>
                  <a:schemeClr val="accent1">
                    <a:lumMod val="50000"/>
                  </a:schemeClr>
                </a:solidFill>
              </a:rPr>
              <a:t>des déplacements et du ∆T trop faibles pour avoir une bonne corrélation</a:t>
            </a:r>
          </a:p>
          <a:p>
            <a:pPr marL="0" indent="0">
              <a:buFont typeface="Arial" panose="020B0604020202020204" pitchFamily="34" charset="0"/>
              <a:buNone/>
            </a:pPr>
            <a:endParaRPr lang="fr-FR" sz="2000" dirty="0">
              <a:solidFill>
                <a:schemeClr val="accent1">
                  <a:lumMod val="50000"/>
                </a:schemeClr>
              </a:solidFill>
            </a:endParaRPr>
          </a:p>
        </p:txBody>
      </p:sp>
      <p:sp>
        <p:nvSpPr>
          <p:cNvPr id="5" name="ZoneTexte 4"/>
          <p:cNvSpPr txBox="1"/>
          <p:nvPr/>
        </p:nvSpPr>
        <p:spPr>
          <a:xfrm>
            <a:off x="2123728" y="2924944"/>
            <a:ext cx="1008112" cy="369332"/>
          </a:xfrm>
          <a:prstGeom prst="rect">
            <a:avLst/>
          </a:prstGeom>
          <a:noFill/>
        </p:spPr>
        <p:txBody>
          <a:bodyPr wrap="square" rtlCol="0">
            <a:spAutoFit/>
          </a:bodyPr>
          <a:lstStyle/>
          <a:p>
            <a:r>
              <a:rPr lang="fr-FR" dirty="0" smtClean="0"/>
              <a:t>Phase 1</a:t>
            </a:r>
            <a:endParaRPr lang="fr-FR" dirty="0"/>
          </a:p>
        </p:txBody>
      </p:sp>
      <p:pic>
        <p:nvPicPr>
          <p:cNvPr id="11" name="Image 10"/>
          <p:cNvPicPr>
            <a:picLocks noChangeAspect="1"/>
          </p:cNvPicPr>
          <p:nvPr/>
        </p:nvPicPr>
        <p:blipFill rotWithShape="1">
          <a:blip r:embed="rId3">
            <a:extLst>
              <a:ext uri="{28A0092B-C50C-407E-A947-70E740481C1C}">
                <a14:useLocalDpi xmlns:a14="http://schemas.microsoft.com/office/drawing/2010/main" val="0"/>
              </a:ext>
            </a:extLst>
          </a:blip>
          <a:srcRect t="13256"/>
          <a:stretch/>
        </p:blipFill>
        <p:spPr>
          <a:xfrm>
            <a:off x="179512" y="2421088"/>
            <a:ext cx="6214404" cy="3600000"/>
          </a:xfrm>
          <a:prstGeom prst="rect">
            <a:avLst/>
          </a:prstGeom>
        </p:spPr>
      </p:pic>
    </p:spTree>
    <p:extLst>
      <p:ext uri="{BB962C8B-B14F-4D97-AF65-F5344CB8AC3E}">
        <p14:creationId xmlns:p14="http://schemas.microsoft.com/office/powerpoint/2010/main" val="150741864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67544" y="1412776"/>
            <a:ext cx="8557787" cy="4783554"/>
          </a:xfrm>
          <a:ln>
            <a:noFill/>
          </a:ln>
        </p:spPr>
        <p:txBody>
          <a:bodyPr>
            <a:normAutofit/>
          </a:bodyPr>
          <a:lstStyle/>
          <a:p>
            <a:pPr marL="0" indent="0">
              <a:buNone/>
            </a:pPr>
            <a:r>
              <a:rPr lang="fr-FR" sz="2800" dirty="0" smtClean="0">
                <a:solidFill>
                  <a:schemeClr val="accent1">
                    <a:lumMod val="50000"/>
                  </a:schemeClr>
                </a:solidFill>
              </a:rPr>
              <a:t>Vibrations spirales</a:t>
            </a:r>
          </a:p>
          <a:p>
            <a:pPr marL="0" indent="0">
              <a:buNone/>
            </a:pPr>
            <a:r>
              <a:rPr lang="fr-FR" sz="2000" dirty="0">
                <a:solidFill>
                  <a:schemeClr val="accent1"/>
                </a:solidFill>
              </a:rPr>
              <a:t>Diagramme polaire à partir des </a:t>
            </a:r>
            <a:r>
              <a:rPr lang="fr-FR" sz="2000" dirty="0" smtClean="0">
                <a:solidFill>
                  <a:schemeClr val="accent1"/>
                </a:solidFill>
              </a:rPr>
              <a:t>amplitudes</a:t>
            </a:r>
          </a:p>
          <a:p>
            <a:pPr marL="0" indent="0">
              <a:buNone/>
            </a:pPr>
            <a:r>
              <a:rPr lang="fr-FR" sz="2000" dirty="0" smtClean="0">
                <a:solidFill>
                  <a:schemeClr val="accent1"/>
                </a:solidFill>
              </a:rPr>
              <a:t>et </a:t>
            </a:r>
            <a:r>
              <a:rPr lang="fr-FR" sz="2000" dirty="0">
                <a:solidFill>
                  <a:schemeClr val="accent1"/>
                </a:solidFill>
              </a:rPr>
              <a:t>phases des déplacements synchrones</a:t>
            </a:r>
          </a:p>
          <a:p>
            <a:pPr marL="0" indent="0">
              <a:buNone/>
            </a:pPr>
            <a:endParaRPr lang="fr-FR" sz="2800" dirty="0" smtClean="0">
              <a:solidFill>
                <a:schemeClr val="accent1">
                  <a:lumMod val="50000"/>
                </a:schemeClr>
              </a:solidFill>
            </a:endParaRPr>
          </a:p>
        </p:txBody>
      </p:sp>
      <p:sp>
        <p:nvSpPr>
          <p:cNvPr id="2" name="Titre 1"/>
          <p:cNvSpPr>
            <a:spLocks noGrp="1"/>
          </p:cNvSpPr>
          <p:nvPr>
            <p:ph type="title"/>
          </p:nvPr>
        </p:nvSpPr>
        <p:spPr/>
        <p:txBody>
          <a:bodyPr/>
          <a:lstStyle/>
          <a:p>
            <a:pPr algn="l"/>
            <a:r>
              <a:rPr lang="fr-FR" b="1" dirty="0" smtClean="0">
                <a:solidFill>
                  <a:schemeClr val="accent1">
                    <a:lumMod val="50000"/>
                  </a:schemeClr>
                </a:solidFill>
              </a:rPr>
              <a:t>Analyse des résultats</a:t>
            </a:r>
            <a:endParaRPr lang="fr-FR" b="1" dirty="0">
              <a:solidFill>
                <a:schemeClr val="accent1">
                  <a:lumMod val="50000"/>
                </a:schemeClr>
              </a:solidFill>
            </a:endParaRPr>
          </a:p>
        </p:txBody>
      </p:sp>
      <p:sp>
        <p:nvSpPr>
          <p:cNvPr id="4" name="Espace réservé de la date 3"/>
          <p:cNvSpPr>
            <a:spLocks noGrp="1"/>
          </p:cNvSpPr>
          <p:nvPr>
            <p:ph type="dt" sz="half" idx="10"/>
          </p:nvPr>
        </p:nvSpPr>
        <p:spPr/>
        <p:txBody>
          <a:bodyPr/>
          <a:lstStyle/>
          <a:p>
            <a:fld id="{BA08989D-451F-4CE3-8D1A-2588592FF0AE}" type="datetime1">
              <a:rPr lang="fr-FR" smtClean="0"/>
              <a:t>14/03/2019</a:t>
            </a:fld>
            <a:endParaRPr lang="fr-BE" dirty="0"/>
          </a:p>
        </p:txBody>
      </p:sp>
      <p:sp>
        <p:nvSpPr>
          <p:cNvPr id="6" name="Espace réservé du pied de page 5"/>
          <p:cNvSpPr>
            <a:spLocks noGrp="1"/>
          </p:cNvSpPr>
          <p:nvPr>
            <p:ph type="ftr" sz="quarter" idx="11"/>
          </p:nvPr>
        </p:nvSpPr>
        <p:spPr/>
        <p:txBody>
          <a:bodyPr/>
          <a:lstStyle/>
          <a:p>
            <a:r>
              <a:rPr lang="fr-BE" dirty="0" smtClean="0"/>
              <a:t>Séminaire TRIBOLUB 2018</a:t>
            </a:r>
            <a:endParaRPr lang="fr-BE" dirty="0"/>
          </a:p>
        </p:txBody>
      </p:sp>
      <p:sp>
        <p:nvSpPr>
          <p:cNvPr id="7" name="Espace réservé du numéro de diapositive 6"/>
          <p:cNvSpPr>
            <a:spLocks noGrp="1"/>
          </p:cNvSpPr>
          <p:nvPr>
            <p:ph type="sldNum" sz="quarter" idx="12"/>
          </p:nvPr>
        </p:nvSpPr>
        <p:spPr/>
        <p:txBody>
          <a:bodyPr/>
          <a:lstStyle/>
          <a:p>
            <a:fld id="{CF4668DC-857F-487D-BFFA-8C0CA5037977}" type="slidenum">
              <a:rPr lang="fr-BE" smtClean="0"/>
              <a:t>14</a:t>
            </a:fld>
            <a:endParaRPr lang="fr-BE" dirty="0"/>
          </a:p>
        </p:txBody>
      </p:sp>
      <p:sp>
        <p:nvSpPr>
          <p:cNvPr id="24" name="Espace réservé du contenu 2"/>
          <p:cNvSpPr txBox="1">
            <a:spLocks/>
          </p:cNvSpPr>
          <p:nvPr/>
        </p:nvSpPr>
        <p:spPr>
          <a:xfrm>
            <a:off x="5731219" y="1844824"/>
            <a:ext cx="3161261" cy="4468350"/>
          </a:xfrm>
          <a:prstGeom prst="rect">
            <a:avLst/>
          </a:prstGeom>
          <a:ln>
            <a:noFill/>
          </a:ln>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fr-FR" sz="2000" dirty="0" smtClean="0">
                <a:solidFill>
                  <a:schemeClr val="accent1">
                    <a:lumMod val="50000"/>
                  </a:schemeClr>
                </a:solidFill>
              </a:rPr>
              <a:t>Moins de 20° de variation du déphasage pour une augmentation d’amplitudes de 15 à 20 µm</a:t>
            </a:r>
          </a:p>
          <a:p>
            <a:pPr marL="0" indent="0" algn="ctr">
              <a:buNone/>
            </a:pPr>
            <a:endParaRPr lang="fr-FR" sz="2000" dirty="0" smtClean="0">
              <a:solidFill>
                <a:schemeClr val="accent1">
                  <a:lumMod val="50000"/>
                </a:schemeClr>
              </a:solidFill>
            </a:endParaRPr>
          </a:p>
          <a:p>
            <a:pPr marL="0" indent="0" algn="ctr">
              <a:buNone/>
            </a:pPr>
            <a:endParaRPr lang="fr-FR" sz="2000" dirty="0" smtClean="0">
              <a:solidFill>
                <a:schemeClr val="accent1">
                  <a:lumMod val="50000"/>
                </a:schemeClr>
              </a:solidFill>
            </a:endParaRPr>
          </a:p>
          <a:p>
            <a:pPr marL="0" indent="0" algn="ctr">
              <a:buNone/>
            </a:pPr>
            <a:r>
              <a:rPr lang="fr-FR" sz="2000" dirty="0" smtClean="0">
                <a:solidFill>
                  <a:schemeClr val="accent1">
                    <a:lumMod val="50000"/>
                  </a:schemeClr>
                </a:solidFill>
              </a:rPr>
              <a:t>Convergence des vibrations spirales</a:t>
            </a:r>
            <a:endParaRPr lang="fr-FR" sz="2000" b="1" dirty="0" smtClean="0">
              <a:solidFill>
                <a:schemeClr val="accent1">
                  <a:lumMod val="50000"/>
                </a:schemeClr>
              </a:solidFill>
            </a:endParaRPr>
          </a:p>
          <a:p>
            <a:pPr marL="0" indent="0" algn="ctr">
              <a:buNone/>
            </a:pPr>
            <a:endParaRPr lang="fr-FR" sz="2000" b="1" dirty="0">
              <a:solidFill>
                <a:schemeClr val="accent1">
                  <a:lumMod val="50000"/>
                </a:schemeClr>
              </a:solidFill>
            </a:endParaRPr>
          </a:p>
          <a:p>
            <a:pPr marL="0" indent="0" algn="ctr">
              <a:buNone/>
            </a:pPr>
            <a:endParaRPr lang="fr-FR" sz="2000" b="1" dirty="0" smtClean="0">
              <a:solidFill>
                <a:schemeClr val="accent1">
                  <a:lumMod val="50000"/>
                </a:schemeClr>
              </a:solidFill>
            </a:endParaRPr>
          </a:p>
          <a:p>
            <a:pPr marL="0" indent="0" algn="ctr">
              <a:buNone/>
            </a:pPr>
            <a:r>
              <a:rPr lang="fr-FR" sz="2000" b="1" dirty="0" smtClean="0">
                <a:solidFill>
                  <a:schemeClr val="accent1">
                    <a:lumMod val="50000"/>
                  </a:schemeClr>
                </a:solidFill>
              </a:rPr>
              <a:t>Comportement stable</a:t>
            </a:r>
            <a:endParaRPr lang="fr-FR" sz="2000" dirty="0">
              <a:solidFill>
                <a:schemeClr val="accent1">
                  <a:lumMod val="50000"/>
                </a:schemeClr>
              </a:solidFill>
            </a:endParaRPr>
          </a:p>
        </p:txBody>
      </p:sp>
      <p:sp>
        <p:nvSpPr>
          <p:cNvPr id="16" name="Flèche vers le bas 15"/>
          <p:cNvSpPr/>
          <p:nvPr/>
        </p:nvSpPr>
        <p:spPr>
          <a:xfrm>
            <a:off x="7157391" y="3148518"/>
            <a:ext cx="388016" cy="756964"/>
          </a:xfrm>
          <a:prstGeom prst="downArrow">
            <a:avLst/>
          </a:prstGeom>
          <a:solidFill>
            <a:schemeClr val="accent1">
              <a:lumMod val="20000"/>
              <a:lumOff val="80000"/>
            </a:schemeClr>
          </a:solidFill>
          <a:ln w="12700">
            <a:solidFill>
              <a:schemeClr val="accent1">
                <a:lumMod val="50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fr-FR" dirty="0"/>
          </a:p>
        </p:txBody>
      </p:sp>
      <p:sp>
        <p:nvSpPr>
          <p:cNvPr id="10" name="Flèche vers le bas 9"/>
          <p:cNvSpPr/>
          <p:nvPr/>
        </p:nvSpPr>
        <p:spPr>
          <a:xfrm>
            <a:off x="7159767" y="4519246"/>
            <a:ext cx="388016" cy="756964"/>
          </a:xfrm>
          <a:prstGeom prst="downArrow">
            <a:avLst/>
          </a:prstGeom>
          <a:solidFill>
            <a:schemeClr val="accent1">
              <a:lumMod val="20000"/>
              <a:lumOff val="80000"/>
            </a:schemeClr>
          </a:solidFill>
          <a:ln w="12700">
            <a:solidFill>
              <a:schemeClr val="accent1">
                <a:lumMod val="50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fr-FR" dirty="0"/>
          </a:p>
        </p:txBody>
      </p:sp>
      <p:pic>
        <p:nvPicPr>
          <p:cNvPr id="8" name="Image 7"/>
          <p:cNvPicPr>
            <a:picLocks noChangeAspect="1"/>
          </p:cNvPicPr>
          <p:nvPr/>
        </p:nvPicPr>
        <p:blipFill rotWithShape="1">
          <a:blip r:embed="rId3">
            <a:extLst>
              <a:ext uri="{28A0092B-C50C-407E-A947-70E740481C1C}">
                <a14:useLocalDpi xmlns:a14="http://schemas.microsoft.com/office/drawing/2010/main" val="0"/>
              </a:ext>
            </a:extLst>
          </a:blip>
          <a:srcRect l="16555" t="6074" r="2750" b="5778"/>
          <a:stretch/>
        </p:blipFill>
        <p:spPr>
          <a:xfrm>
            <a:off x="852736" y="2713174"/>
            <a:ext cx="4394082" cy="3600000"/>
          </a:xfrm>
          <a:prstGeom prst="rect">
            <a:avLst/>
          </a:prstGeom>
        </p:spPr>
      </p:pic>
    </p:spTree>
    <p:extLst>
      <p:ext uri="{BB962C8B-B14F-4D97-AF65-F5344CB8AC3E}">
        <p14:creationId xmlns:p14="http://schemas.microsoft.com/office/powerpoint/2010/main" val="225097222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pPr algn="l"/>
            <a:r>
              <a:rPr lang="fr-FR" b="1" dirty="0" smtClean="0">
                <a:solidFill>
                  <a:schemeClr val="accent1">
                    <a:lumMod val="50000"/>
                  </a:schemeClr>
                </a:solidFill>
              </a:rPr>
              <a:t>Analyse des résultats</a:t>
            </a:r>
            <a:endParaRPr lang="fr-FR" b="1" dirty="0">
              <a:solidFill>
                <a:schemeClr val="accent1">
                  <a:lumMod val="50000"/>
                </a:schemeClr>
              </a:solidFill>
            </a:endParaRPr>
          </a:p>
        </p:txBody>
      </p:sp>
      <p:sp>
        <p:nvSpPr>
          <p:cNvPr id="3" name="Espace réservé du contenu 2"/>
          <p:cNvSpPr>
            <a:spLocks noGrp="1"/>
          </p:cNvSpPr>
          <p:nvPr>
            <p:ph idx="1"/>
          </p:nvPr>
        </p:nvSpPr>
        <p:spPr>
          <a:xfrm>
            <a:off x="467544" y="1412776"/>
            <a:ext cx="8557787" cy="576064"/>
          </a:xfrm>
          <a:ln>
            <a:noFill/>
          </a:ln>
        </p:spPr>
        <p:txBody>
          <a:bodyPr>
            <a:normAutofit/>
          </a:bodyPr>
          <a:lstStyle/>
          <a:p>
            <a:pPr marL="0" indent="0">
              <a:buNone/>
            </a:pPr>
            <a:r>
              <a:rPr lang="fr-FR" sz="2800" dirty="0" smtClean="0">
                <a:solidFill>
                  <a:schemeClr val="accent1">
                    <a:lumMod val="50000"/>
                  </a:schemeClr>
                </a:solidFill>
              </a:rPr>
              <a:t>Déphasage du point chaud par rapport au point haut</a:t>
            </a:r>
          </a:p>
        </p:txBody>
      </p:sp>
      <p:sp>
        <p:nvSpPr>
          <p:cNvPr id="4" name="Espace réservé de la date 3"/>
          <p:cNvSpPr>
            <a:spLocks noGrp="1"/>
          </p:cNvSpPr>
          <p:nvPr>
            <p:ph type="dt" sz="half" idx="10"/>
          </p:nvPr>
        </p:nvSpPr>
        <p:spPr/>
        <p:txBody>
          <a:bodyPr/>
          <a:lstStyle/>
          <a:p>
            <a:fld id="{BA08989D-451F-4CE3-8D1A-2588592FF0AE}" type="datetime1">
              <a:rPr lang="fr-FR" smtClean="0"/>
              <a:t>14/03/2019</a:t>
            </a:fld>
            <a:endParaRPr lang="fr-BE" dirty="0"/>
          </a:p>
        </p:txBody>
      </p:sp>
      <p:sp>
        <p:nvSpPr>
          <p:cNvPr id="6" name="Espace réservé du pied de page 5"/>
          <p:cNvSpPr>
            <a:spLocks noGrp="1"/>
          </p:cNvSpPr>
          <p:nvPr>
            <p:ph type="ftr" sz="quarter" idx="11"/>
          </p:nvPr>
        </p:nvSpPr>
        <p:spPr/>
        <p:txBody>
          <a:bodyPr/>
          <a:lstStyle/>
          <a:p>
            <a:r>
              <a:rPr lang="fr-BE" dirty="0" smtClean="0"/>
              <a:t>Séminaire TRIBOLUB 2018</a:t>
            </a:r>
            <a:endParaRPr lang="fr-BE" dirty="0"/>
          </a:p>
        </p:txBody>
      </p:sp>
      <p:sp>
        <p:nvSpPr>
          <p:cNvPr id="7" name="Espace réservé du numéro de diapositive 6"/>
          <p:cNvSpPr>
            <a:spLocks noGrp="1"/>
          </p:cNvSpPr>
          <p:nvPr>
            <p:ph type="sldNum" sz="quarter" idx="12"/>
          </p:nvPr>
        </p:nvSpPr>
        <p:spPr/>
        <p:txBody>
          <a:bodyPr/>
          <a:lstStyle/>
          <a:p>
            <a:fld id="{CF4668DC-857F-487D-BFFA-8C0CA5037977}" type="slidenum">
              <a:rPr lang="fr-BE" smtClean="0"/>
              <a:t>15</a:t>
            </a:fld>
            <a:endParaRPr lang="fr-BE" dirty="0"/>
          </a:p>
        </p:txBody>
      </p:sp>
      <p:sp>
        <p:nvSpPr>
          <p:cNvPr id="18" name="ZoneTexte 17"/>
          <p:cNvSpPr txBox="1"/>
          <p:nvPr/>
        </p:nvSpPr>
        <p:spPr>
          <a:xfrm>
            <a:off x="467544" y="5355213"/>
            <a:ext cx="7848872" cy="954107"/>
          </a:xfrm>
          <a:prstGeom prst="rect">
            <a:avLst/>
          </a:prstGeom>
          <a:noFill/>
        </p:spPr>
        <p:txBody>
          <a:bodyPr wrap="square" rtlCol="0">
            <a:spAutoFit/>
          </a:bodyPr>
          <a:lstStyle/>
          <a:p>
            <a:r>
              <a:rPr lang="fr-FR" sz="1400" dirty="0" smtClean="0"/>
              <a:t>[1] De Jongh F.M., Morton P.G., 1996, </a:t>
            </a:r>
            <a:r>
              <a:rPr lang="en-GB" sz="1400" dirty="0" smtClean="0"/>
              <a:t>“The synchronous instability of a compressor rotor due to bearing journal differential heating”, ASME J. Eng. Gas Turbines Power, 118 (4).</a:t>
            </a:r>
          </a:p>
          <a:p>
            <a:r>
              <a:rPr lang="fr-FR" sz="1400" dirty="0" smtClean="0"/>
              <a:t>[3] Suh J., Palazzolo A., 2014, </a:t>
            </a:r>
            <a:r>
              <a:rPr lang="en-GB" sz="1400" dirty="0" smtClean="0"/>
              <a:t>“Three-dimensional thermodynamic Morton effect analysis – Part II Parametric studies”, </a:t>
            </a:r>
            <a:r>
              <a:rPr lang="en-GB" sz="1400" dirty="0"/>
              <a:t>ASME J. </a:t>
            </a:r>
            <a:r>
              <a:rPr lang="en-GB" sz="1400" dirty="0" smtClean="0"/>
              <a:t>Tribol., 136 (3).</a:t>
            </a:r>
            <a:endParaRPr lang="en-GB" sz="1400" dirty="0"/>
          </a:p>
        </p:txBody>
      </p:sp>
      <p:grpSp>
        <p:nvGrpSpPr>
          <p:cNvPr id="35" name="Groupe 34"/>
          <p:cNvGrpSpPr/>
          <p:nvPr/>
        </p:nvGrpSpPr>
        <p:grpSpPr>
          <a:xfrm>
            <a:off x="504307" y="2132856"/>
            <a:ext cx="3316346" cy="2796470"/>
            <a:chOff x="1257074" y="1880843"/>
            <a:chExt cx="4107668" cy="3284319"/>
          </a:xfrm>
        </p:grpSpPr>
        <p:pic>
          <p:nvPicPr>
            <p:cNvPr id="5" name="Imag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8252" y="1880843"/>
              <a:ext cx="3132349" cy="2972455"/>
            </a:xfrm>
            <a:prstGeom prst="rect">
              <a:avLst/>
            </a:prstGeom>
          </p:spPr>
        </p:pic>
        <p:cxnSp>
          <p:nvCxnSpPr>
            <p:cNvPr id="20" name="Connecteur droit 19"/>
            <p:cNvCxnSpPr/>
            <p:nvPr/>
          </p:nvCxnSpPr>
          <p:spPr>
            <a:xfrm>
              <a:off x="3394425" y="3360441"/>
              <a:ext cx="1800000" cy="0"/>
            </a:xfrm>
            <a:prstGeom prst="line">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1" name="Connecteur droit 20"/>
            <p:cNvCxnSpPr/>
            <p:nvPr/>
          </p:nvCxnSpPr>
          <p:spPr>
            <a:xfrm>
              <a:off x="3394425" y="3360496"/>
              <a:ext cx="0" cy="1620000"/>
            </a:xfrm>
            <a:prstGeom prst="line">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2" name="ZoneTexte 21"/>
            <p:cNvSpPr txBox="1"/>
            <p:nvPr/>
          </p:nvSpPr>
          <p:spPr>
            <a:xfrm>
              <a:off x="3419872" y="4795830"/>
              <a:ext cx="281115" cy="369332"/>
            </a:xfrm>
            <a:prstGeom prst="rect">
              <a:avLst/>
            </a:prstGeom>
            <a:noFill/>
          </p:spPr>
          <p:txBody>
            <a:bodyPr wrap="square" rtlCol="0">
              <a:spAutoFit/>
            </a:bodyPr>
            <a:lstStyle/>
            <a:p>
              <a:pPr algn="ctr"/>
              <a:r>
                <a:rPr lang="fr-FR" dirty="0" smtClean="0"/>
                <a:t>X</a:t>
              </a:r>
              <a:endParaRPr lang="fr-FR" dirty="0"/>
            </a:p>
          </p:txBody>
        </p:sp>
        <p:sp>
          <p:nvSpPr>
            <p:cNvPr id="23" name="ZoneTexte 22"/>
            <p:cNvSpPr txBox="1"/>
            <p:nvPr/>
          </p:nvSpPr>
          <p:spPr>
            <a:xfrm>
              <a:off x="5024103" y="3358882"/>
              <a:ext cx="340639" cy="369332"/>
            </a:xfrm>
            <a:prstGeom prst="rect">
              <a:avLst/>
            </a:prstGeom>
            <a:noFill/>
          </p:spPr>
          <p:txBody>
            <a:bodyPr wrap="square" rtlCol="0">
              <a:spAutoFit/>
            </a:bodyPr>
            <a:lstStyle/>
            <a:p>
              <a:pPr algn="ctr"/>
              <a:r>
                <a:rPr lang="fr-FR" dirty="0" smtClean="0"/>
                <a:t>Y</a:t>
              </a:r>
              <a:endParaRPr lang="fr-FR" dirty="0"/>
            </a:p>
          </p:txBody>
        </p:sp>
        <p:sp>
          <p:nvSpPr>
            <p:cNvPr id="24" name="ZoneTexte 23"/>
            <p:cNvSpPr txBox="1"/>
            <p:nvPr/>
          </p:nvSpPr>
          <p:spPr>
            <a:xfrm>
              <a:off x="1257074" y="1880843"/>
              <a:ext cx="1142352" cy="307777"/>
            </a:xfrm>
            <a:prstGeom prst="rect">
              <a:avLst/>
            </a:prstGeom>
            <a:noFill/>
          </p:spPr>
          <p:txBody>
            <a:bodyPr wrap="square" rtlCol="0">
              <a:spAutoFit/>
            </a:bodyPr>
            <a:lstStyle/>
            <a:p>
              <a:pPr algn="ctr"/>
              <a:r>
                <a:rPr lang="fr-FR" sz="1400" dirty="0" smtClean="0"/>
                <a:t>Coussinet</a:t>
              </a:r>
              <a:endParaRPr lang="fr-FR" sz="1400" dirty="0"/>
            </a:p>
          </p:txBody>
        </p:sp>
        <p:sp>
          <p:nvSpPr>
            <p:cNvPr id="25" name="ZoneTexte 24"/>
            <p:cNvSpPr txBox="1"/>
            <p:nvPr/>
          </p:nvSpPr>
          <p:spPr>
            <a:xfrm>
              <a:off x="4403094" y="3037754"/>
              <a:ext cx="473296" cy="325322"/>
            </a:xfrm>
            <a:prstGeom prst="rect">
              <a:avLst/>
            </a:prstGeom>
            <a:noFill/>
          </p:spPr>
          <p:txBody>
            <a:bodyPr wrap="square" rtlCol="0">
              <a:spAutoFit/>
            </a:bodyPr>
            <a:lstStyle/>
            <a:p>
              <a:pPr algn="ctr"/>
              <a:r>
                <a:rPr lang="el-GR" baseline="-25000" dirty="0" smtClean="0">
                  <a:solidFill>
                    <a:schemeClr val="accent3">
                      <a:lumMod val="50000"/>
                    </a:schemeClr>
                  </a:solidFill>
                  <a:latin typeface="Calibri"/>
                </a:rPr>
                <a:t>ω</a:t>
              </a:r>
              <a:endParaRPr lang="fr-FR" baseline="-25000" dirty="0">
                <a:solidFill>
                  <a:schemeClr val="accent3">
                    <a:lumMod val="50000"/>
                  </a:schemeClr>
                </a:solidFill>
              </a:endParaRPr>
            </a:p>
          </p:txBody>
        </p:sp>
        <p:cxnSp>
          <p:nvCxnSpPr>
            <p:cNvPr id="26" name="Connecteur droit avec flèche 25"/>
            <p:cNvCxnSpPr/>
            <p:nvPr/>
          </p:nvCxnSpPr>
          <p:spPr>
            <a:xfrm flipH="1" flipV="1">
              <a:off x="4477896" y="3218647"/>
              <a:ext cx="7968" cy="45484"/>
            </a:xfrm>
            <a:prstGeom prst="straightConnector1">
              <a:avLst/>
            </a:prstGeom>
            <a:ln w="19050">
              <a:solidFill>
                <a:schemeClr val="accent3">
                  <a:lumMod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32" name="ZoneTexte 31"/>
            <p:cNvSpPr txBox="1"/>
            <p:nvPr/>
          </p:nvSpPr>
          <p:spPr>
            <a:xfrm>
              <a:off x="2961910" y="2986815"/>
              <a:ext cx="638116" cy="397615"/>
            </a:xfrm>
            <a:prstGeom prst="rect">
              <a:avLst/>
            </a:prstGeom>
            <a:noFill/>
          </p:spPr>
          <p:txBody>
            <a:bodyPr wrap="square" rtlCol="0">
              <a:spAutoFit/>
            </a:bodyPr>
            <a:lstStyle/>
            <a:p>
              <a:pPr algn="ctr"/>
              <a:r>
                <a:rPr lang="fr-FR" sz="1600" dirty="0" smtClean="0"/>
                <a:t>O</a:t>
              </a:r>
              <a:r>
                <a:rPr lang="fr-FR" sz="1600" baseline="-25000" dirty="0" smtClean="0"/>
                <a:t>c</a:t>
              </a:r>
              <a:endParaRPr lang="fr-FR" sz="1600" baseline="-25000" dirty="0"/>
            </a:p>
          </p:txBody>
        </p:sp>
        <p:sp>
          <p:nvSpPr>
            <p:cNvPr id="33" name="ZoneTexte 32"/>
            <p:cNvSpPr txBox="1"/>
            <p:nvPr/>
          </p:nvSpPr>
          <p:spPr>
            <a:xfrm>
              <a:off x="3700986" y="3379722"/>
              <a:ext cx="499713" cy="397615"/>
            </a:xfrm>
            <a:prstGeom prst="rect">
              <a:avLst/>
            </a:prstGeom>
            <a:noFill/>
          </p:spPr>
          <p:txBody>
            <a:bodyPr wrap="square" rtlCol="0">
              <a:spAutoFit/>
            </a:bodyPr>
            <a:lstStyle/>
            <a:p>
              <a:pPr algn="ctr"/>
              <a:r>
                <a:rPr lang="fr-FR" sz="1600" dirty="0" smtClean="0">
                  <a:solidFill>
                    <a:schemeClr val="accent3">
                      <a:lumMod val="50000"/>
                    </a:schemeClr>
                  </a:solidFill>
                </a:rPr>
                <a:t>O</a:t>
              </a:r>
              <a:r>
                <a:rPr lang="fr-FR" sz="1600" baseline="-25000" dirty="0" smtClean="0">
                  <a:solidFill>
                    <a:schemeClr val="accent3">
                      <a:lumMod val="50000"/>
                    </a:schemeClr>
                  </a:solidFill>
                </a:rPr>
                <a:t>o</a:t>
              </a:r>
              <a:endParaRPr lang="fr-FR" sz="1600" baseline="-25000" dirty="0">
                <a:solidFill>
                  <a:schemeClr val="accent3">
                    <a:lumMod val="50000"/>
                  </a:schemeClr>
                </a:solidFill>
              </a:endParaRPr>
            </a:p>
          </p:txBody>
        </p:sp>
      </p:grpSp>
      <p:sp>
        <p:nvSpPr>
          <p:cNvPr id="36" name="Espace réservé du contenu 2"/>
          <p:cNvSpPr txBox="1">
            <a:spLocks/>
          </p:cNvSpPr>
          <p:nvPr/>
        </p:nvSpPr>
        <p:spPr>
          <a:xfrm>
            <a:off x="4198913" y="2343914"/>
            <a:ext cx="4189511" cy="2409342"/>
          </a:xfrm>
          <a:prstGeom prst="rect">
            <a:avLst/>
          </a:prstGeom>
          <a:ln>
            <a:noFill/>
          </a:ln>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fr-FR" sz="2000" dirty="0" smtClean="0">
                <a:solidFill>
                  <a:schemeClr val="accent1">
                    <a:lumMod val="50000"/>
                  </a:schemeClr>
                </a:solidFill>
              </a:rPr>
              <a:t>Expérimentalement [1] :                  Le déphasage (ou phase </a:t>
            </a:r>
            <a:r>
              <a:rPr lang="fr-FR" sz="2000" dirty="0" err="1" smtClean="0">
                <a:solidFill>
                  <a:schemeClr val="accent1">
                    <a:lumMod val="50000"/>
                  </a:schemeClr>
                </a:solidFill>
              </a:rPr>
              <a:t>lag</a:t>
            </a:r>
            <a:r>
              <a:rPr lang="fr-FR" sz="2000" dirty="0" smtClean="0">
                <a:solidFill>
                  <a:schemeClr val="accent1">
                    <a:lumMod val="50000"/>
                  </a:schemeClr>
                </a:solidFill>
              </a:rPr>
              <a:t>) varie selon la vitesse de rotation de 20° pour 10,5 krpm à   15° pour 4 krpm</a:t>
            </a:r>
          </a:p>
          <a:p>
            <a:r>
              <a:rPr lang="fr-FR" sz="2000" dirty="0" smtClean="0">
                <a:solidFill>
                  <a:schemeClr val="accent1">
                    <a:lumMod val="50000"/>
                  </a:schemeClr>
                </a:solidFill>
              </a:rPr>
              <a:t>Numériquement [3] :                          Le déphasage et de 25° pour 7,5 krpm et 15° pour 8,5 krpm</a:t>
            </a:r>
          </a:p>
        </p:txBody>
      </p:sp>
      <p:sp>
        <p:nvSpPr>
          <p:cNvPr id="13" name="Ellipse 12"/>
          <p:cNvSpPr/>
          <p:nvPr/>
        </p:nvSpPr>
        <p:spPr>
          <a:xfrm>
            <a:off x="323528" y="4437112"/>
            <a:ext cx="90000" cy="90000"/>
          </a:xfrm>
          <a:prstGeom prst="ellipse">
            <a:avLst/>
          </a:prstGeom>
          <a:solidFill>
            <a:srgbClr val="FFFF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7" name="Ellipse 26"/>
          <p:cNvSpPr/>
          <p:nvPr/>
        </p:nvSpPr>
        <p:spPr>
          <a:xfrm>
            <a:off x="332528" y="4725152"/>
            <a:ext cx="72000" cy="72000"/>
          </a:xfrm>
          <a:prstGeom prst="ellipse">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8" name="ZoneTexte 27"/>
          <p:cNvSpPr txBox="1"/>
          <p:nvPr/>
        </p:nvSpPr>
        <p:spPr>
          <a:xfrm>
            <a:off x="395210" y="4328223"/>
            <a:ext cx="1080000" cy="307777"/>
          </a:xfrm>
          <a:prstGeom prst="rect">
            <a:avLst/>
          </a:prstGeom>
          <a:noFill/>
        </p:spPr>
        <p:txBody>
          <a:bodyPr wrap="square" rtlCol="0">
            <a:spAutoFit/>
          </a:bodyPr>
          <a:lstStyle/>
          <a:p>
            <a:r>
              <a:rPr lang="fr-FR" sz="1400" dirty="0" smtClean="0"/>
              <a:t>Point haut</a:t>
            </a:r>
            <a:endParaRPr lang="fr-FR" sz="1400" dirty="0"/>
          </a:p>
        </p:txBody>
      </p:sp>
      <p:sp>
        <p:nvSpPr>
          <p:cNvPr id="29" name="ZoneTexte 28"/>
          <p:cNvSpPr txBox="1"/>
          <p:nvPr/>
        </p:nvSpPr>
        <p:spPr>
          <a:xfrm>
            <a:off x="395210" y="4599367"/>
            <a:ext cx="1080446" cy="307777"/>
          </a:xfrm>
          <a:prstGeom prst="rect">
            <a:avLst/>
          </a:prstGeom>
          <a:noFill/>
        </p:spPr>
        <p:txBody>
          <a:bodyPr wrap="square" rtlCol="0">
            <a:spAutoFit/>
          </a:bodyPr>
          <a:lstStyle/>
          <a:p>
            <a:r>
              <a:rPr lang="fr-FR" sz="1400" dirty="0" smtClean="0"/>
              <a:t>Point chaud</a:t>
            </a:r>
            <a:endParaRPr lang="fr-FR" sz="1400" dirty="0"/>
          </a:p>
        </p:txBody>
      </p:sp>
      <p:sp>
        <p:nvSpPr>
          <p:cNvPr id="30" name="Flèche vers le bas 29"/>
          <p:cNvSpPr/>
          <p:nvPr/>
        </p:nvSpPr>
        <p:spPr>
          <a:xfrm rot="16200000">
            <a:off x="3489139" y="4629433"/>
            <a:ext cx="388016" cy="756964"/>
          </a:xfrm>
          <a:prstGeom prst="downArrow">
            <a:avLst/>
          </a:prstGeom>
          <a:solidFill>
            <a:schemeClr val="accent1">
              <a:lumMod val="20000"/>
              <a:lumOff val="80000"/>
            </a:schemeClr>
          </a:solidFill>
          <a:ln w="12700">
            <a:solidFill>
              <a:schemeClr val="accent1">
                <a:lumMod val="50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fr-FR" dirty="0"/>
          </a:p>
        </p:txBody>
      </p:sp>
      <p:sp>
        <p:nvSpPr>
          <p:cNvPr id="8" name="Rectangle 7"/>
          <p:cNvSpPr/>
          <p:nvPr/>
        </p:nvSpPr>
        <p:spPr>
          <a:xfrm>
            <a:off x="4198913" y="4653972"/>
            <a:ext cx="4301252" cy="707886"/>
          </a:xfrm>
          <a:prstGeom prst="rect">
            <a:avLst/>
          </a:prstGeom>
        </p:spPr>
        <p:txBody>
          <a:bodyPr wrap="square">
            <a:spAutoFit/>
          </a:bodyPr>
          <a:lstStyle/>
          <a:p>
            <a:r>
              <a:rPr lang="fr-FR" sz="2000" dirty="0" smtClean="0">
                <a:solidFill>
                  <a:schemeClr val="accent1">
                    <a:lumMod val="50000"/>
                  </a:schemeClr>
                </a:solidFill>
              </a:rPr>
              <a:t>Le déphasage dépend des conditions de fonctionnement</a:t>
            </a:r>
            <a:endParaRPr lang="fr-FR" sz="2000" dirty="0">
              <a:solidFill>
                <a:schemeClr val="accent1">
                  <a:lumMod val="50000"/>
                </a:schemeClr>
              </a:solidFill>
            </a:endParaRPr>
          </a:p>
        </p:txBody>
      </p:sp>
    </p:spTree>
    <p:extLst>
      <p:ext uri="{BB962C8B-B14F-4D97-AF65-F5344CB8AC3E}">
        <p14:creationId xmlns:p14="http://schemas.microsoft.com/office/powerpoint/2010/main" val="158986966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6">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e 13"/>
          <p:cNvGrpSpPr/>
          <p:nvPr/>
        </p:nvGrpSpPr>
        <p:grpSpPr>
          <a:xfrm>
            <a:off x="5544313" y="2716187"/>
            <a:ext cx="2952466" cy="2448272"/>
            <a:chOff x="5544313" y="2716187"/>
            <a:chExt cx="2952466" cy="2448272"/>
          </a:xfrm>
        </p:grpSpPr>
        <p:sp>
          <p:nvSpPr>
            <p:cNvPr id="27" name="Espace réservé du contenu 2"/>
            <p:cNvSpPr txBox="1">
              <a:spLocks/>
            </p:cNvSpPr>
            <p:nvPr/>
          </p:nvSpPr>
          <p:spPr>
            <a:xfrm>
              <a:off x="5544313" y="2716187"/>
              <a:ext cx="2952466" cy="2448272"/>
            </a:xfrm>
            <a:prstGeom prst="rect">
              <a:avLst/>
            </a:prstGeom>
            <a:ln>
              <a:noFill/>
            </a:ln>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fr-FR" sz="2000" dirty="0" smtClean="0">
                  <a:solidFill>
                    <a:schemeClr val="accent1">
                      <a:lumMod val="50000"/>
                    </a:schemeClr>
                  </a:solidFill>
                </a:rPr>
                <a:t>Point chaud exprimé dans le plan médian du palier</a:t>
              </a:r>
            </a:p>
            <a:p>
              <a:pPr marL="0" indent="0" algn="ctr">
                <a:buNone/>
              </a:pPr>
              <a:endParaRPr lang="fr-FR" sz="2000" dirty="0">
                <a:solidFill>
                  <a:schemeClr val="accent1">
                    <a:lumMod val="50000"/>
                  </a:schemeClr>
                </a:solidFill>
              </a:endParaRPr>
            </a:p>
            <a:p>
              <a:pPr marL="0" indent="0" algn="ctr">
                <a:buNone/>
              </a:pPr>
              <a:r>
                <a:rPr lang="fr-FR" sz="2000" dirty="0" smtClean="0">
                  <a:solidFill>
                    <a:schemeClr val="accent1">
                      <a:lumMod val="50000"/>
                    </a:schemeClr>
                  </a:solidFill>
                </a:rPr>
                <a:t>Hypothèse : Position du point chaud est la même au niveau des plans de capteurs DE et NDE</a:t>
              </a:r>
            </a:p>
          </p:txBody>
        </p:sp>
        <p:sp>
          <p:nvSpPr>
            <p:cNvPr id="28" name="Flèche vers le bas 27"/>
            <p:cNvSpPr/>
            <p:nvPr/>
          </p:nvSpPr>
          <p:spPr>
            <a:xfrm>
              <a:off x="6826538" y="3356992"/>
              <a:ext cx="388016" cy="432048"/>
            </a:xfrm>
            <a:prstGeom prst="downArrow">
              <a:avLst/>
            </a:prstGeom>
            <a:solidFill>
              <a:schemeClr val="accent1">
                <a:lumMod val="20000"/>
                <a:lumOff val="80000"/>
              </a:schemeClr>
            </a:solidFill>
            <a:ln w="12700">
              <a:solidFill>
                <a:schemeClr val="accent1">
                  <a:lumMod val="50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fr-FR" dirty="0"/>
            </a:p>
          </p:txBody>
        </p:sp>
      </p:grpSp>
      <p:sp>
        <p:nvSpPr>
          <p:cNvPr id="3" name="Espace réservé du contenu 2"/>
          <p:cNvSpPr>
            <a:spLocks noGrp="1"/>
          </p:cNvSpPr>
          <p:nvPr>
            <p:ph idx="1"/>
          </p:nvPr>
        </p:nvSpPr>
        <p:spPr>
          <a:xfrm>
            <a:off x="467544" y="1412776"/>
            <a:ext cx="8557787" cy="4680520"/>
          </a:xfrm>
          <a:ln>
            <a:noFill/>
          </a:ln>
        </p:spPr>
        <p:txBody>
          <a:bodyPr>
            <a:normAutofit/>
          </a:bodyPr>
          <a:lstStyle/>
          <a:p>
            <a:pPr marL="0" indent="0">
              <a:buNone/>
            </a:pPr>
            <a:r>
              <a:rPr lang="fr-FR" sz="2800" dirty="0" smtClean="0">
                <a:solidFill>
                  <a:schemeClr val="accent1">
                    <a:lumMod val="50000"/>
                  </a:schemeClr>
                </a:solidFill>
              </a:rPr>
              <a:t>Déphasage du point chaud par rapport au point haut</a:t>
            </a:r>
          </a:p>
        </p:txBody>
      </p:sp>
      <p:sp>
        <p:nvSpPr>
          <p:cNvPr id="2" name="Titre 1"/>
          <p:cNvSpPr>
            <a:spLocks noGrp="1"/>
          </p:cNvSpPr>
          <p:nvPr>
            <p:ph type="title"/>
          </p:nvPr>
        </p:nvSpPr>
        <p:spPr/>
        <p:txBody>
          <a:bodyPr/>
          <a:lstStyle/>
          <a:p>
            <a:pPr algn="l"/>
            <a:r>
              <a:rPr lang="fr-FR" b="1" dirty="0" smtClean="0">
                <a:solidFill>
                  <a:schemeClr val="accent1">
                    <a:lumMod val="50000"/>
                  </a:schemeClr>
                </a:solidFill>
              </a:rPr>
              <a:t>Analyse des résultats</a:t>
            </a:r>
            <a:endParaRPr lang="fr-FR" b="1" dirty="0">
              <a:solidFill>
                <a:schemeClr val="accent1">
                  <a:lumMod val="50000"/>
                </a:schemeClr>
              </a:solidFill>
            </a:endParaRPr>
          </a:p>
        </p:txBody>
      </p:sp>
      <p:sp>
        <p:nvSpPr>
          <p:cNvPr id="4" name="Espace réservé de la date 3"/>
          <p:cNvSpPr>
            <a:spLocks noGrp="1"/>
          </p:cNvSpPr>
          <p:nvPr>
            <p:ph type="dt" sz="half" idx="10"/>
          </p:nvPr>
        </p:nvSpPr>
        <p:spPr/>
        <p:txBody>
          <a:bodyPr/>
          <a:lstStyle/>
          <a:p>
            <a:fld id="{BA08989D-451F-4CE3-8D1A-2588592FF0AE}" type="datetime1">
              <a:rPr lang="fr-FR" smtClean="0"/>
              <a:t>14/03/2019</a:t>
            </a:fld>
            <a:endParaRPr lang="fr-BE" dirty="0"/>
          </a:p>
        </p:txBody>
      </p:sp>
      <p:sp>
        <p:nvSpPr>
          <p:cNvPr id="6" name="Espace réservé du pied de page 5"/>
          <p:cNvSpPr>
            <a:spLocks noGrp="1"/>
          </p:cNvSpPr>
          <p:nvPr>
            <p:ph type="ftr" sz="quarter" idx="11"/>
          </p:nvPr>
        </p:nvSpPr>
        <p:spPr/>
        <p:txBody>
          <a:bodyPr/>
          <a:lstStyle/>
          <a:p>
            <a:r>
              <a:rPr lang="fr-BE" dirty="0" smtClean="0"/>
              <a:t>Séminaire TRIBOLUB 2018</a:t>
            </a:r>
            <a:endParaRPr lang="fr-BE" dirty="0"/>
          </a:p>
        </p:txBody>
      </p:sp>
      <p:sp>
        <p:nvSpPr>
          <p:cNvPr id="7" name="Espace réservé du numéro de diapositive 6"/>
          <p:cNvSpPr>
            <a:spLocks noGrp="1"/>
          </p:cNvSpPr>
          <p:nvPr>
            <p:ph type="sldNum" sz="quarter" idx="12"/>
          </p:nvPr>
        </p:nvSpPr>
        <p:spPr/>
        <p:txBody>
          <a:bodyPr/>
          <a:lstStyle/>
          <a:p>
            <a:fld id="{CF4668DC-857F-487D-BFFA-8C0CA5037977}" type="slidenum">
              <a:rPr lang="fr-BE" smtClean="0"/>
              <a:t>16</a:t>
            </a:fld>
            <a:endParaRPr lang="fr-BE" dirty="0"/>
          </a:p>
        </p:txBody>
      </p:sp>
      <p:pic>
        <p:nvPicPr>
          <p:cNvPr id="15" name="Image 14"/>
          <p:cNvPicPr>
            <a:picLocks noChangeAspect="1"/>
          </p:cNvPicPr>
          <p:nvPr/>
        </p:nvPicPr>
        <p:blipFill rotWithShape="1">
          <a:blip r:embed="rId3">
            <a:extLst>
              <a:ext uri="{28A0092B-C50C-407E-A947-70E740481C1C}">
                <a14:useLocalDpi xmlns:a14="http://schemas.microsoft.com/office/drawing/2010/main" val="0"/>
              </a:ext>
            </a:extLst>
          </a:blip>
          <a:srcRect l="5261" t="9721" r="8614" b="2779"/>
          <a:stretch/>
        </p:blipFill>
        <p:spPr>
          <a:xfrm>
            <a:off x="476396" y="2094685"/>
            <a:ext cx="4724572" cy="3600000"/>
          </a:xfrm>
          <a:prstGeom prst="rect">
            <a:avLst/>
          </a:prstGeom>
        </p:spPr>
      </p:pic>
      <p:grpSp>
        <p:nvGrpSpPr>
          <p:cNvPr id="19" name="Groupe 18"/>
          <p:cNvGrpSpPr/>
          <p:nvPr/>
        </p:nvGrpSpPr>
        <p:grpSpPr>
          <a:xfrm>
            <a:off x="3241121" y="2373642"/>
            <a:ext cx="1440000" cy="1440000"/>
            <a:chOff x="3888837" y="2552800"/>
            <a:chExt cx="1440000" cy="1440000"/>
          </a:xfrm>
        </p:grpSpPr>
        <p:sp>
          <p:nvSpPr>
            <p:cNvPr id="20" name="ZoneTexte 19"/>
            <p:cNvSpPr txBox="1"/>
            <p:nvPr/>
          </p:nvSpPr>
          <p:spPr>
            <a:xfrm>
              <a:off x="4926963" y="3121655"/>
              <a:ext cx="305079" cy="338554"/>
            </a:xfrm>
            <a:prstGeom prst="rect">
              <a:avLst/>
            </a:prstGeom>
            <a:noFill/>
          </p:spPr>
          <p:txBody>
            <a:bodyPr wrap="square" rtlCol="0">
              <a:spAutoFit/>
            </a:bodyPr>
            <a:lstStyle/>
            <a:p>
              <a:pPr algn="ctr"/>
              <a:r>
                <a:rPr lang="el-GR" sz="1600" dirty="0" smtClean="0"/>
                <a:t>Ω</a:t>
              </a:r>
              <a:endParaRPr lang="fr-FR" sz="1600" baseline="-25000" dirty="0"/>
            </a:p>
          </p:txBody>
        </p:sp>
        <p:sp>
          <p:nvSpPr>
            <p:cNvPr id="21" name="Arc 20"/>
            <p:cNvSpPr/>
            <p:nvPr/>
          </p:nvSpPr>
          <p:spPr>
            <a:xfrm>
              <a:off x="4428836" y="3092800"/>
              <a:ext cx="360000" cy="360000"/>
            </a:xfrm>
            <a:prstGeom prst="arc">
              <a:avLst>
                <a:gd name="adj1" fmla="val 8952408"/>
                <a:gd name="adj2" fmla="val 13481330"/>
              </a:avLst>
            </a:prstGeom>
            <a:ln>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22" name="Arc 21"/>
            <p:cNvSpPr/>
            <p:nvPr/>
          </p:nvSpPr>
          <p:spPr>
            <a:xfrm rot="10800000">
              <a:off x="3978837" y="2642655"/>
              <a:ext cx="1260000" cy="1260000"/>
            </a:xfrm>
            <a:prstGeom prst="arc">
              <a:avLst>
                <a:gd name="adj1" fmla="val 9914426"/>
                <a:gd name="adj2" fmla="val 11541744"/>
              </a:avLst>
            </a:prstGeom>
            <a:ln>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23" name="Ellipse 22"/>
            <p:cNvSpPr/>
            <p:nvPr/>
          </p:nvSpPr>
          <p:spPr>
            <a:xfrm>
              <a:off x="3888837" y="2552800"/>
              <a:ext cx="1440000" cy="1440000"/>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24" name="Connecteur droit avec flèche 23"/>
            <p:cNvCxnSpPr/>
            <p:nvPr/>
          </p:nvCxnSpPr>
          <p:spPr>
            <a:xfrm flipH="1">
              <a:off x="4004936" y="3272800"/>
              <a:ext cx="603901" cy="374818"/>
            </a:xfrm>
            <a:prstGeom prst="straightConnector1">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 name="Connecteur droit avec flèche 24"/>
            <p:cNvCxnSpPr>
              <a:stCxn id="23" idx="1"/>
            </p:cNvCxnSpPr>
            <p:nvPr/>
          </p:nvCxnSpPr>
          <p:spPr>
            <a:xfrm>
              <a:off x="4099720" y="2763683"/>
              <a:ext cx="509117" cy="509117"/>
            </a:xfrm>
            <a:prstGeom prst="straightConnector1">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6" name="ZoneTexte 25"/>
            <p:cNvSpPr txBox="1"/>
            <p:nvPr/>
          </p:nvSpPr>
          <p:spPr>
            <a:xfrm>
              <a:off x="4043474" y="3564101"/>
              <a:ext cx="1036029" cy="338554"/>
            </a:xfrm>
            <a:prstGeom prst="rect">
              <a:avLst/>
            </a:prstGeom>
            <a:noFill/>
          </p:spPr>
          <p:txBody>
            <a:bodyPr wrap="square" rtlCol="0">
              <a:spAutoFit/>
            </a:bodyPr>
            <a:lstStyle/>
            <a:p>
              <a:pPr algn="ctr"/>
              <a:r>
                <a:rPr lang="fr-FR" sz="1600" dirty="0" smtClean="0"/>
                <a:t>High spot</a:t>
              </a:r>
              <a:endParaRPr lang="fr-FR" sz="1600" baseline="-25000" dirty="0"/>
            </a:p>
          </p:txBody>
        </p:sp>
        <p:sp>
          <p:nvSpPr>
            <p:cNvPr id="31" name="ZoneTexte 30"/>
            <p:cNvSpPr txBox="1"/>
            <p:nvPr/>
          </p:nvSpPr>
          <p:spPr>
            <a:xfrm>
              <a:off x="4159599" y="2573214"/>
              <a:ext cx="898475" cy="338554"/>
            </a:xfrm>
            <a:prstGeom prst="rect">
              <a:avLst/>
            </a:prstGeom>
            <a:noFill/>
          </p:spPr>
          <p:txBody>
            <a:bodyPr wrap="square" rtlCol="0">
              <a:spAutoFit/>
            </a:bodyPr>
            <a:lstStyle/>
            <a:p>
              <a:pPr algn="ctr"/>
              <a:r>
                <a:rPr lang="fr-FR" sz="1600" dirty="0" smtClean="0"/>
                <a:t>Hot spot</a:t>
              </a:r>
              <a:endParaRPr lang="fr-FR" sz="1600" baseline="-25000" dirty="0"/>
            </a:p>
          </p:txBody>
        </p:sp>
        <p:sp>
          <p:nvSpPr>
            <p:cNvPr id="32" name="ZoneTexte 31"/>
            <p:cNvSpPr txBox="1"/>
            <p:nvPr/>
          </p:nvSpPr>
          <p:spPr>
            <a:xfrm>
              <a:off x="4159599" y="3085700"/>
              <a:ext cx="269237" cy="338554"/>
            </a:xfrm>
            <a:prstGeom prst="rect">
              <a:avLst/>
            </a:prstGeom>
            <a:noFill/>
          </p:spPr>
          <p:txBody>
            <a:bodyPr wrap="square" rtlCol="0">
              <a:spAutoFit/>
            </a:bodyPr>
            <a:lstStyle/>
            <a:p>
              <a:pPr algn="ctr"/>
              <a:r>
                <a:rPr lang="fr-FR" sz="1600" dirty="0" smtClean="0"/>
                <a:t>φ</a:t>
              </a:r>
              <a:endParaRPr lang="fr-FR" sz="1600" baseline="-25000" dirty="0"/>
            </a:p>
          </p:txBody>
        </p:sp>
        <p:sp>
          <p:nvSpPr>
            <p:cNvPr id="33" name="Ellipse 32"/>
            <p:cNvSpPr/>
            <p:nvPr/>
          </p:nvSpPr>
          <p:spPr>
            <a:xfrm>
              <a:off x="4054720" y="2718683"/>
              <a:ext cx="90000" cy="90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4" name="Ellipse 33"/>
            <p:cNvSpPr/>
            <p:nvPr/>
          </p:nvSpPr>
          <p:spPr>
            <a:xfrm>
              <a:off x="3953474" y="3595674"/>
              <a:ext cx="90000" cy="90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35" name="Rectangle 34"/>
          <p:cNvSpPr/>
          <p:nvPr/>
        </p:nvSpPr>
        <p:spPr>
          <a:xfrm>
            <a:off x="4654162" y="4365104"/>
            <a:ext cx="466794" cy="400110"/>
          </a:xfrm>
          <a:prstGeom prst="rect">
            <a:avLst/>
          </a:prstGeom>
        </p:spPr>
        <p:txBody>
          <a:bodyPr wrap="none">
            <a:spAutoFit/>
          </a:bodyPr>
          <a:lstStyle/>
          <a:p>
            <a:r>
              <a:rPr lang="fr-FR" sz="2000" dirty="0" smtClean="0">
                <a:solidFill>
                  <a:srgbClr val="0070C0"/>
                </a:solidFill>
              </a:rPr>
              <a:t>DE</a:t>
            </a:r>
            <a:endParaRPr lang="fr-FR" dirty="0">
              <a:solidFill>
                <a:srgbClr val="0070C0"/>
              </a:solidFill>
            </a:endParaRPr>
          </a:p>
        </p:txBody>
      </p:sp>
      <p:sp>
        <p:nvSpPr>
          <p:cNvPr id="36" name="Rectangle 35"/>
          <p:cNvSpPr/>
          <p:nvPr/>
        </p:nvSpPr>
        <p:spPr>
          <a:xfrm>
            <a:off x="4489052" y="3813534"/>
            <a:ext cx="631904" cy="400110"/>
          </a:xfrm>
          <a:prstGeom prst="rect">
            <a:avLst/>
          </a:prstGeom>
        </p:spPr>
        <p:txBody>
          <a:bodyPr wrap="none">
            <a:spAutoFit/>
          </a:bodyPr>
          <a:lstStyle/>
          <a:p>
            <a:r>
              <a:rPr lang="fr-FR" sz="2000" dirty="0" smtClean="0">
                <a:solidFill>
                  <a:schemeClr val="accent6">
                    <a:lumMod val="75000"/>
                  </a:schemeClr>
                </a:solidFill>
              </a:rPr>
              <a:t>NDE</a:t>
            </a:r>
            <a:endParaRPr lang="fr-FR" dirty="0">
              <a:solidFill>
                <a:schemeClr val="accent6">
                  <a:lumMod val="75000"/>
                </a:schemeClr>
              </a:solidFill>
            </a:endParaRPr>
          </a:p>
        </p:txBody>
      </p:sp>
      <p:sp>
        <p:nvSpPr>
          <p:cNvPr id="37" name="ZoneTexte 36"/>
          <p:cNvSpPr txBox="1"/>
          <p:nvPr/>
        </p:nvSpPr>
        <p:spPr>
          <a:xfrm>
            <a:off x="611560" y="5661436"/>
            <a:ext cx="2304256" cy="707886"/>
          </a:xfrm>
          <a:prstGeom prst="rect">
            <a:avLst/>
          </a:prstGeom>
          <a:noFill/>
        </p:spPr>
        <p:txBody>
          <a:bodyPr wrap="square" rtlCol="0">
            <a:spAutoFit/>
          </a:bodyPr>
          <a:lstStyle/>
          <a:p>
            <a:pPr algn="ctr"/>
            <a:r>
              <a:rPr lang="fr-FR" sz="2000" b="1" dirty="0" smtClean="0">
                <a:solidFill>
                  <a:srgbClr val="C00000"/>
                </a:solidFill>
              </a:rPr>
              <a:t>Rapide diminution du déphasage</a:t>
            </a:r>
            <a:endParaRPr lang="fr-FR" sz="2000" b="1" dirty="0">
              <a:solidFill>
                <a:srgbClr val="C00000"/>
              </a:solidFill>
            </a:endParaRPr>
          </a:p>
        </p:txBody>
      </p:sp>
      <p:cxnSp>
        <p:nvCxnSpPr>
          <p:cNvPr id="38" name="Connecteur droit avec flèche 37"/>
          <p:cNvCxnSpPr>
            <a:stCxn id="44" idx="0"/>
          </p:cNvCxnSpPr>
          <p:nvPr/>
        </p:nvCxnSpPr>
        <p:spPr>
          <a:xfrm flipH="1" flipV="1">
            <a:off x="4069112" y="5079643"/>
            <a:ext cx="72008" cy="582566"/>
          </a:xfrm>
          <a:prstGeom prst="straightConnector1">
            <a:avLst/>
          </a:prstGeom>
          <a:ln w="1905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44" name="ZoneTexte 43"/>
          <p:cNvSpPr txBox="1"/>
          <p:nvPr/>
        </p:nvSpPr>
        <p:spPr>
          <a:xfrm>
            <a:off x="2988992" y="5662209"/>
            <a:ext cx="2304256" cy="707886"/>
          </a:xfrm>
          <a:prstGeom prst="rect">
            <a:avLst/>
          </a:prstGeom>
          <a:noFill/>
        </p:spPr>
        <p:txBody>
          <a:bodyPr wrap="square" rtlCol="0">
            <a:spAutoFit/>
          </a:bodyPr>
          <a:lstStyle/>
          <a:p>
            <a:pPr algn="ctr"/>
            <a:r>
              <a:rPr lang="fr-FR" sz="2000" b="1" dirty="0" smtClean="0">
                <a:solidFill>
                  <a:srgbClr val="C00000"/>
                </a:solidFill>
              </a:rPr>
              <a:t>Stabilisation du déphasage</a:t>
            </a:r>
            <a:endParaRPr lang="fr-FR" sz="2000" b="1" dirty="0">
              <a:solidFill>
                <a:srgbClr val="C00000"/>
              </a:solidFill>
            </a:endParaRPr>
          </a:p>
        </p:txBody>
      </p:sp>
      <p:cxnSp>
        <p:nvCxnSpPr>
          <p:cNvPr id="46" name="Connecteur droit avec flèche 45"/>
          <p:cNvCxnSpPr/>
          <p:nvPr/>
        </p:nvCxnSpPr>
        <p:spPr>
          <a:xfrm flipH="1" flipV="1">
            <a:off x="1691680" y="5164459"/>
            <a:ext cx="72008" cy="497750"/>
          </a:xfrm>
          <a:prstGeom prst="straightConnector1">
            <a:avLst/>
          </a:prstGeom>
          <a:ln w="19050">
            <a:solidFill>
              <a:srgbClr val="C0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462695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14"/>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4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67544" y="1412776"/>
            <a:ext cx="8557787" cy="4680520"/>
          </a:xfrm>
          <a:ln>
            <a:noFill/>
          </a:ln>
        </p:spPr>
        <p:txBody>
          <a:bodyPr>
            <a:normAutofit/>
          </a:bodyPr>
          <a:lstStyle/>
          <a:p>
            <a:pPr marL="0" indent="0">
              <a:buNone/>
            </a:pPr>
            <a:r>
              <a:rPr lang="fr-FR" sz="2800" dirty="0" smtClean="0">
                <a:solidFill>
                  <a:schemeClr val="accent1">
                    <a:lumMod val="50000"/>
                  </a:schemeClr>
                </a:solidFill>
              </a:rPr>
              <a:t>Balourd de 102 g.mm @ 180°</a:t>
            </a:r>
          </a:p>
        </p:txBody>
      </p:sp>
      <p:sp>
        <p:nvSpPr>
          <p:cNvPr id="2" name="Titre 1"/>
          <p:cNvSpPr>
            <a:spLocks noGrp="1"/>
          </p:cNvSpPr>
          <p:nvPr>
            <p:ph type="title"/>
          </p:nvPr>
        </p:nvSpPr>
        <p:spPr/>
        <p:txBody>
          <a:bodyPr/>
          <a:lstStyle/>
          <a:p>
            <a:pPr algn="l"/>
            <a:r>
              <a:rPr lang="fr-FR" b="1" dirty="0" smtClean="0">
                <a:solidFill>
                  <a:schemeClr val="accent1">
                    <a:lumMod val="50000"/>
                  </a:schemeClr>
                </a:solidFill>
              </a:rPr>
              <a:t>Essais rampe de vitesse</a:t>
            </a:r>
            <a:endParaRPr lang="fr-FR" b="1" dirty="0">
              <a:solidFill>
                <a:schemeClr val="accent1">
                  <a:lumMod val="50000"/>
                </a:schemeClr>
              </a:solidFill>
            </a:endParaRPr>
          </a:p>
        </p:txBody>
      </p:sp>
      <p:sp>
        <p:nvSpPr>
          <p:cNvPr id="4" name="Espace réservé de la date 3"/>
          <p:cNvSpPr>
            <a:spLocks noGrp="1"/>
          </p:cNvSpPr>
          <p:nvPr>
            <p:ph type="dt" sz="half" idx="10"/>
          </p:nvPr>
        </p:nvSpPr>
        <p:spPr/>
        <p:txBody>
          <a:bodyPr/>
          <a:lstStyle/>
          <a:p>
            <a:fld id="{BA08989D-451F-4CE3-8D1A-2588592FF0AE}" type="datetime1">
              <a:rPr lang="fr-FR" smtClean="0"/>
              <a:t>14/03/2019</a:t>
            </a:fld>
            <a:endParaRPr lang="fr-BE" dirty="0"/>
          </a:p>
        </p:txBody>
      </p:sp>
      <p:sp>
        <p:nvSpPr>
          <p:cNvPr id="6" name="Espace réservé du pied de page 5"/>
          <p:cNvSpPr>
            <a:spLocks noGrp="1"/>
          </p:cNvSpPr>
          <p:nvPr>
            <p:ph type="ftr" sz="quarter" idx="11"/>
          </p:nvPr>
        </p:nvSpPr>
        <p:spPr/>
        <p:txBody>
          <a:bodyPr/>
          <a:lstStyle/>
          <a:p>
            <a:r>
              <a:rPr lang="fr-BE" dirty="0" smtClean="0"/>
              <a:t>Séminaire TRIBOLUB 2018</a:t>
            </a:r>
            <a:endParaRPr lang="fr-BE" dirty="0"/>
          </a:p>
        </p:txBody>
      </p:sp>
      <p:sp>
        <p:nvSpPr>
          <p:cNvPr id="7" name="Espace réservé du numéro de diapositive 6"/>
          <p:cNvSpPr>
            <a:spLocks noGrp="1"/>
          </p:cNvSpPr>
          <p:nvPr>
            <p:ph type="sldNum" sz="quarter" idx="12"/>
          </p:nvPr>
        </p:nvSpPr>
        <p:spPr/>
        <p:txBody>
          <a:bodyPr/>
          <a:lstStyle/>
          <a:p>
            <a:fld id="{CF4668DC-857F-487D-BFFA-8C0CA5037977}" type="slidenum">
              <a:rPr lang="fr-BE" smtClean="0"/>
              <a:t>17</a:t>
            </a:fld>
            <a:endParaRPr lang="fr-BE" dirty="0"/>
          </a:p>
        </p:txBody>
      </p:sp>
      <p:pic>
        <p:nvPicPr>
          <p:cNvPr id="5" name="Image 4"/>
          <p:cNvPicPr>
            <a:picLocks noChangeAspect="1"/>
          </p:cNvPicPr>
          <p:nvPr/>
        </p:nvPicPr>
        <p:blipFill rotWithShape="1">
          <a:blip r:embed="rId3">
            <a:extLst>
              <a:ext uri="{28A0092B-C50C-407E-A947-70E740481C1C}">
                <a14:useLocalDpi xmlns:a14="http://schemas.microsoft.com/office/drawing/2010/main" val="0"/>
              </a:ext>
            </a:extLst>
          </a:blip>
          <a:srcRect l="3229" t="11528" r="9375" b="2916"/>
          <a:stretch/>
        </p:blipFill>
        <p:spPr>
          <a:xfrm>
            <a:off x="323528" y="2133176"/>
            <a:ext cx="3922598" cy="2880000"/>
          </a:xfrm>
          <a:prstGeom prst="rect">
            <a:avLst/>
          </a:prstGeom>
        </p:spPr>
      </p:pic>
      <p:pic>
        <p:nvPicPr>
          <p:cNvPr id="15" name="Image 14"/>
          <p:cNvPicPr>
            <a:picLocks noChangeAspect="1"/>
          </p:cNvPicPr>
          <p:nvPr/>
        </p:nvPicPr>
        <p:blipFill rotWithShape="1">
          <a:blip r:embed="rId4" cstate="print">
            <a:extLst>
              <a:ext uri="{28A0092B-C50C-407E-A947-70E740481C1C}">
                <a14:useLocalDpi xmlns:a14="http://schemas.microsoft.com/office/drawing/2010/main" val="0"/>
              </a:ext>
            </a:extLst>
          </a:blip>
          <a:srcRect l="6004" t="11535" r="8638" b="2188"/>
          <a:stretch/>
        </p:blipFill>
        <p:spPr>
          <a:xfrm>
            <a:off x="4355976" y="2152601"/>
            <a:ext cx="3799137" cy="2880000"/>
          </a:xfrm>
          <a:prstGeom prst="rect">
            <a:avLst/>
          </a:prstGeom>
        </p:spPr>
      </p:pic>
      <p:sp>
        <p:nvSpPr>
          <p:cNvPr id="27" name="Espace réservé du contenu 2"/>
          <p:cNvSpPr txBox="1">
            <a:spLocks/>
          </p:cNvSpPr>
          <p:nvPr/>
        </p:nvSpPr>
        <p:spPr>
          <a:xfrm>
            <a:off x="611422" y="4941168"/>
            <a:ext cx="3384514" cy="1128492"/>
          </a:xfrm>
          <a:prstGeom prst="rect">
            <a:avLst/>
          </a:prstGeom>
          <a:ln>
            <a:noFill/>
          </a:ln>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fr-FR" sz="1800" dirty="0" smtClean="0">
                <a:solidFill>
                  <a:schemeClr val="accent1">
                    <a:lumMod val="50000"/>
                  </a:schemeClr>
                </a:solidFill>
              </a:rPr>
              <a:t>Montée en 50 s</a:t>
            </a:r>
          </a:p>
          <a:p>
            <a:r>
              <a:rPr lang="fr-FR" sz="1800" dirty="0" smtClean="0">
                <a:solidFill>
                  <a:schemeClr val="accent1">
                    <a:lumMod val="50000"/>
                  </a:schemeClr>
                </a:solidFill>
              </a:rPr>
              <a:t>Palier de 180 s à 7000 tr/min</a:t>
            </a:r>
          </a:p>
          <a:p>
            <a:r>
              <a:rPr lang="fr-FR" sz="1800" dirty="0" smtClean="0">
                <a:solidFill>
                  <a:schemeClr val="accent1">
                    <a:lumMod val="50000"/>
                  </a:schemeClr>
                </a:solidFill>
              </a:rPr>
              <a:t>Descente en 50 s</a:t>
            </a:r>
          </a:p>
        </p:txBody>
      </p:sp>
      <p:sp>
        <p:nvSpPr>
          <p:cNvPr id="16" name="ZoneTexte 15"/>
          <p:cNvSpPr txBox="1"/>
          <p:nvPr/>
        </p:nvSpPr>
        <p:spPr>
          <a:xfrm>
            <a:off x="302965" y="1844824"/>
            <a:ext cx="3922598" cy="307777"/>
          </a:xfrm>
          <a:prstGeom prst="rect">
            <a:avLst/>
          </a:prstGeom>
          <a:noFill/>
        </p:spPr>
        <p:txBody>
          <a:bodyPr wrap="square" rtlCol="0">
            <a:spAutoFit/>
          </a:bodyPr>
          <a:lstStyle/>
          <a:p>
            <a:pPr algn="ctr"/>
            <a:r>
              <a:rPr lang="fr-FR" sz="1400" dirty="0" smtClean="0">
                <a:solidFill>
                  <a:schemeClr val="bg1">
                    <a:lumMod val="50000"/>
                  </a:schemeClr>
                </a:solidFill>
              </a:rPr>
              <a:t>Rampe de vitesse</a:t>
            </a:r>
            <a:endParaRPr lang="fr-FR" sz="1400" dirty="0">
              <a:solidFill>
                <a:schemeClr val="bg1">
                  <a:lumMod val="50000"/>
                </a:schemeClr>
              </a:solidFill>
            </a:endParaRPr>
          </a:p>
        </p:txBody>
      </p:sp>
      <p:sp>
        <p:nvSpPr>
          <p:cNvPr id="21" name="ZoneTexte 20"/>
          <p:cNvSpPr txBox="1"/>
          <p:nvPr/>
        </p:nvSpPr>
        <p:spPr>
          <a:xfrm>
            <a:off x="4283968" y="1844824"/>
            <a:ext cx="4248472" cy="307777"/>
          </a:xfrm>
          <a:prstGeom prst="rect">
            <a:avLst/>
          </a:prstGeom>
          <a:noFill/>
        </p:spPr>
        <p:txBody>
          <a:bodyPr wrap="square" rtlCol="0">
            <a:spAutoFit/>
          </a:bodyPr>
          <a:lstStyle/>
          <a:p>
            <a:pPr algn="ctr"/>
            <a:r>
              <a:rPr lang="fr-FR" sz="1400" dirty="0" smtClean="0">
                <a:solidFill>
                  <a:schemeClr val="bg1">
                    <a:lumMod val="50000"/>
                  </a:schemeClr>
                </a:solidFill>
              </a:rPr>
              <a:t>Amplitudes synchrone et sous synchrone – Capteur DEB </a:t>
            </a:r>
          </a:p>
        </p:txBody>
      </p:sp>
      <p:sp>
        <p:nvSpPr>
          <p:cNvPr id="22" name="Espace réservé du contenu 2"/>
          <p:cNvSpPr txBox="1">
            <a:spLocks/>
          </p:cNvSpPr>
          <p:nvPr/>
        </p:nvSpPr>
        <p:spPr>
          <a:xfrm>
            <a:off x="4283968" y="4941168"/>
            <a:ext cx="4320480" cy="1383104"/>
          </a:xfrm>
          <a:prstGeom prst="rect">
            <a:avLst/>
          </a:prstGeom>
          <a:ln>
            <a:noFill/>
          </a:ln>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just"/>
            <a:r>
              <a:rPr lang="fr-FR" sz="1800" dirty="0" smtClean="0">
                <a:solidFill>
                  <a:schemeClr val="accent1">
                    <a:lumMod val="50000"/>
                  </a:schemeClr>
                </a:solidFill>
              </a:rPr>
              <a:t>Présence de vibrations sous-synchrones lors de la montée et descente en vitesse</a:t>
            </a:r>
          </a:p>
          <a:p>
            <a:pPr algn="just"/>
            <a:r>
              <a:rPr lang="fr-FR" sz="1800" dirty="0" smtClean="0">
                <a:solidFill>
                  <a:schemeClr val="accent1">
                    <a:lumMod val="50000"/>
                  </a:schemeClr>
                </a:solidFill>
              </a:rPr>
              <a:t>Augmentation de l’amplitude synchrone lors du palier de vitesse</a:t>
            </a:r>
          </a:p>
        </p:txBody>
      </p:sp>
    </p:spTree>
    <p:extLst>
      <p:ext uri="{BB962C8B-B14F-4D97-AF65-F5344CB8AC3E}">
        <p14:creationId xmlns:p14="http://schemas.microsoft.com/office/powerpoint/2010/main" val="229160656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2">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age 12"/>
          <p:cNvPicPr>
            <a:picLocks noChangeAspect="1"/>
          </p:cNvPicPr>
          <p:nvPr/>
        </p:nvPicPr>
        <p:blipFill rotWithShape="1">
          <a:blip r:embed="rId3" cstate="print">
            <a:extLst>
              <a:ext uri="{28A0092B-C50C-407E-A947-70E740481C1C}">
                <a14:useLocalDpi xmlns:a14="http://schemas.microsoft.com/office/drawing/2010/main" val="0"/>
              </a:ext>
            </a:extLst>
          </a:blip>
          <a:srcRect l="5520" t="11795" r="8815" b="3073"/>
          <a:stretch/>
        </p:blipFill>
        <p:spPr>
          <a:xfrm>
            <a:off x="323528" y="2132856"/>
            <a:ext cx="3864021" cy="2880000"/>
          </a:xfrm>
          <a:prstGeom prst="rect">
            <a:avLst/>
          </a:prstGeom>
        </p:spPr>
      </p:pic>
      <p:sp>
        <p:nvSpPr>
          <p:cNvPr id="57" name="Espace réservé du contenu 2"/>
          <p:cNvSpPr txBox="1">
            <a:spLocks/>
          </p:cNvSpPr>
          <p:nvPr/>
        </p:nvSpPr>
        <p:spPr>
          <a:xfrm>
            <a:off x="467544" y="1304339"/>
            <a:ext cx="3988999" cy="4716949"/>
          </a:xfrm>
          <a:prstGeom prst="rect">
            <a:avLst/>
          </a:prstGeom>
          <a:ln>
            <a:noFill/>
          </a:ln>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fr-FR" sz="2000" dirty="0" smtClean="0">
                <a:solidFill>
                  <a:schemeClr val="accent1">
                    <a:lumMod val="50000"/>
                  </a:schemeClr>
                </a:solidFill>
              </a:rPr>
              <a:t>Durant la montée :</a:t>
            </a:r>
          </a:p>
          <a:p>
            <a:r>
              <a:rPr lang="fr-FR" sz="1800" dirty="0" smtClean="0">
                <a:solidFill>
                  <a:schemeClr val="accent1">
                    <a:lumMod val="50000"/>
                  </a:schemeClr>
                </a:solidFill>
              </a:rPr>
              <a:t>L’amplitude augmente avec la vitesse</a:t>
            </a:r>
          </a:p>
          <a:p>
            <a:r>
              <a:rPr lang="fr-FR" sz="1800" dirty="0" smtClean="0">
                <a:solidFill>
                  <a:schemeClr val="accent1">
                    <a:lumMod val="50000"/>
                  </a:schemeClr>
                </a:solidFill>
              </a:rPr>
              <a:t>La phase évolue de 40°</a:t>
            </a:r>
          </a:p>
          <a:p>
            <a:pPr marL="0" indent="0">
              <a:buNone/>
            </a:pPr>
            <a:r>
              <a:rPr lang="fr-FR" sz="2000" dirty="0" smtClean="0">
                <a:solidFill>
                  <a:schemeClr val="accent1">
                    <a:lumMod val="50000"/>
                  </a:schemeClr>
                </a:solidFill>
              </a:rPr>
              <a:t>Durant le palier de vitesse :</a:t>
            </a:r>
          </a:p>
          <a:p>
            <a:r>
              <a:rPr lang="fr-FR" sz="1800" dirty="0" smtClean="0">
                <a:solidFill>
                  <a:schemeClr val="accent1">
                    <a:lumMod val="50000"/>
                  </a:schemeClr>
                </a:solidFill>
              </a:rPr>
              <a:t>L’amplitude double</a:t>
            </a:r>
          </a:p>
          <a:p>
            <a:r>
              <a:rPr lang="fr-FR" sz="1800" dirty="0" smtClean="0">
                <a:solidFill>
                  <a:schemeClr val="accent1">
                    <a:lumMod val="50000"/>
                  </a:schemeClr>
                </a:solidFill>
              </a:rPr>
              <a:t>La phase évolue de 30°</a:t>
            </a:r>
          </a:p>
          <a:p>
            <a:pPr marL="0" indent="0">
              <a:buNone/>
            </a:pPr>
            <a:r>
              <a:rPr lang="fr-FR" sz="2000" dirty="0" smtClean="0">
                <a:solidFill>
                  <a:schemeClr val="accent1">
                    <a:lumMod val="50000"/>
                  </a:schemeClr>
                </a:solidFill>
              </a:rPr>
              <a:t>Durant la descente :</a:t>
            </a:r>
          </a:p>
          <a:p>
            <a:r>
              <a:rPr lang="fr-FR" sz="1800" dirty="0" smtClean="0">
                <a:solidFill>
                  <a:schemeClr val="accent1">
                    <a:lumMod val="50000"/>
                  </a:schemeClr>
                </a:solidFill>
              </a:rPr>
              <a:t>L’amplitude est plus importante qu’à la montée</a:t>
            </a:r>
          </a:p>
          <a:p>
            <a:r>
              <a:rPr lang="fr-FR" sz="1800" dirty="0" smtClean="0">
                <a:solidFill>
                  <a:schemeClr val="accent1">
                    <a:lumMod val="50000"/>
                  </a:schemeClr>
                </a:solidFill>
              </a:rPr>
              <a:t>La phase reprend progressivement sa valeur vers 6000 tr/min</a:t>
            </a:r>
          </a:p>
          <a:p>
            <a:pPr marL="0" indent="0">
              <a:buNone/>
            </a:pPr>
            <a:endParaRPr lang="fr-FR" sz="2000" dirty="0" smtClean="0">
              <a:solidFill>
                <a:schemeClr val="accent1">
                  <a:lumMod val="50000"/>
                </a:schemeClr>
              </a:solidFill>
            </a:endParaRPr>
          </a:p>
        </p:txBody>
      </p:sp>
      <p:sp>
        <p:nvSpPr>
          <p:cNvPr id="3" name="Espace réservé du contenu 2"/>
          <p:cNvSpPr>
            <a:spLocks noGrp="1"/>
          </p:cNvSpPr>
          <p:nvPr>
            <p:ph idx="1"/>
          </p:nvPr>
        </p:nvSpPr>
        <p:spPr>
          <a:xfrm>
            <a:off x="467544" y="1412776"/>
            <a:ext cx="8557787" cy="4680520"/>
          </a:xfrm>
          <a:ln>
            <a:noFill/>
          </a:ln>
        </p:spPr>
        <p:txBody>
          <a:bodyPr>
            <a:normAutofit/>
          </a:bodyPr>
          <a:lstStyle/>
          <a:p>
            <a:pPr marL="0" indent="0">
              <a:buNone/>
            </a:pPr>
            <a:r>
              <a:rPr lang="fr-FR" sz="2800" dirty="0" smtClean="0">
                <a:solidFill>
                  <a:schemeClr val="accent1">
                    <a:lumMod val="50000"/>
                  </a:schemeClr>
                </a:solidFill>
              </a:rPr>
              <a:t>En fonction de la vitesse</a:t>
            </a:r>
          </a:p>
        </p:txBody>
      </p:sp>
      <p:sp>
        <p:nvSpPr>
          <p:cNvPr id="2" name="Titre 1"/>
          <p:cNvSpPr>
            <a:spLocks noGrp="1"/>
          </p:cNvSpPr>
          <p:nvPr>
            <p:ph type="title"/>
          </p:nvPr>
        </p:nvSpPr>
        <p:spPr/>
        <p:txBody>
          <a:bodyPr/>
          <a:lstStyle/>
          <a:p>
            <a:pPr algn="l"/>
            <a:r>
              <a:rPr lang="fr-FR" b="1" dirty="0" smtClean="0">
                <a:solidFill>
                  <a:schemeClr val="accent1">
                    <a:lumMod val="50000"/>
                  </a:schemeClr>
                </a:solidFill>
              </a:rPr>
              <a:t>Essais rampe de vitesse</a:t>
            </a:r>
            <a:endParaRPr lang="fr-FR" b="1" dirty="0">
              <a:solidFill>
                <a:schemeClr val="accent1">
                  <a:lumMod val="50000"/>
                </a:schemeClr>
              </a:solidFill>
            </a:endParaRPr>
          </a:p>
        </p:txBody>
      </p:sp>
      <p:sp>
        <p:nvSpPr>
          <p:cNvPr id="4" name="Espace réservé de la date 3"/>
          <p:cNvSpPr>
            <a:spLocks noGrp="1"/>
          </p:cNvSpPr>
          <p:nvPr>
            <p:ph type="dt" sz="half" idx="10"/>
          </p:nvPr>
        </p:nvSpPr>
        <p:spPr/>
        <p:txBody>
          <a:bodyPr/>
          <a:lstStyle/>
          <a:p>
            <a:fld id="{BA08989D-451F-4CE3-8D1A-2588592FF0AE}" type="datetime1">
              <a:rPr lang="fr-FR" smtClean="0"/>
              <a:t>14/03/2019</a:t>
            </a:fld>
            <a:endParaRPr lang="fr-BE" dirty="0"/>
          </a:p>
        </p:txBody>
      </p:sp>
      <p:sp>
        <p:nvSpPr>
          <p:cNvPr id="6" name="Espace réservé du pied de page 5"/>
          <p:cNvSpPr>
            <a:spLocks noGrp="1"/>
          </p:cNvSpPr>
          <p:nvPr>
            <p:ph type="ftr" sz="quarter" idx="11"/>
          </p:nvPr>
        </p:nvSpPr>
        <p:spPr/>
        <p:txBody>
          <a:bodyPr/>
          <a:lstStyle/>
          <a:p>
            <a:r>
              <a:rPr lang="fr-BE" dirty="0" smtClean="0"/>
              <a:t>Séminaire TRIBOLUB 2018</a:t>
            </a:r>
            <a:endParaRPr lang="fr-BE" dirty="0"/>
          </a:p>
        </p:txBody>
      </p:sp>
      <p:sp>
        <p:nvSpPr>
          <p:cNvPr id="7" name="Espace réservé du numéro de diapositive 6"/>
          <p:cNvSpPr>
            <a:spLocks noGrp="1"/>
          </p:cNvSpPr>
          <p:nvPr>
            <p:ph type="sldNum" sz="quarter" idx="12"/>
          </p:nvPr>
        </p:nvSpPr>
        <p:spPr/>
        <p:txBody>
          <a:bodyPr/>
          <a:lstStyle/>
          <a:p>
            <a:fld id="{CF4668DC-857F-487D-BFFA-8C0CA5037977}" type="slidenum">
              <a:rPr lang="fr-BE" smtClean="0"/>
              <a:t>18</a:t>
            </a:fld>
            <a:endParaRPr lang="fr-BE" dirty="0"/>
          </a:p>
        </p:txBody>
      </p:sp>
      <p:sp>
        <p:nvSpPr>
          <p:cNvPr id="27" name="Espace réservé du contenu 2"/>
          <p:cNvSpPr txBox="1">
            <a:spLocks/>
          </p:cNvSpPr>
          <p:nvPr/>
        </p:nvSpPr>
        <p:spPr>
          <a:xfrm>
            <a:off x="683430" y="5157192"/>
            <a:ext cx="3384514" cy="792088"/>
          </a:xfrm>
          <a:prstGeom prst="rect">
            <a:avLst/>
          </a:prstGeom>
          <a:ln>
            <a:noFill/>
          </a:ln>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fr-FR" sz="2000" dirty="0" smtClean="0">
                <a:solidFill>
                  <a:schemeClr val="accent1">
                    <a:lumMod val="50000"/>
                  </a:schemeClr>
                </a:solidFill>
              </a:rPr>
              <a:t>Vibrations sous-synchrones de 3400 tr/min à 5800 tr/min</a:t>
            </a:r>
          </a:p>
        </p:txBody>
      </p:sp>
      <p:sp>
        <p:nvSpPr>
          <p:cNvPr id="21" name="ZoneTexte 20"/>
          <p:cNvSpPr txBox="1"/>
          <p:nvPr/>
        </p:nvSpPr>
        <p:spPr>
          <a:xfrm>
            <a:off x="611560" y="1844824"/>
            <a:ext cx="3458824" cy="307777"/>
          </a:xfrm>
          <a:prstGeom prst="rect">
            <a:avLst/>
          </a:prstGeom>
          <a:noFill/>
        </p:spPr>
        <p:txBody>
          <a:bodyPr wrap="square" rtlCol="0">
            <a:spAutoFit/>
          </a:bodyPr>
          <a:lstStyle/>
          <a:p>
            <a:pPr algn="ctr"/>
            <a:r>
              <a:rPr lang="fr-FR" sz="1400" dirty="0" smtClean="0">
                <a:solidFill>
                  <a:schemeClr val="bg1">
                    <a:lumMod val="50000"/>
                  </a:schemeClr>
                </a:solidFill>
              </a:rPr>
              <a:t>Amplitudes synchrone et sous synchrone </a:t>
            </a:r>
          </a:p>
        </p:txBody>
      </p:sp>
      <p:pic>
        <p:nvPicPr>
          <p:cNvPr id="14" name="Image 13"/>
          <p:cNvPicPr>
            <a:picLocks noChangeAspect="1"/>
          </p:cNvPicPr>
          <p:nvPr/>
        </p:nvPicPr>
        <p:blipFill rotWithShape="1">
          <a:blip r:embed="rId4" cstate="print">
            <a:extLst>
              <a:ext uri="{28A0092B-C50C-407E-A947-70E740481C1C}">
                <a14:useLocalDpi xmlns:a14="http://schemas.microsoft.com/office/drawing/2010/main" val="0"/>
              </a:ext>
            </a:extLst>
          </a:blip>
          <a:srcRect t="9387"/>
          <a:stretch/>
        </p:blipFill>
        <p:spPr>
          <a:xfrm>
            <a:off x="4568118" y="3847466"/>
            <a:ext cx="4324361" cy="2317838"/>
          </a:xfrm>
          <a:prstGeom prst="rect">
            <a:avLst/>
          </a:prstGeom>
        </p:spPr>
      </p:pic>
      <p:pic>
        <p:nvPicPr>
          <p:cNvPr id="17" name="Image 16"/>
          <p:cNvPicPr>
            <a:picLocks noChangeAspect="1"/>
          </p:cNvPicPr>
          <p:nvPr/>
        </p:nvPicPr>
        <p:blipFill rotWithShape="1">
          <a:blip r:embed="rId5">
            <a:extLst>
              <a:ext uri="{28A0092B-C50C-407E-A947-70E740481C1C}">
                <a14:useLocalDpi xmlns:a14="http://schemas.microsoft.com/office/drawing/2010/main" val="0"/>
              </a:ext>
            </a:extLst>
          </a:blip>
          <a:srcRect t="10088"/>
          <a:stretch/>
        </p:blipFill>
        <p:spPr>
          <a:xfrm>
            <a:off x="4511774" y="1453207"/>
            <a:ext cx="4365082" cy="2412692"/>
          </a:xfrm>
          <a:prstGeom prst="rect">
            <a:avLst/>
          </a:prstGeom>
        </p:spPr>
      </p:pic>
      <p:sp>
        <p:nvSpPr>
          <p:cNvPr id="23" name="ZoneTexte 22"/>
          <p:cNvSpPr txBox="1"/>
          <p:nvPr/>
        </p:nvSpPr>
        <p:spPr>
          <a:xfrm>
            <a:off x="4773133" y="1140579"/>
            <a:ext cx="4114985" cy="307777"/>
          </a:xfrm>
          <a:prstGeom prst="rect">
            <a:avLst/>
          </a:prstGeom>
          <a:noFill/>
        </p:spPr>
        <p:txBody>
          <a:bodyPr wrap="square" rtlCol="0">
            <a:spAutoFit/>
          </a:bodyPr>
          <a:lstStyle/>
          <a:p>
            <a:pPr algn="ctr"/>
            <a:r>
              <a:rPr lang="fr-FR" sz="1400" dirty="0" smtClean="0">
                <a:solidFill>
                  <a:schemeClr val="bg1">
                    <a:lumMod val="50000"/>
                  </a:schemeClr>
                </a:solidFill>
              </a:rPr>
              <a:t>Amplitudes et phases des déplacements synchrones </a:t>
            </a:r>
          </a:p>
        </p:txBody>
      </p:sp>
      <p:sp>
        <p:nvSpPr>
          <p:cNvPr id="24" name="Flèche vers le bas 23"/>
          <p:cNvSpPr/>
          <p:nvPr/>
        </p:nvSpPr>
        <p:spPr>
          <a:xfrm rot="16200000">
            <a:off x="4262535" y="3470018"/>
            <a:ext cx="388016" cy="633182"/>
          </a:xfrm>
          <a:prstGeom prst="downArrow">
            <a:avLst/>
          </a:prstGeom>
          <a:solidFill>
            <a:schemeClr val="accent1">
              <a:lumMod val="20000"/>
              <a:lumOff val="80000"/>
            </a:schemeClr>
          </a:solidFill>
          <a:ln w="12700">
            <a:solidFill>
              <a:schemeClr val="accent1">
                <a:lumMod val="50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fr-FR" dirty="0"/>
          </a:p>
        </p:txBody>
      </p:sp>
      <p:sp>
        <p:nvSpPr>
          <p:cNvPr id="18" name="Rectangle 17"/>
          <p:cNvSpPr/>
          <p:nvPr/>
        </p:nvSpPr>
        <p:spPr>
          <a:xfrm>
            <a:off x="5076056" y="1628800"/>
            <a:ext cx="1118825" cy="307777"/>
          </a:xfrm>
          <a:prstGeom prst="rect">
            <a:avLst/>
          </a:prstGeom>
        </p:spPr>
        <p:txBody>
          <a:bodyPr wrap="square">
            <a:spAutoFit/>
          </a:bodyPr>
          <a:lstStyle/>
          <a:p>
            <a:pPr algn="ctr"/>
            <a:r>
              <a:rPr lang="fr-FR" sz="1400" dirty="0" smtClean="0">
                <a:solidFill>
                  <a:schemeClr val="tx1">
                    <a:lumMod val="65000"/>
                    <a:lumOff val="35000"/>
                  </a:schemeClr>
                </a:solidFill>
              </a:rPr>
              <a:t>DEB</a:t>
            </a:r>
            <a:endParaRPr lang="fr-FR" sz="1400" dirty="0">
              <a:solidFill>
                <a:schemeClr val="tx1">
                  <a:lumMod val="65000"/>
                  <a:lumOff val="35000"/>
                </a:schemeClr>
              </a:solidFill>
            </a:endParaRPr>
          </a:p>
        </p:txBody>
      </p:sp>
      <p:sp>
        <p:nvSpPr>
          <p:cNvPr id="25" name="Rectangle 24"/>
          <p:cNvSpPr/>
          <p:nvPr/>
        </p:nvSpPr>
        <p:spPr>
          <a:xfrm>
            <a:off x="4572000" y="4057327"/>
            <a:ext cx="1118825" cy="307777"/>
          </a:xfrm>
          <a:prstGeom prst="rect">
            <a:avLst/>
          </a:prstGeom>
        </p:spPr>
        <p:txBody>
          <a:bodyPr wrap="square">
            <a:spAutoFit/>
          </a:bodyPr>
          <a:lstStyle/>
          <a:p>
            <a:pPr algn="ctr"/>
            <a:r>
              <a:rPr lang="fr-FR" sz="1400" dirty="0" smtClean="0">
                <a:solidFill>
                  <a:schemeClr val="tx1">
                    <a:lumMod val="65000"/>
                    <a:lumOff val="35000"/>
                  </a:schemeClr>
                </a:solidFill>
              </a:rPr>
              <a:t>DEB</a:t>
            </a:r>
            <a:endParaRPr lang="fr-FR" sz="1400" dirty="0">
              <a:solidFill>
                <a:schemeClr val="tx1">
                  <a:lumMod val="65000"/>
                  <a:lumOff val="35000"/>
                </a:schemeClr>
              </a:solidFill>
            </a:endParaRPr>
          </a:p>
        </p:txBody>
      </p:sp>
      <p:sp>
        <p:nvSpPr>
          <p:cNvPr id="26" name="Espace réservé du contenu 2"/>
          <p:cNvSpPr txBox="1">
            <a:spLocks/>
          </p:cNvSpPr>
          <p:nvPr/>
        </p:nvSpPr>
        <p:spPr>
          <a:xfrm>
            <a:off x="4777368" y="3321471"/>
            <a:ext cx="2500795" cy="930275"/>
          </a:xfrm>
          <a:prstGeom prst="rect">
            <a:avLst/>
          </a:prstGeom>
          <a:ln>
            <a:noFill/>
          </a:ln>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fr-FR" sz="1800" dirty="0" smtClean="0">
                <a:solidFill>
                  <a:schemeClr val="accent1">
                    <a:lumMod val="50000"/>
                  </a:schemeClr>
                </a:solidFill>
              </a:rPr>
              <a:t>Pour 6 essais avec la même rampe de vitesse et le même balourd</a:t>
            </a:r>
          </a:p>
        </p:txBody>
      </p:sp>
      <p:sp>
        <p:nvSpPr>
          <p:cNvPr id="30" name="Ellipse 29"/>
          <p:cNvSpPr/>
          <p:nvPr/>
        </p:nvSpPr>
        <p:spPr>
          <a:xfrm>
            <a:off x="8012394" y="1556792"/>
            <a:ext cx="905239" cy="1440160"/>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1" name="ZoneTexte 30"/>
          <p:cNvSpPr txBox="1"/>
          <p:nvPr/>
        </p:nvSpPr>
        <p:spPr>
          <a:xfrm>
            <a:off x="7696208" y="3282268"/>
            <a:ext cx="1384432" cy="400110"/>
          </a:xfrm>
          <a:prstGeom prst="rect">
            <a:avLst/>
          </a:prstGeom>
          <a:noFill/>
        </p:spPr>
        <p:txBody>
          <a:bodyPr wrap="square" rtlCol="0">
            <a:spAutoFit/>
          </a:bodyPr>
          <a:lstStyle/>
          <a:p>
            <a:pPr algn="ctr"/>
            <a:r>
              <a:rPr lang="fr-FR" sz="2000" b="1" dirty="0" smtClean="0">
                <a:solidFill>
                  <a:srgbClr val="C00000"/>
                </a:solidFill>
              </a:rPr>
              <a:t>Hystérésis</a:t>
            </a:r>
            <a:endParaRPr lang="fr-FR" sz="2000" b="1" dirty="0">
              <a:solidFill>
                <a:srgbClr val="C00000"/>
              </a:solidFill>
            </a:endParaRPr>
          </a:p>
        </p:txBody>
      </p:sp>
      <p:cxnSp>
        <p:nvCxnSpPr>
          <p:cNvPr id="32" name="Connecteur droit avec flèche 31"/>
          <p:cNvCxnSpPr>
            <a:stCxn id="31" idx="0"/>
          </p:cNvCxnSpPr>
          <p:nvPr/>
        </p:nvCxnSpPr>
        <p:spPr>
          <a:xfrm flipV="1">
            <a:off x="8388424" y="2996952"/>
            <a:ext cx="105456" cy="285316"/>
          </a:xfrm>
          <a:prstGeom prst="straightConnector1">
            <a:avLst/>
          </a:prstGeom>
          <a:ln w="1905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42" name="Connecteur droit avec flèche 41"/>
          <p:cNvCxnSpPr>
            <a:stCxn id="31" idx="2"/>
            <a:endCxn id="45" idx="0"/>
          </p:cNvCxnSpPr>
          <p:nvPr/>
        </p:nvCxnSpPr>
        <p:spPr>
          <a:xfrm>
            <a:off x="8388424" y="3682378"/>
            <a:ext cx="76589" cy="143003"/>
          </a:xfrm>
          <a:prstGeom prst="straightConnector1">
            <a:avLst/>
          </a:prstGeom>
          <a:ln w="1905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45" name="Ellipse 44"/>
          <p:cNvSpPr/>
          <p:nvPr/>
        </p:nvSpPr>
        <p:spPr>
          <a:xfrm>
            <a:off x="7992005" y="3825381"/>
            <a:ext cx="946016" cy="2123899"/>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58" name="Flèche vers le bas 57"/>
          <p:cNvSpPr/>
          <p:nvPr/>
        </p:nvSpPr>
        <p:spPr>
          <a:xfrm>
            <a:off x="2084828" y="5013176"/>
            <a:ext cx="388016" cy="479293"/>
          </a:xfrm>
          <a:prstGeom prst="downArrow">
            <a:avLst/>
          </a:prstGeom>
          <a:solidFill>
            <a:schemeClr val="accent1">
              <a:lumMod val="20000"/>
              <a:lumOff val="80000"/>
            </a:schemeClr>
          </a:solidFill>
          <a:ln w="12700">
            <a:solidFill>
              <a:schemeClr val="accent1">
                <a:lumMod val="50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fr-FR" dirty="0"/>
          </a:p>
        </p:txBody>
      </p:sp>
      <p:sp>
        <p:nvSpPr>
          <p:cNvPr id="59" name="Espace réservé du contenu 2"/>
          <p:cNvSpPr txBox="1">
            <a:spLocks/>
          </p:cNvSpPr>
          <p:nvPr/>
        </p:nvSpPr>
        <p:spPr>
          <a:xfrm>
            <a:off x="361557" y="5510441"/>
            <a:ext cx="3922410" cy="942895"/>
          </a:xfrm>
          <a:prstGeom prst="rect">
            <a:avLst/>
          </a:prstGeom>
          <a:ln>
            <a:noFill/>
          </a:ln>
        </p:spPr>
        <p:txBody>
          <a:bodyPr vert="horz" lIns="91440" tIns="45720" rIns="91440" bIns="45720" rtlCol="0">
            <a:normAutofit fontScale="92500" lnSpcReduction="200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fr-FR" sz="2400" b="1" dirty="0" smtClean="0">
                <a:solidFill>
                  <a:schemeClr val="accent1">
                    <a:lumMod val="50000"/>
                  </a:schemeClr>
                </a:solidFill>
              </a:rPr>
              <a:t>Le comportement hystérétique est la preuve d’un effet thermique</a:t>
            </a:r>
          </a:p>
        </p:txBody>
      </p:sp>
    </p:spTree>
    <p:extLst>
      <p:ext uri="{BB962C8B-B14F-4D97-AF65-F5344CB8AC3E}">
        <p14:creationId xmlns:p14="http://schemas.microsoft.com/office/powerpoint/2010/main" val="4071447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xit" presetSubtype="0" fill="hold" grpId="1" nodeType="withEffect">
                                  <p:stCondLst>
                                    <p:cond delay="0"/>
                                  </p:stCondLst>
                                  <p:childTnLst>
                                    <p:set>
                                      <p:cBhvr>
                                        <p:cTn id="22" dur="1" fill="hold">
                                          <p:stCondLst>
                                            <p:cond delay="0"/>
                                          </p:stCondLst>
                                        </p:cTn>
                                        <p:tgtEl>
                                          <p:spTgt spid="26"/>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24"/>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0"/>
                                          </p:stCondLst>
                                        </p:cTn>
                                        <p:tgtEl>
                                          <p:spTgt spid="13"/>
                                        </p:tgtEl>
                                        <p:attrNameLst>
                                          <p:attrName>style.visibility</p:attrName>
                                        </p:attrNameLst>
                                      </p:cBhvr>
                                      <p:to>
                                        <p:strVal val="hidden"/>
                                      </p:to>
                                    </p:set>
                                  </p:childTnLst>
                                </p:cTn>
                              </p:par>
                              <p:par>
                                <p:cTn id="27" presetID="1" presetClass="exit" presetSubtype="0" fill="hold" grpId="0" nodeType="withEffect">
                                  <p:stCondLst>
                                    <p:cond delay="0"/>
                                  </p:stCondLst>
                                  <p:childTnLst>
                                    <p:set>
                                      <p:cBhvr>
                                        <p:cTn id="28" dur="1" fill="hold">
                                          <p:stCondLst>
                                            <p:cond delay="0"/>
                                          </p:stCondLst>
                                        </p:cTn>
                                        <p:tgtEl>
                                          <p:spTgt spid="21"/>
                                        </p:tgtEl>
                                        <p:attrNameLst>
                                          <p:attrName>style.visibility</p:attrName>
                                        </p:attrNameLst>
                                      </p:cBhvr>
                                      <p:to>
                                        <p:strVal val="hidden"/>
                                      </p:to>
                                    </p:set>
                                  </p:childTnLst>
                                </p:cTn>
                              </p:par>
                              <p:par>
                                <p:cTn id="29" presetID="1" presetClass="exit" presetSubtype="0" fill="hold" grpId="0" nodeType="withEffect">
                                  <p:stCondLst>
                                    <p:cond delay="0"/>
                                  </p:stCondLst>
                                  <p:childTnLst>
                                    <p:set>
                                      <p:cBhvr>
                                        <p:cTn id="30" dur="1" fill="hold">
                                          <p:stCondLst>
                                            <p:cond delay="0"/>
                                          </p:stCondLst>
                                        </p:cTn>
                                        <p:tgtEl>
                                          <p:spTgt spid="27"/>
                                        </p:tgtEl>
                                        <p:attrNameLst>
                                          <p:attrName>style.visibility</p:attrName>
                                        </p:attrNameLst>
                                      </p:cBhvr>
                                      <p:to>
                                        <p:strVal val="hidden"/>
                                      </p:to>
                                    </p:set>
                                  </p:childTnLst>
                                </p:cTn>
                              </p:par>
                              <p:par>
                                <p:cTn id="31" presetID="1" presetClass="exit" presetSubtype="0" fill="hold" grpId="0" nodeType="withEffect">
                                  <p:stCondLst>
                                    <p:cond delay="0"/>
                                  </p:stCondLst>
                                  <p:childTnLst>
                                    <p:set>
                                      <p:cBhvr>
                                        <p:cTn id="32" dur="1" fill="hold">
                                          <p:stCondLst>
                                            <p:cond delay="0"/>
                                          </p:stCondLst>
                                        </p:cTn>
                                        <p:tgtEl>
                                          <p:spTgt spid="3">
                                            <p:txEl>
                                              <p:pRg st="0" end="0"/>
                                            </p:txEl>
                                          </p:spTgt>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57">
                                            <p:txEl>
                                              <p:pRg st="0" end="0"/>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57">
                                            <p:txEl>
                                              <p:pRg st="1" end="1"/>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7">
                                            <p:txEl>
                                              <p:pRg st="2" end="2"/>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57">
                                            <p:txEl>
                                              <p:pRg st="3" end="3"/>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57">
                                            <p:txEl>
                                              <p:pRg st="4" end="4"/>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57">
                                            <p:txEl>
                                              <p:pRg st="5" end="5"/>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57">
                                            <p:txEl>
                                              <p:pRg st="6" end="6"/>
                                            </p:txEl>
                                          </p:spTgt>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57">
                                            <p:txEl>
                                              <p:pRg st="7" end="7"/>
                                            </p:txEl>
                                          </p:spTgt>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57">
                                            <p:txEl>
                                              <p:pRg st="8" end="8"/>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58"/>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59"/>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30"/>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31"/>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32"/>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42"/>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27" grpId="0"/>
      <p:bldP spid="21" grpId="0"/>
      <p:bldP spid="23" grpId="0"/>
      <p:bldP spid="24" grpId="0" animBg="1"/>
      <p:bldP spid="24" grpId="1" animBg="1"/>
      <p:bldP spid="18" grpId="0"/>
      <p:bldP spid="25" grpId="0"/>
      <p:bldP spid="26" grpId="0"/>
      <p:bldP spid="26" grpId="1"/>
      <p:bldP spid="30" grpId="0" animBg="1"/>
      <p:bldP spid="31" grpId="0"/>
      <p:bldP spid="45" grpId="0" animBg="1"/>
      <p:bldP spid="58" grpId="0" animBg="1"/>
      <p:bldP spid="5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32048" y="1412775"/>
            <a:ext cx="7884368" cy="5184577"/>
          </a:xfrm>
          <a:ln>
            <a:noFill/>
          </a:ln>
        </p:spPr>
        <p:txBody>
          <a:bodyPr>
            <a:normAutofit/>
          </a:bodyPr>
          <a:lstStyle/>
          <a:p>
            <a:r>
              <a:rPr lang="fr-FR" sz="2800" dirty="0" smtClean="0">
                <a:solidFill>
                  <a:schemeClr val="accent1">
                    <a:lumMod val="50000"/>
                  </a:schemeClr>
                </a:solidFill>
              </a:rPr>
              <a:t>Les amplitudes des déplacements synchrones et du </a:t>
            </a:r>
            <a:r>
              <a:rPr lang="fr-FR" sz="2800" dirty="0" smtClean="0">
                <a:solidFill>
                  <a:schemeClr val="accent1">
                    <a:lumMod val="50000"/>
                  </a:schemeClr>
                </a:solidFill>
                <a:latin typeface="Calibri"/>
              </a:rPr>
              <a:t>∆T du rotor augmentent et sont corrélées</a:t>
            </a:r>
          </a:p>
          <a:p>
            <a:r>
              <a:rPr lang="fr-FR" sz="2800" dirty="0" smtClean="0">
                <a:solidFill>
                  <a:schemeClr val="accent1">
                    <a:lumMod val="50000"/>
                  </a:schemeClr>
                </a:solidFill>
              </a:rPr>
              <a:t>Convergence des vibrations spirales</a:t>
            </a:r>
          </a:p>
          <a:p>
            <a:r>
              <a:rPr lang="fr-FR" sz="2800" dirty="0" smtClean="0">
                <a:solidFill>
                  <a:schemeClr val="accent1">
                    <a:lumMod val="50000"/>
                  </a:schemeClr>
                </a:solidFill>
              </a:rPr>
              <a:t>Evolution du déphasage du point chaud par rapport au point haut, puis stabilisation</a:t>
            </a:r>
          </a:p>
          <a:p>
            <a:r>
              <a:rPr lang="fr-FR" sz="2800" dirty="0" smtClean="0">
                <a:solidFill>
                  <a:schemeClr val="accent1">
                    <a:lumMod val="50000"/>
                  </a:schemeClr>
                </a:solidFill>
              </a:rPr>
              <a:t>Comportement hystérétique</a:t>
            </a:r>
          </a:p>
          <a:p>
            <a:pPr marL="0" indent="0">
              <a:buNone/>
            </a:pPr>
            <a:endParaRPr lang="fr-FR" sz="2800" dirty="0" smtClean="0">
              <a:solidFill>
                <a:schemeClr val="accent1">
                  <a:lumMod val="50000"/>
                </a:schemeClr>
              </a:solidFill>
            </a:endParaRPr>
          </a:p>
        </p:txBody>
      </p:sp>
      <p:sp>
        <p:nvSpPr>
          <p:cNvPr id="2" name="Titre 1"/>
          <p:cNvSpPr>
            <a:spLocks noGrp="1"/>
          </p:cNvSpPr>
          <p:nvPr>
            <p:ph type="title"/>
          </p:nvPr>
        </p:nvSpPr>
        <p:spPr/>
        <p:txBody>
          <a:bodyPr>
            <a:normAutofit fontScale="90000"/>
          </a:bodyPr>
          <a:lstStyle/>
          <a:p>
            <a:pPr algn="l"/>
            <a:r>
              <a:rPr lang="fr-FR" b="1" dirty="0" smtClean="0">
                <a:solidFill>
                  <a:schemeClr val="accent1">
                    <a:lumMod val="50000"/>
                  </a:schemeClr>
                </a:solidFill>
              </a:rPr>
              <a:t>Conclusion sur l’étude expérimentale</a:t>
            </a:r>
            <a:endParaRPr lang="fr-FR" b="1" dirty="0">
              <a:solidFill>
                <a:schemeClr val="accent1">
                  <a:lumMod val="50000"/>
                </a:schemeClr>
              </a:solidFill>
            </a:endParaRPr>
          </a:p>
        </p:txBody>
      </p:sp>
      <p:sp>
        <p:nvSpPr>
          <p:cNvPr id="4" name="Espace réservé de la date 3"/>
          <p:cNvSpPr>
            <a:spLocks noGrp="1"/>
          </p:cNvSpPr>
          <p:nvPr>
            <p:ph type="dt" sz="half" idx="10"/>
          </p:nvPr>
        </p:nvSpPr>
        <p:spPr/>
        <p:txBody>
          <a:bodyPr/>
          <a:lstStyle/>
          <a:p>
            <a:fld id="{BA08989D-451F-4CE3-8D1A-2588592FF0AE}" type="datetime1">
              <a:rPr lang="fr-FR" smtClean="0"/>
              <a:t>14/03/2019</a:t>
            </a:fld>
            <a:endParaRPr lang="fr-BE" dirty="0"/>
          </a:p>
        </p:txBody>
      </p:sp>
      <p:sp>
        <p:nvSpPr>
          <p:cNvPr id="6" name="Espace réservé du pied de page 5"/>
          <p:cNvSpPr>
            <a:spLocks noGrp="1"/>
          </p:cNvSpPr>
          <p:nvPr>
            <p:ph type="ftr" sz="quarter" idx="11"/>
          </p:nvPr>
        </p:nvSpPr>
        <p:spPr/>
        <p:txBody>
          <a:bodyPr/>
          <a:lstStyle/>
          <a:p>
            <a:r>
              <a:rPr lang="fr-BE" dirty="0" smtClean="0"/>
              <a:t>Séminaire TRIBOLUB 2018</a:t>
            </a:r>
            <a:endParaRPr lang="fr-BE" dirty="0"/>
          </a:p>
        </p:txBody>
      </p:sp>
      <p:sp>
        <p:nvSpPr>
          <p:cNvPr id="7" name="Espace réservé du numéro de diapositive 6"/>
          <p:cNvSpPr>
            <a:spLocks noGrp="1"/>
          </p:cNvSpPr>
          <p:nvPr>
            <p:ph type="sldNum" sz="quarter" idx="12"/>
          </p:nvPr>
        </p:nvSpPr>
        <p:spPr/>
        <p:txBody>
          <a:bodyPr/>
          <a:lstStyle/>
          <a:p>
            <a:fld id="{CF4668DC-857F-487D-BFFA-8C0CA5037977}" type="slidenum">
              <a:rPr lang="fr-BE" smtClean="0"/>
              <a:t>19</a:t>
            </a:fld>
            <a:endParaRPr lang="fr-BE" dirty="0"/>
          </a:p>
        </p:txBody>
      </p:sp>
      <p:sp>
        <p:nvSpPr>
          <p:cNvPr id="8" name="Flèche vers le bas 7"/>
          <p:cNvSpPr/>
          <p:nvPr/>
        </p:nvSpPr>
        <p:spPr>
          <a:xfrm rot="16200000">
            <a:off x="1173636" y="4537397"/>
            <a:ext cx="716506" cy="1408610"/>
          </a:xfrm>
          <a:prstGeom prst="downArrow">
            <a:avLst/>
          </a:prstGeom>
          <a:solidFill>
            <a:schemeClr val="accent1">
              <a:lumMod val="20000"/>
              <a:lumOff val="80000"/>
            </a:schemeClr>
          </a:solidFill>
          <a:ln w="12700">
            <a:solidFill>
              <a:schemeClr val="accent1">
                <a:lumMod val="50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fr-FR" dirty="0"/>
          </a:p>
        </p:txBody>
      </p:sp>
      <p:sp>
        <p:nvSpPr>
          <p:cNvPr id="5" name="Rectangle 4"/>
          <p:cNvSpPr/>
          <p:nvPr/>
        </p:nvSpPr>
        <p:spPr>
          <a:xfrm>
            <a:off x="2483768" y="4703093"/>
            <a:ext cx="4752528" cy="1077218"/>
          </a:xfrm>
          <a:prstGeom prst="rect">
            <a:avLst/>
          </a:prstGeom>
        </p:spPr>
        <p:txBody>
          <a:bodyPr wrap="square">
            <a:spAutoFit/>
          </a:bodyPr>
          <a:lstStyle/>
          <a:p>
            <a:pPr algn="ctr"/>
            <a:r>
              <a:rPr lang="fr-FR" sz="3200" b="1" dirty="0" smtClean="0">
                <a:solidFill>
                  <a:schemeClr val="accent1"/>
                </a:solidFill>
              </a:rPr>
              <a:t>Présence de l’effet Morton « stable »</a:t>
            </a:r>
            <a:endParaRPr lang="fr-FR" sz="3200" b="1" dirty="0">
              <a:solidFill>
                <a:schemeClr val="accent1"/>
              </a:solidFill>
            </a:endParaRPr>
          </a:p>
        </p:txBody>
      </p:sp>
    </p:spTree>
    <p:extLst>
      <p:ext uri="{BB962C8B-B14F-4D97-AF65-F5344CB8AC3E}">
        <p14:creationId xmlns:p14="http://schemas.microsoft.com/office/powerpoint/2010/main" val="315098424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pPr algn="l"/>
            <a:r>
              <a:rPr lang="fr-FR" b="1" dirty="0" smtClean="0">
                <a:solidFill>
                  <a:schemeClr val="accent1">
                    <a:lumMod val="50000"/>
                  </a:schemeClr>
                </a:solidFill>
              </a:rPr>
              <a:t>Sommaire</a:t>
            </a:r>
            <a:endParaRPr lang="fr-FR" b="1" dirty="0">
              <a:solidFill>
                <a:schemeClr val="accent1">
                  <a:lumMod val="50000"/>
                </a:schemeClr>
              </a:solidFill>
            </a:endParaRPr>
          </a:p>
        </p:txBody>
      </p:sp>
      <p:sp>
        <p:nvSpPr>
          <p:cNvPr id="3" name="Espace réservé du contenu 2"/>
          <p:cNvSpPr>
            <a:spLocks noGrp="1"/>
          </p:cNvSpPr>
          <p:nvPr>
            <p:ph idx="1"/>
          </p:nvPr>
        </p:nvSpPr>
        <p:spPr/>
        <p:txBody>
          <a:bodyPr>
            <a:normAutofit/>
          </a:bodyPr>
          <a:lstStyle/>
          <a:p>
            <a:pPr marL="514350" indent="-514350">
              <a:buClr>
                <a:schemeClr val="accent1"/>
              </a:buClr>
              <a:buSzPct val="80000"/>
              <a:buFont typeface="+mj-lt"/>
              <a:buAutoNum type="arabicPeriod"/>
            </a:pPr>
            <a:r>
              <a:rPr lang="fr-FR" sz="2800" dirty="0" smtClean="0"/>
              <a:t>Objectif de l’étude expérimentale</a:t>
            </a:r>
          </a:p>
          <a:p>
            <a:pPr marL="514350" indent="-514350">
              <a:buClr>
                <a:schemeClr val="accent1"/>
              </a:buClr>
              <a:buSzPct val="80000"/>
              <a:buFont typeface="+mj-lt"/>
              <a:buAutoNum type="arabicPeriod"/>
            </a:pPr>
            <a:r>
              <a:rPr lang="fr-FR" sz="2800" dirty="0" smtClean="0"/>
              <a:t>Effet Morton</a:t>
            </a:r>
          </a:p>
          <a:p>
            <a:pPr marL="514350" indent="-514350">
              <a:buClr>
                <a:schemeClr val="accent1"/>
              </a:buClr>
              <a:buSzPct val="80000"/>
              <a:buFont typeface="+mj-lt"/>
              <a:buAutoNum type="arabicPeriod"/>
            </a:pPr>
            <a:r>
              <a:rPr lang="fr-FR" sz="2800" dirty="0" smtClean="0"/>
              <a:t>Contexte industriel</a:t>
            </a:r>
          </a:p>
          <a:p>
            <a:pPr marL="514350" indent="-514350">
              <a:buClr>
                <a:schemeClr val="accent1"/>
              </a:buClr>
              <a:buSzPct val="80000"/>
              <a:buFont typeface="+mj-lt"/>
              <a:buAutoNum type="arabicPeriod"/>
            </a:pPr>
            <a:r>
              <a:rPr lang="fr-FR" sz="2800" dirty="0" smtClean="0"/>
              <a:t>Cause et symptômes</a:t>
            </a:r>
          </a:p>
          <a:p>
            <a:pPr marL="514350" indent="-514350">
              <a:buClr>
                <a:schemeClr val="accent1"/>
              </a:buClr>
              <a:buSzPct val="80000"/>
              <a:buFont typeface="+mj-lt"/>
              <a:buAutoNum type="arabicPeriod"/>
            </a:pPr>
            <a:r>
              <a:rPr lang="fr-FR" sz="2800" dirty="0" smtClean="0"/>
              <a:t>Banc d’essais</a:t>
            </a:r>
          </a:p>
          <a:p>
            <a:pPr marL="514350" indent="-514350">
              <a:buClr>
                <a:schemeClr val="accent1"/>
              </a:buClr>
              <a:buSzPct val="80000"/>
              <a:buFont typeface="+mj-lt"/>
              <a:buAutoNum type="arabicPeriod"/>
            </a:pPr>
            <a:r>
              <a:rPr lang="fr-FR" sz="2800" dirty="0" smtClean="0"/>
              <a:t>Campagne d’essais et analyse des résultats</a:t>
            </a:r>
          </a:p>
          <a:p>
            <a:pPr marL="514350" indent="-514350">
              <a:buClr>
                <a:schemeClr val="accent1"/>
              </a:buClr>
              <a:buSzPct val="80000"/>
              <a:buFont typeface="+mj-lt"/>
              <a:buAutoNum type="arabicPeriod"/>
            </a:pPr>
            <a:r>
              <a:rPr lang="fr-FR" sz="2800" dirty="0" smtClean="0"/>
              <a:t>Modèle numérique</a:t>
            </a:r>
          </a:p>
          <a:p>
            <a:pPr marL="514350" indent="-514350">
              <a:buClr>
                <a:schemeClr val="accent1"/>
              </a:buClr>
              <a:buSzPct val="80000"/>
              <a:buFont typeface="+mj-lt"/>
              <a:buAutoNum type="arabicPeriod"/>
            </a:pPr>
            <a:r>
              <a:rPr lang="fr-FR" sz="2800" dirty="0" smtClean="0"/>
              <a:t>Conclusion &amp; Perspectives</a:t>
            </a:r>
          </a:p>
          <a:p>
            <a:pPr marL="0" indent="0">
              <a:buNone/>
            </a:pPr>
            <a:endParaRPr lang="fr-FR" sz="2800" dirty="0"/>
          </a:p>
        </p:txBody>
      </p:sp>
      <p:sp>
        <p:nvSpPr>
          <p:cNvPr id="4" name="Espace réservé de la date 3"/>
          <p:cNvSpPr>
            <a:spLocks noGrp="1"/>
          </p:cNvSpPr>
          <p:nvPr>
            <p:ph type="dt" sz="half" idx="10"/>
          </p:nvPr>
        </p:nvSpPr>
        <p:spPr/>
        <p:txBody>
          <a:bodyPr/>
          <a:lstStyle/>
          <a:p>
            <a:fld id="{BA08989D-451F-4CE3-8D1A-2588592FF0AE}" type="datetime1">
              <a:rPr lang="fr-FR" smtClean="0"/>
              <a:t>14/03/2019</a:t>
            </a:fld>
            <a:endParaRPr lang="fr-BE" dirty="0"/>
          </a:p>
        </p:txBody>
      </p:sp>
      <p:sp>
        <p:nvSpPr>
          <p:cNvPr id="6" name="Espace réservé du pied de page 5"/>
          <p:cNvSpPr>
            <a:spLocks noGrp="1"/>
          </p:cNvSpPr>
          <p:nvPr>
            <p:ph type="ftr" sz="quarter" idx="11"/>
          </p:nvPr>
        </p:nvSpPr>
        <p:spPr/>
        <p:txBody>
          <a:bodyPr/>
          <a:lstStyle/>
          <a:p>
            <a:r>
              <a:rPr lang="fr-BE" dirty="0" smtClean="0"/>
              <a:t>Repas de labo 2018</a:t>
            </a:r>
            <a:endParaRPr lang="fr-BE" dirty="0"/>
          </a:p>
        </p:txBody>
      </p:sp>
      <p:sp>
        <p:nvSpPr>
          <p:cNvPr id="7" name="Espace réservé du numéro de diapositive 6"/>
          <p:cNvSpPr>
            <a:spLocks noGrp="1"/>
          </p:cNvSpPr>
          <p:nvPr>
            <p:ph type="sldNum" sz="quarter" idx="12"/>
          </p:nvPr>
        </p:nvSpPr>
        <p:spPr/>
        <p:txBody>
          <a:bodyPr/>
          <a:lstStyle/>
          <a:p>
            <a:fld id="{CF4668DC-857F-487D-BFFA-8C0CA5037977}" type="slidenum">
              <a:rPr lang="fr-BE" smtClean="0"/>
              <a:t>2</a:t>
            </a:fld>
            <a:endParaRPr lang="fr-BE" dirty="0"/>
          </a:p>
        </p:txBody>
      </p:sp>
    </p:spTree>
    <p:extLst>
      <p:ext uri="{BB962C8B-B14F-4D97-AF65-F5344CB8AC3E}">
        <p14:creationId xmlns:p14="http://schemas.microsoft.com/office/powerpoint/2010/main" val="57568298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67544" y="1412776"/>
            <a:ext cx="8557787" cy="4680520"/>
          </a:xfrm>
          <a:ln>
            <a:noFill/>
          </a:ln>
        </p:spPr>
        <p:txBody>
          <a:bodyPr>
            <a:normAutofit/>
          </a:bodyPr>
          <a:lstStyle/>
          <a:p>
            <a:pPr marL="0" indent="0">
              <a:buNone/>
            </a:pPr>
            <a:r>
              <a:rPr lang="fr-FR" sz="2800" dirty="0" smtClean="0">
                <a:solidFill>
                  <a:schemeClr val="accent1">
                    <a:lumMod val="50000"/>
                  </a:schemeClr>
                </a:solidFill>
              </a:rPr>
              <a:t>Modèle numérique complexe développé chez EDF</a:t>
            </a:r>
          </a:p>
          <a:p>
            <a:r>
              <a:rPr lang="fr-FR" sz="2000" dirty="0" smtClean="0">
                <a:solidFill>
                  <a:schemeClr val="accent1">
                    <a:lumMod val="50000"/>
                  </a:schemeClr>
                </a:solidFill>
              </a:rPr>
              <a:t>Modèle ThermoHydroDynamique (THD)</a:t>
            </a:r>
          </a:p>
          <a:p>
            <a:r>
              <a:rPr lang="fr-FR" sz="2000" dirty="0" smtClean="0">
                <a:solidFill>
                  <a:schemeClr val="accent1">
                    <a:lumMod val="50000"/>
                  </a:schemeClr>
                </a:solidFill>
              </a:rPr>
              <a:t>Modèle thermomécanique du rotor</a:t>
            </a:r>
          </a:p>
          <a:p>
            <a:r>
              <a:rPr lang="fr-FR" sz="2000" dirty="0" smtClean="0">
                <a:solidFill>
                  <a:schemeClr val="accent1">
                    <a:lumMod val="50000"/>
                  </a:schemeClr>
                </a:solidFill>
              </a:rPr>
              <a:t>Modèle dynamique de rotor (équations de mouvement)</a:t>
            </a:r>
          </a:p>
          <a:p>
            <a:pPr marL="0" indent="0">
              <a:buNone/>
            </a:pPr>
            <a:endParaRPr lang="fr-FR" sz="2800" dirty="0">
              <a:solidFill>
                <a:schemeClr val="accent1">
                  <a:lumMod val="50000"/>
                </a:schemeClr>
              </a:solidFill>
            </a:endParaRPr>
          </a:p>
          <a:p>
            <a:pPr marL="0" indent="0">
              <a:buNone/>
            </a:pPr>
            <a:r>
              <a:rPr lang="fr-FR" sz="2800" dirty="0" smtClean="0">
                <a:solidFill>
                  <a:schemeClr val="accent1">
                    <a:lumMod val="50000"/>
                  </a:schemeClr>
                </a:solidFill>
              </a:rPr>
              <a:t>Avantages (en comparaison à la littérature)</a:t>
            </a:r>
          </a:p>
          <a:p>
            <a:r>
              <a:rPr lang="fr-FR" sz="2000" dirty="0" smtClean="0">
                <a:solidFill>
                  <a:schemeClr val="accent1">
                    <a:lumMod val="50000"/>
                  </a:schemeClr>
                </a:solidFill>
              </a:rPr>
              <a:t>Fonctionne en transitoire</a:t>
            </a:r>
          </a:p>
          <a:p>
            <a:r>
              <a:rPr lang="fr-FR" sz="2000" dirty="0" smtClean="0">
                <a:solidFill>
                  <a:schemeClr val="accent1">
                    <a:lumMod val="50000"/>
                  </a:schemeClr>
                </a:solidFill>
              </a:rPr>
              <a:t>Résolution de l’équation de l’énergie du film fluide en 3D</a:t>
            </a:r>
          </a:p>
          <a:p>
            <a:r>
              <a:rPr lang="fr-FR" sz="2000" dirty="0" smtClean="0">
                <a:solidFill>
                  <a:schemeClr val="accent1">
                    <a:lumMod val="50000"/>
                  </a:schemeClr>
                </a:solidFill>
              </a:rPr>
              <a:t>Moyennage du flux thermique pour homogénéiser les échelles de temps</a:t>
            </a:r>
          </a:p>
        </p:txBody>
      </p:sp>
      <p:sp>
        <p:nvSpPr>
          <p:cNvPr id="2" name="Titre 1"/>
          <p:cNvSpPr>
            <a:spLocks noGrp="1"/>
          </p:cNvSpPr>
          <p:nvPr>
            <p:ph type="title"/>
          </p:nvPr>
        </p:nvSpPr>
        <p:spPr/>
        <p:txBody>
          <a:bodyPr/>
          <a:lstStyle/>
          <a:p>
            <a:pPr algn="l"/>
            <a:r>
              <a:rPr lang="fr-FR" b="1" dirty="0" smtClean="0">
                <a:solidFill>
                  <a:schemeClr val="accent1">
                    <a:lumMod val="50000"/>
                  </a:schemeClr>
                </a:solidFill>
              </a:rPr>
              <a:t>Modèle numérique</a:t>
            </a:r>
            <a:endParaRPr lang="fr-FR" b="1" dirty="0">
              <a:solidFill>
                <a:schemeClr val="accent1">
                  <a:lumMod val="50000"/>
                </a:schemeClr>
              </a:solidFill>
            </a:endParaRPr>
          </a:p>
        </p:txBody>
      </p:sp>
      <p:sp>
        <p:nvSpPr>
          <p:cNvPr id="4" name="Espace réservé de la date 3"/>
          <p:cNvSpPr>
            <a:spLocks noGrp="1"/>
          </p:cNvSpPr>
          <p:nvPr>
            <p:ph type="dt" sz="half" idx="10"/>
          </p:nvPr>
        </p:nvSpPr>
        <p:spPr/>
        <p:txBody>
          <a:bodyPr/>
          <a:lstStyle/>
          <a:p>
            <a:fld id="{BA08989D-451F-4CE3-8D1A-2588592FF0AE}" type="datetime1">
              <a:rPr lang="fr-FR" smtClean="0"/>
              <a:t>14/03/2019</a:t>
            </a:fld>
            <a:endParaRPr lang="fr-BE" dirty="0"/>
          </a:p>
        </p:txBody>
      </p:sp>
      <p:sp>
        <p:nvSpPr>
          <p:cNvPr id="6" name="Espace réservé du pied de page 5"/>
          <p:cNvSpPr>
            <a:spLocks noGrp="1"/>
          </p:cNvSpPr>
          <p:nvPr>
            <p:ph type="ftr" sz="quarter" idx="11"/>
          </p:nvPr>
        </p:nvSpPr>
        <p:spPr/>
        <p:txBody>
          <a:bodyPr/>
          <a:lstStyle/>
          <a:p>
            <a:r>
              <a:rPr lang="fr-BE" dirty="0" smtClean="0"/>
              <a:t>Séminaire TRIBOLUB 2018</a:t>
            </a:r>
            <a:endParaRPr lang="fr-BE" dirty="0"/>
          </a:p>
        </p:txBody>
      </p:sp>
      <p:sp>
        <p:nvSpPr>
          <p:cNvPr id="7" name="Espace réservé du numéro de diapositive 6"/>
          <p:cNvSpPr>
            <a:spLocks noGrp="1"/>
          </p:cNvSpPr>
          <p:nvPr>
            <p:ph type="sldNum" sz="quarter" idx="12"/>
          </p:nvPr>
        </p:nvSpPr>
        <p:spPr/>
        <p:txBody>
          <a:bodyPr/>
          <a:lstStyle/>
          <a:p>
            <a:fld id="{CF4668DC-857F-487D-BFFA-8C0CA5037977}" type="slidenum">
              <a:rPr lang="fr-BE" smtClean="0"/>
              <a:t>20</a:t>
            </a:fld>
            <a:endParaRPr lang="fr-BE" dirty="0"/>
          </a:p>
        </p:txBody>
      </p:sp>
    </p:spTree>
    <p:extLst>
      <p:ext uri="{BB962C8B-B14F-4D97-AF65-F5344CB8AC3E}">
        <p14:creationId xmlns:p14="http://schemas.microsoft.com/office/powerpoint/2010/main" val="29732091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586213" y="1412776"/>
            <a:ext cx="8557787" cy="432048"/>
          </a:xfrm>
          <a:ln>
            <a:noFill/>
          </a:ln>
        </p:spPr>
        <p:txBody>
          <a:bodyPr>
            <a:noAutofit/>
          </a:bodyPr>
          <a:lstStyle/>
          <a:p>
            <a:pPr marL="0" indent="0">
              <a:buNone/>
            </a:pPr>
            <a:r>
              <a:rPr lang="fr-FR" sz="2000" dirty="0" smtClean="0">
                <a:solidFill>
                  <a:schemeClr val="accent1">
                    <a:lumMod val="50000"/>
                  </a:schemeClr>
                </a:solidFill>
              </a:rPr>
              <a:t>Comparaison du modèle avec un essai d’environ</a:t>
            </a:r>
            <a:r>
              <a:rPr lang="fr-FR" sz="2000" dirty="0" smtClean="0">
                <a:solidFill>
                  <a:schemeClr val="accent1">
                    <a:lumMod val="50000"/>
                  </a:schemeClr>
                </a:solidFill>
                <a:latin typeface="Calibri"/>
              </a:rPr>
              <a:t> 25 min </a:t>
            </a:r>
            <a:endParaRPr lang="fr-FR" sz="2000" dirty="0" smtClean="0">
              <a:solidFill>
                <a:schemeClr val="accent1">
                  <a:lumMod val="50000"/>
                </a:schemeClr>
              </a:solidFill>
            </a:endParaRPr>
          </a:p>
        </p:txBody>
      </p:sp>
      <p:sp>
        <p:nvSpPr>
          <p:cNvPr id="2" name="Titre 1"/>
          <p:cNvSpPr>
            <a:spLocks noGrp="1"/>
          </p:cNvSpPr>
          <p:nvPr>
            <p:ph type="title"/>
          </p:nvPr>
        </p:nvSpPr>
        <p:spPr/>
        <p:txBody>
          <a:bodyPr/>
          <a:lstStyle/>
          <a:p>
            <a:pPr algn="l"/>
            <a:r>
              <a:rPr lang="fr-FR" b="1" dirty="0" smtClean="0">
                <a:solidFill>
                  <a:schemeClr val="accent1">
                    <a:lumMod val="50000"/>
                  </a:schemeClr>
                </a:solidFill>
              </a:rPr>
              <a:t>Confrontation </a:t>
            </a:r>
            <a:r>
              <a:rPr lang="fr-FR" b="1" dirty="0" err="1" smtClean="0">
                <a:solidFill>
                  <a:schemeClr val="accent1">
                    <a:lumMod val="50000"/>
                  </a:schemeClr>
                </a:solidFill>
              </a:rPr>
              <a:t>Num</a:t>
            </a:r>
            <a:r>
              <a:rPr lang="fr-FR" b="1" dirty="0" smtClean="0">
                <a:solidFill>
                  <a:schemeClr val="accent1">
                    <a:lumMod val="50000"/>
                  </a:schemeClr>
                </a:solidFill>
              </a:rPr>
              <a:t>/</a:t>
            </a:r>
            <a:r>
              <a:rPr lang="fr-FR" b="1" dirty="0" err="1" smtClean="0">
                <a:solidFill>
                  <a:schemeClr val="accent1">
                    <a:lumMod val="50000"/>
                  </a:schemeClr>
                </a:solidFill>
              </a:rPr>
              <a:t>Exp</a:t>
            </a:r>
            <a:endParaRPr lang="fr-FR" b="1" dirty="0">
              <a:solidFill>
                <a:schemeClr val="accent1">
                  <a:lumMod val="50000"/>
                </a:schemeClr>
              </a:solidFill>
            </a:endParaRPr>
          </a:p>
        </p:txBody>
      </p:sp>
      <p:sp>
        <p:nvSpPr>
          <p:cNvPr id="4" name="Espace réservé de la date 3"/>
          <p:cNvSpPr>
            <a:spLocks noGrp="1"/>
          </p:cNvSpPr>
          <p:nvPr>
            <p:ph type="dt" sz="half" idx="10"/>
          </p:nvPr>
        </p:nvSpPr>
        <p:spPr/>
        <p:txBody>
          <a:bodyPr/>
          <a:lstStyle/>
          <a:p>
            <a:fld id="{BA08989D-451F-4CE3-8D1A-2588592FF0AE}" type="datetime1">
              <a:rPr lang="fr-FR" smtClean="0"/>
              <a:t>14/03/2019</a:t>
            </a:fld>
            <a:endParaRPr lang="fr-BE" dirty="0"/>
          </a:p>
        </p:txBody>
      </p:sp>
      <p:sp>
        <p:nvSpPr>
          <p:cNvPr id="6" name="Espace réservé du pied de page 5"/>
          <p:cNvSpPr>
            <a:spLocks noGrp="1"/>
          </p:cNvSpPr>
          <p:nvPr>
            <p:ph type="ftr" sz="quarter" idx="11"/>
          </p:nvPr>
        </p:nvSpPr>
        <p:spPr/>
        <p:txBody>
          <a:bodyPr/>
          <a:lstStyle/>
          <a:p>
            <a:r>
              <a:rPr lang="fr-BE" dirty="0" smtClean="0"/>
              <a:t>Séminaire TRIBOLUB 2018</a:t>
            </a:r>
            <a:endParaRPr lang="fr-BE" dirty="0"/>
          </a:p>
        </p:txBody>
      </p:sp>
      <p:sp>
        <p:nvSpPr>
          <p:cNvPr id="7" name="Espace réservé du numéro de diapositive 6"/>
          <p:cNvSpPr>
            <a:spLocks noGrp="1"/>
          </p:cNvSpPr>
          <p:nvPr>
            <p:ph type="sldNum" sz="quarter" idx="12"/>
          </p:nvPr>
        </p:nvSpPr>
        <p:spPr/>
        <p:txBody>
          <a:bodyPr/>
          <a:lstStyle/>
          <a:p>
            <a:fld id="{CF4668DC-857F-487D-BFFA-8C0CA5037977}" type="slidenum">
              <a:rPr lang="fr-BE" smtClean="0"/>
              <a:t>21</a:t>
            </a:fld>
            <a:endParaRPr lang="fr-BE" dirty="0"/>
          </a:p>
        </p:txBody>
      </p:sp>
      <p:graphicFrame>
        <p:nvGraphicFramePr>
          <p:cNvPr id="16" name="Graphique 15"/>
          <p:cNvGraphicFramePr>
            <a:graphicFrameLocks noChangeAspect="1"/>
          </p:cNvGraphicFramePr>
          <p:nvPr>
            <p:extLst>
              <p:ext uri="{D42A27DB-BD31-4B8C-83A1-F6EECF244321}">
                <p14:modId xmlns:p14="http://schemas.microsoft.com/office/powerpoint/2010/main" val="4204801800"/>
              </p:ext>
            </p:extLst>
          </p:nvPr>
        </p:nvGraphicFramePr>
        <p:xfrm>
          <a:off x="-180528" y="2661103"/>
          <a:ext cx="4680000" cy="298471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7" name="Graphique 16"/>
          <p:cNvGraphicFramePr>
            <a:graphicFrameLocks noChangeAspect="1"/>
          </p:cNvGraphicFramePr>
          <p:nvPr>
            <p:extLst>
              <p:ext uri="{D42A27DB-BD31-4B8C-83A1-F6EECF244321}">
                <p14:modId xmlns:p14="http://schemas.microsoft.com/office/powerpoint/2010/main" val="1632846310"/>
              </p:ext>
            </p:extLst>
          </p:nvPr>
        </p:nvGraphicFramePr>
        <p:xfrm>
          <a:off x="4572000" y="2636912"/>
          <a:ext cx="4680000" cy="3008906"/>
        </p:xfrm>
        <a:graphic>
          <a:graphicData uri="http://schemas.openxmlformats.org/drawingml/2006/chart">
            <c:chart xmlns:c="http://schemas.openxmlformats.org/drawingml/2006/chart" xmlns:r="http://schemas.openxmlformats.org/officeDocument/2006/relationships" r:id="rId4"/>
          </a:graphicData>
        </a:graphic>
      </p:graphicFrame>
      <p:sp>
        <p:nvSpPr>
          <p:cNvPr id="18" name="Espace réservé du contenu 2"/>
          <p:cNvSpPr txBox="1">
            <a:spLocks/>
          </p:cNvSpPr>
          <p:nvPr/>
        </p:nvSpPr>
        <p:spPr>
          <a:xfrm>
            <a:off x="395536" y="2132856"/>
            <a:ext cx="8352928" cy="432048"/>
          </a:xfrm>
          <a:prstGeom prst="rect">
            <a:avLst/>
          </a:prstGeom>
          <a:ln>
            <a:noFill/>
          </a:ln>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Font typeface="Arial" panose="020B0604020202020204" pitchFamily="34" charset="0"/>
              <a:buNone/>
            </a:pPr>
            <a:r>
              <a:rPr lang="fr-FR" sz="2000" dirty="0" smtClean="0">
                <a:solidFill>
                  <a:schemeClr val="accent1"/>
                </a:solidFill>
              </a:rPr>
              <a:t>Amplitudes et phases synchrone dans le plan médian du palier</a:t>
            </a:r>
          </a:p>
        </p:txBody>
      </p:sp>
    </p:spTree>
    <p:extLst>
      <p:ext uri="{BB962C8B-B14F-4D97-AF65-F5344CB8AC3E}">
        <p14:creationId xmlns:p14="http://schemas.microsoft.com/office/powerpoint/2010/main" val="52738758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pPr algn="l"/>
            <a:r>
              <a:rPr lang="fr-FR" b="1" dirty="0" smtClean="0">
                <a:solidFill>
                  <a:schemeClr val="accent1">
                    <a:lumMod val="50000"/>
                  </a:schemeClr>
                </a:solidFill>
              </a:rPr>
              <a:t>Confrontation </a:t>
            </a:r>
            <a:r>
              <a:rPr lang="fr-FR" b="1" dirty="0" err="1" smtClean="0">
                <a:solidFill>
                  <a:schemeClr val="accent1">
                    <a:lumMod val="50000"/>
                  </a:schemeClr>
                </a:solidFill>
              </a:rPr>
              <a:t>Num</a:t>
            </a:r>
            <a:r>
              <a:rPr lang="fr-FR" b="1" dirty="0" smtClean="0">
                <a:solidFill>
                  <a:schemeClr val="accent1">
                    <a:lumMod val="50000"/>
                  </a:schemeClr>
                </a:solidFill>
              </a:rPr>
              <a:t>/</a:t>
            </a:r>
            <a:r>
              <a:rPr lang="fr-FR" b="1" dirty="0" err="1" smtClean="0">
                <a:solidFill>
                  <a:schemeClr val="accent1">
                    <a:lumMod val="50000"/>
                  </a:schemeClr>
                </a:solidFill>
              </a:rPr>
              <a:t>Exp</a:t>
            </a:r>
            <a:endParaRPr lang="fr-FR" b="1" dirty="0">
              <a:solidFill>
                <a:schemeClr val="accent1">
                  <a:lumMod val="50000"/>
                </a:schemeClr>
              </a:solidFill>
            </a:endParaRPr>
          </a:p>
        </p:txBody>
      </p:sp>
      <p:sp>
        <p:nvSpPr>
          <p:cNvPr id="4" name="Espace réservé de la date 3"/>
          <p:cNvSpPr>
            <a:spLocks noGrp="1"/>
          </p:cNvSpPr>
          <p:nvPr>
            <p:ph type="dt" sz="half" idx="10"/>
          </p:nvPr>
        </p:nvSpPr>
        <p:spPr/>
        <p:txBody>
          <a:bodyPr/>
          <a:lstStyle/>
          <a:p>
            <a:fld id="{BA08989D-451F-4CE3-8D1A-2588592FF0AE}" type="datetime1">
              <a:rPr lang="fr-FR" smtClean="0"/>
              <a:t>14/03/2019</a:t>
            </a:fld>
            <a:endParaRPr lang="fr-BE" dirty="0"/>
          </a:p>
        </p:txBody>
      </p:sp>
      <p:sp>
        <p:nvSpPr>
          <p:cNvPr id="6" name="Espace réservé du pied de page 5"/>
          <p:cNvSpPr>
            <a:spLocks noGrp="1"/>
          </p:cNvSpPr>
          <p:nvPr>
            <p:ph type="ftr" sz="quarter" idx="11"/>
          </p:nvPr>
        </p:nvSpPr>
        <p:spPr/>
        <p:txBody>
          <a:bodyPr/>
          <a:lstStyle/>
          <a:p>
            <a:r>
              <a:rPr lang="fr-BE" dirty="0" smtClean="0"/>
              <a:t>Séminaire TRIBOLUB 2018</a:t>
            </a:r>
            <a:endParaRPr lang="fr-BE" dirty="0"/>
          </a:p>
        </p:txBody>
      </p:sp>
      <p:sp>
        <p:nvSpPr>
          <p:cNvPr id="7" name="Espace réservé du numéro de diapositive 6"/>
          <p:cNvSpPr>
            <a:spLocks noGrp="1"/>
          </p:cNvSpPr>
          <p:nvPr>
            <p:ph type="sldNum" sz="quarter" idx="12"/>
          </p:nvPr>
        </p:nvSpPr>
        <p:spPr>
          <a:xfrm>
            <a:off x="6804248" y="6309320"/>
            <a:ext cx="2133600" cy="365125"/>
          </a:xfrm>
        </p:spPr>
        <p:txBody>
          <a:bodyPr/>
          <a:lstStyle/>
          <a:p>
            <a:fld id="{CF4668DC-857F-487D-BFFA-8C0CA5037977}" type="slidenum">
              <a:rPr lang="fr-BE" smtClean="0"/>
              <a:t>22</a:t>
            </a:fld>
            <a:endParaRPr lang="fr-BE" dirty="0"/>
          </a:p>
        </p:txBody>
      </p:sp>
      <p:sp>
        <p:nvSpPr>
          <p:cNvPr id="18" name="Espace réservé du contenu 2"/>
          <p:cNvSpPr>
            <a:spLocks noGrp="1"/>
          </p:cNvSpPr>
          <p:nvPr>
            <p:ph idx="1"/>
          </p:nvPr>
        </p:nvSpPr>
        <p:spPr>
          <a:xfrm>
            <a:off x="586213" y="1412776"/>
            <a:ext cx="8557787" cy="432048"/>
          </a:xfrm>
          <a:ln>
            <a:noFill/>
          </a:ln>
        </p:spPr>
        <p:txBody>
          <a:bodyPr>
            <a:noAutofit/>
          </a:bodyPr>
          <a:lstStyle/>
          <a:p>
            <a:pPr marL="0" indent="0">
              <a:buNone/>
            </a:pPr>
            <a:r>
              <a:rPr lang="fr-FR" sz="2000" dirty="0" smtClean="0">
                <a:solidFill>
                  <a:schemeClr val="accent1">
                    <a:lumMod val="50000"/>
                  </a:schemeClr>
                </a:solidFill>
              </a:rPr>
              <a:t>Comparaison du modèle avec un essai d’environ</a:t>
            </a:r>
            <a:r>
              <a:rPr lang="fr-FR" sz="2000" dirty="0" smtClean="0">
                <a:solidFill>
                  <a:schemeClr val="accent1">
                    <a:lumMod val="50000"/>
                  </a:schemeClr>
                </a:solidFill>
                <a:latin typeface="Calibri"/>
              </a:rPr>
              <a:t> 25 min </a:t>
            </a:r>
            <a:endParaRPr lang="fr-FR" sz="2000" dirty="0" smtClean="0">
              <a:solidFill>
                <a:schemeClr val="accent1">
                  <a:lumMod val="50000"/>
                </a:schemeClr>
              </a:solidFill>
            </a:endParaRPr>
          </a:p>
        </p:txBody>
      </p:sp>
      <p:graphicFrame>
        <p:nvGraphicFramePr>
          <p:cNvPr id="19" name="Graphique 18"/>
          <p:cNvGraphicFramePr>
            <a:graphicFrameLocks noChangeAspect="1"/>
          </p:cNvGraphicFramePr>
          <p:nvPr>
            <p:extLst>
              <p:ext uri="{D42A27DB-BD31-4B8C-83A1-F6EECF244321}">
                <p14:modId xmlns:p14="http://schemas.microsoft.com/office/powerpoint/2010/main" val="1973597234"/>
              </p:ext>
            </p:extLst>
          </p:nvPr>
        </p:nvGraphicFramePr>
        <p:xfrm>
          <a:off x="4464000" y="2420888"/>
          <a:ext cx="4680000" cy="3312368"/>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1" name="Graphique 10"/>
          <p:cNvGraphicFramePr>
            <a:graphicFrameLocks noChangeAspect="1"/>
          </p:cNvGraphicFramePr>
          <p:nvPr>
            <p:extLst>
              <p:ext uri="{D42A27DB-BD31-4B8C-83A1-F6EECF244321}">
                <p14:modId xmlns:p14="http://schemas.microsoft.com/office/powerpoint/2010/main" val="2608478016"/>
              </p:ext>
            </p:extLst>
          </p:nvPr>
        </p:nvGraphicFramePr>
        <p:xfrm>
          <a:off x="0" y="2289004"/>
          <a:ext cx="4680000" cy="3444252"/>
        </p:xfrm>
        <a:graphic>
          <a:graphicData uri="http://schemas.openxmlformats.org/drawingml/2006/chart">
            <c:chart xmlns:c="http://schemas.openxmlformats.org/drawingml/2006/chart" xmlns:r="http://schemas.openxmlformats.org/officeDocument/2006/relationships" r:id="rId4"/>
          </a:graphicData>
        </a:graphic>
      </p:graphicFrame>
      <p:sp>
        <p:nvSpPr>
          <p:cNvPr id="5" name="Rectangle 4"/>
          <p:cNvSpPr/>
          <p:nvPr/>
        </p:nvSpPr>
        <p:spPr>
          <a:xfrm>
            <a:off x="1763688" y="2132856"/>
            <a:ext cx="1425198" cy="400110"/>
          </a:xfrm>
          <a:prstGeom prst="rect">
            <a:avLst/>
          </a:prstGeom>
        </p:spPr>
        <p:txBody>
          <a:bodyPr wrap="none">
            <a:spAutoFit/>
          </a:bodyPr>
          <a:lstStyle/>
          <a:p>
            <a:r>
              <a:rPr lang="fr-FR" sz="2000" dirty="0" smtClean="0">
                <a:solidFill>
                  <a:schemeClr val="accent1"/>
                </a:solidFill>
                <a:latin typeface="Calibri"/>
              </a:rPr>
              <a:t>∆T du rotor </a:t>
            </a:r>
            <a:endParaRPr lang="fr-FR" sz="2000" dirty="0">
              <a:solidFill>
                <a:schemeClr val="accent1"/>
              </a:solidFill>
            </a:endParaRPr>
          </a:p>
        </p:txBody>
      </p:sp>
      <p:sp>
        <p:nvSpPr>
          <p:cNvPr id="20" name="Rectangle 19"/>
          <p:cNvSpPr/>
          <p:nvPr/>
        </p:nvSpPr>
        <p:spPr>
          <a:xfrm>
            <a:off x="5148064" y="2132856"/>
            <a:ext cx="3778086" cy="400110"/>
          </a:xfrm>
          <a:prstGeom prst="rect">
            <a:avLst/>
          </a:prstGeom>
        </p:spPr>
        <p:txBody>
          <a:bodyPr wrap="none">
            <a:spAutoFit/>
          </a:bodyPr>
          <a:lstStyle/>
          <a:p>
            <a:r>
              <a:rPr lang="fr-FR" sz="2000" dirty="0" smtClean="0">
                <a:solidFill>
                  <a:schemeClr val="accent1"/>
                </a:solidFill>
                <a:latin typeface="Calibri"/>
              </a:rPr>
              <a:t>Températures à la surface du rotor</a:t>
            </a:r>
            <a:endParaRPr lang="fr-FR" sz="2000" dirty="0">
              <a:solidFill>
                <a:schemeClr val="accent1"/>
              </a:solidFill>
            </a:endParaRPr>
          </a:p>
        </p:txBody>
      </p:sp>
    </p:spTree>
    <p:extLst>
      <p:ext uri="{BB962C8B-B14F-4D97-AF65-F5344CB8AC3E}">
        <p14:creationId xmlns:p14="http://schemas.microsoft.com/office/powerpoint/2010/main" val="304109812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Espace réservé du contenu 2"/>
          <p:cNvSpPr txBox="1">
            <a:spLocks/>
          </p:cNvSpPr>
          <p:nvPr/>
        </p:nvSpPr>
        <p:spPr>
          <a:xfrm>
            <a:off x="432048" y="1412776"/>
            <a:ext cx="8748464" cy="5184577"/>
          </a:xfrm>
          <a:prstGeom prst="rect">
            <a:avLst/>
          </a:prstGeom>
          <a:ln>
            <a:noFill/>
          </a:ln>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fr-FR" sz="2400" dirty="0" smtClean="0">
                <a:solidFill>
                  <a:schemeClr val="accent1">
                    <a:lumMod val="50000"/>
                  </a:schemeClr>
                </a:solidFill>
              </a:rPr>
              <a:t>Suivi de la zone de cavitation par ultrasons</a:t>
            </a:r>
          </a:p>
        </p:txBody>
      </p:sp>
      <p:sp>
        <p:nvSpPr>
          <p:cNvPr id="2" name="Titre 1"/>
          <p:cNvSpPr>
            <a:spLocks noGrp="1"/>
          </p:cNvSpPr>
          <p:nvPr>
            <p:ph type="title"/>
          </p:nvPr>
        </p:nvSpPr>
        <p:spPr/>
        <p:txBody>
          <a:bodyPr/>
          <a:lstStyle/>
          <a:p>
            <a:pPr algn="l"/>
            <a:r>
              <a:rPr lang="fr-FR" b="1" dirty="0" smtClean="0">
                <a:solidFill>
                  <a:schemeClr val="accent1">
                    <a:lumMod val="50000"/>
                  </a:schemeClr>
                </a:solidFill>
              </a:rPr>
              <a:t>Perspectives</a:t>
            </a:r>
            <a:endParaRPr lang="fr-FR" b="1" dirty="0">
              <a:solidFill>
                <a:schemeClr val="accent1">
                  <a:lumMod val="50000"/>
                </a:schemeClr>
              </a:solidFill>
            </a:endParaRPr>
          </a:p>
        </p:txBody>
      </p:sp>
      <p:sp>
        <p:nvSpPr>
          <p:cNvPr id="4" name="Espace réservé de la date 3"/>
          <p:cNvSpPr>
            <a:spLocks noGrp="1"/>
          </p:cNvSpPr>
          <p:nvPr>
            <p:ph type="dt" sz="half" idx="10"/>
          </p:nvPr>
        </p:nvSpPr>
        <p:spPr/>
        <p:txBody>
          <a:bodyPr/>
          <a:lstStyle/>
          <a:p>
            <a:fld id="{BA08989D-451F-4CE3-8D1A-2588592FF0AE}" type="datetime1">
              <a:rPr lang="fr-FR" smtClean="0"/>
              <a:t>14/03/2019</a:t>
            </a:fld>
            <a:endParaRPr lang="fr-BE" dirty="0"/>
          </a:p>
        </p:txBody>
      </p:sp>
      <p:sp>
        <p:nvSpPr>
          <p:cNvPr id="6" name="Espace réservé du pied de page 5"/>
          <p:cNvSpPr>
            <a:spLocks noGrp="1"/>
          </p:cNvSpPr>
          <p:nvPr>
            <p:ph type="ftr" sz="quarter" idx="11"/>
          </p:nvPr>
        </p:nvSpPr>
        <p:spPr/>
        <p:txBody>
          <a:bodyPr/>
          <a:lstStyle/>
          <a:p>
            <a:r>
              <a:rPr lang="fr-BE" dirty="0" smtClean="0"/>
              <a:t>Séminaire TRIBOLUB 2018</a:t>
            </a:r>
            <a:endParaRPr lang="fr-BE" dirty="0"/>
          </a:p>
        </p:txBody>
      </p:sp>
      <p:sp>
        <p:nvSpPr>
          <p:cNvPr id="7" name="Espace réservé du numéro de diapositive 6"/>
          <p:cNvSpPr>
            <a:spLocks noGrp="1"/>
          </p:cNvSpPr>
          <p:nvPr>
            <p:ph type="sldNum" sz="quarter" idx="12"/>
          </p:nvPr>
        </p:nvSpPr>
        <p:spPr/>
        <p:txBody>
          <a:bodyPr/>
          <a:lstStyle/>
          <a:p>
            <a:fld id="{CF4668DC-857F-487D-BFFA-8C0CA5037977}" type="slidenum">
              <a:rPr lang="fr-BE" smtClean="0"/>
              <a:t>23</a:t>
            </a:fld>
            <a:endParaRPr lang="fr-BE" dirty="0"/>
          </a:p>
        </p:txBody>
      </p:sp>
      <p:pic>
        <p:nvPicPr>
          <p:cNvPr id="13" name="Imag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5173" y="2996952"/>
            <a:ext cx="2929139" cy="3011993"/>
          </a:xfrm>
          <a:prstGeom prst="rect">
            <a:avLst/>
          </a:prstGeom>
        </p:spPr>
      </p:pic>
    </p:spTree>
    <p:extLst>
      <p:ext uri="{BB962C8B-B14F-4D97-AF65-F5344CB8AC3E}">
        <p14:creationId xmlns:p14="http://schemas.microsoft.com/office/powerpoint/2010/main" val="182052565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à coins arrondis 12"/>
          <p:cNvSpPr/>
          <p:nvPr/>
        </p:nvSpPr>
        <p:spPr>
          <a:xfrm>
            <a:off x="971600" y="2492896"/>
            <a:ext cx="7092788" cy="1944216"/>
          </a:xfrm>
          <a:prstGeom prst="roundRect">
            <a:avLst>
              <a:gd name="adj" fmla="val 5880"/>
            </a:avLst>
          </a:prstGeom>
          <a:ln>
            <a:noFill/>
          </a:ln>
          <a:effectLst>
            <a:outerShdw blurRad="40000" dist="20000" dir="5400000" rotWithShape="0">
              <a:srgbClr val="000000">
                <a:alpha val="38000"/>
              </a:srgbClr>
            </a:outerShdw>
            <a:softEdge rad="31750"/>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fr-FR" dirty="0"/>
          </a:p>
        </p:txBody>
      </p:sp>
      <p:sp>
        <p:nvSpPr>
          <p:cNvPr id="2" name="Titre 1"/>
          <p:cNvSpPr>
            <a:spLocks noGrp="1"/>
          </p:cNvSpPr>
          <p:nvPr>
            <p:ph type="title"/>
          </p:nvPr>
        </p:nvSpPr>
        <p:spPr>
          <a:xfrm>
            <a:off x="457200" y="2857500"/>
            <a:ext cx="8229600" cy="1143000"/>
          </a:xfrm>
        </p:spPr>
        <p:txBody>
          <a:bodyPr>
            <a:normAutofit fontScale="90000"/>
          </a:bodyPr>
          <a:lstStyle/>
          <a:p>
            <a:r>
              <a:rPr lang="fr-FR" b="1" dirty="0" smtClean="0">
                <a:solidFill>
                  <a:schemeClr val="accent1">
                    <a:lumMod val="50000"/>
                  </a:schemeClr>
                </a:solidFill>
              </a:rPr>
              <a:t>Merci de votre attention</a:t>
            </a:r>
            <a:br>
              <a:rPr lang="fr-FR" b="1" dirty="0" smtClean="0">
                <a:solidFill>
                  <a:schemeClr val="accent1">
                    <a:lumMod val="50000"/>
                  </a:schemeClr>
                </a:solidFill>
              </a:rPr>
            </a:br>
            <a:r>
              <a:rPr lang="fr-FR" b="1" dirty="0" smtClean="0">
                <a:solidFill>
                  <a:schemeClr val="accent1">
                    <a:lumMod val="50000"/>
                  </a:schemeClr>
                </a:solidFill>
              </a:rPr>
              <a:t>Questions ?</a:t>
            </a:r>
            <a:endParaRPr lang="fr-FR" b="1" dirty="0">
              <a:solidFill>
                <a:schemeClr val="accent1">
                  <a:lumMod val="50000"/>
                </a:schemeClr>
              </a:solidFill>
            </a:endParaRPr>
          </a:p>
        </p:txBody>
      </p:sp>
      <p:sp>
        <p:nvSpPr>
          <p:cNvPr id="4" name="Espace réservé de la date 3"/>
          <p:cNvSpPr>
            <a:spLocks noGrp="1"/>
          </p:cNvSpPr>
          <p:nvPr>
            <p:ph type="dt" sz="half" idx="10"/>
          </p:nvPr>
        </p:nvSpPr>
        <p:spPr/>
        <p:txBody>
          <a:bodyPr/>
          <a:lstStyle/>
          <a:p>
            <a:fld id="{BA08989D-451F-4CE3-8D1A-2588592FF0AE}" type="datetime1">
              <a:rPr lang="fr-FR" smtClean="0"/>
              <a:t>14/03/2019</a:t>
            </a:fld>
            <a:endParaRPr lang="fr-BE" dirty="0"/>
          </a:p>
        </p:txBody>
      </p:sp>
      <p:sp>
        <p:nvSpPr>
          <p:cNvPr id="6" name="Espace réservé du pied de page 5"/>
          <p:cNvSpPr>
            <a:spLocks noGrp="1"/>
          </p:cNvSpPr>
          <p:nvPr>
            <p:ph type="ftr" sz="quarter" idx="11"/>
          </p:nvPr>
        </p:nvSpPr>
        <p:spPr/>
        <p:txBody>
          <a:bodyPr/>
          <a:lstStyle/>
          <a:p>
            <a:r>
              <a:rPr lang="fr-BE" dirty="0" smtClean="0"/>
              <a:t>Séminaire TRIBOLUB 2018</a:t>
            </a:r>
            <a:endParaRPr lang="fr-BE" dirty="0"/>
          </a:p>
        </p:txBody>
      </p:sp>
      <p:sp>
        <p:nvSpPr>
          <p:cNvPr id="7" name="Espace réservé du numéro de diapositive 6"/>
          <p:cNvSpPr>
            <a:spLocks noGrp="1"/>
          </p:cNvSpPr>
          <p:nvPr>
            <p:ph type="sldNum" sz="quarter" idx="12"/>
          </p:nvPr>
        </p:nvSpPr>
        <p:spPr/>
        <p:txBody>
          <a:bodyPr/>
          <a:lstStyle/>
          <a:p>
            <a:fld id="{CF4668DC-857F-487D-BFFA-8C0CA5037977}" type="slidenum">
              <a:rPr lang="fr-BE" smtClean="0"/>
              <a:t>24</a:t>
            </a:fld>
            <a:endParaRPr lang="fr-BE" dirty="0"/>
          </a:p>
        </p:txBody>
      </p:sp>
    </p:spTree>
    <p:extLst>
      <p:ext uri="{BB962C8B-B14F-4D97-AF65-F5344CB8AC3E}">
        <p14:creationId xmlns:p14="http://schemas.microsoft.com/office/powerpoint/2010/main" val="402869057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pPr algn="l"/>
            <a:r>
              <a:rPr lang="fr-FR" b="1" dirty="0" smtClean="0">
                <a:solidFill>
                  <a:schemeClr val="accent1">
                    <a:lumMod val="50000"/>
                  </a:schemeClr>
                </a:solidFill>
              </a:rPr>
              <a:t>Objectif de l’étude expérimentale</a:t>
            </a:r>
            <a:endParaRPr lang="fr-FR" b="1" dirty="0">
              <a:solidFill>
                <a:schemeClr val="accent1">
                  <a:lumMod val="50000"/>
                </a:schemeClr>
              </a:solidFill>
            </a:endParaRPr>
          </a:p>
        </p:txBody>
      </p:sp>
      <p:sp>
        <p:nvSpPr>
          <p:cNvPr id="3" name="Espace réservé du contenu 2"/>
          <p:cNvSpPr>
            <a:spLocks noGrp="1"/>
          </p:cNvSpPr>
          <p:nvPr>
            <p:ph idx="1"/>
          </p:nvPr>
        </p:nvSpPr>
        <p:spPr>
          <a:xfrm>
            <a:off x="467544" y="1772816"/>
            <a:ext cx="8229600" cy="1038844"/>
          </a:xfrm>
        </p:spPr>
        <p:txBody>
          <a:bodyPr>
            <a:normAutofit/>
          </a:bodyPr>
          <a:lstStyle/>
          <a:p>
            <a:pPr marL="0" indent="0" algn="ctr">
              <a:buNone/>
            </a:pPr>
            <a:r>
              <a:rPr lang="fr-FR" sz="3000" dirty="0" smtClean="0">
                <a:solidFill>
                  <a:schemeClr val="accent1"/>
                </a:solidFill>
              </a:rPr>
              <a:t>Mettre en évidence l’apparition de l’effet Morton dans un palier hydrodynamique</a:t>
            </a:r>
          </a:p>
          <a:p>
            <a:pPr marL="0" indent="0" algn="ctr">
              <a:buNone/>
            </a:pPr>
            <a:endParaRPr lang="fr-FR" sz="3000" dirty="0">
              <a:solidFill>
                <a:schemeClr val="accent1"/>
              </a:solidFill>
            </a:endParaRPr>
          </a:p>
        </p:txBody>
      </p:sp>
      <p:sp>
        <p:nvSpPr>
          <p:cNvPr id="4" name="Espace réservé de la date 3"/>
          <p:cNvSpPr>
            <a:spLocks noGrp="1"/>
          </p:cNvSpPr>
          <p:nvPr>
            <p:ph type="dt" sz="half" idx="10"/>
          </p:nvPr>
        </p:nvSpPr>
        <p:spPr/>
        <p:txBody>
          <a:bodyPr/>
          <a:lstStyle/>
          <a:p>
            <a:fld id="{BA08989D-451F-4CE3-8D1A-2588592FF0AE}" type="datetime1">
              <a:rPr lang="fr-FR" smtClean="0"/>
              <a:t>14/03/2019</a:t>
            </a:fld>
            <a:endParaRPr lang="fr-BE" dirty="0"/>
          </a:p>
        </p:txBody>
      </p:sp>
      <p:sp>
        <p:nvSpPr>
          <p:cNvPr id="6" name="Espace réservé du pied de page 5"/>
          <p:cNvSpPr>
            <a:spLocks noGrp="1"/>
          </p:cNvSpPr>
          <p:nvPr>
            <p:ph type="ftr" sz="quarter" idx="11"/>
          </p:nvPr>
        </p:nvSpPr>
        <p:spPr/>
        <p:txBody>
          <a:bodyPr/>
          <a:lstStyle/>
          <a:p>
            <a:r>
              <a:rPr lang="fr-BE" dirty="0" smtClean="0"/>
              <a:t>Séminaire TRIBOLUB 2018</a:t>
            </a:r>
            <a:endParaRPr lang="fr-BE" dirty="0"/>
          </a:p>
        </p:txBody>
      </p:sp>
      <p:sp>
        <p:nvSpPr>
          <p:cNvPr id="7" name="Espace réservé du numéro de diapositive 6"/>
          <p:cNvSpPr>
            <a:spLocks noGrp="1"/>
          </p:cNvSpPr>
          <p:nvPr>
            <p:ph type="sldNum" sz="quarter" idx="12"/>
          </p:nvPr>
        </p:nvSpPr>
        <p:spPr/>
        <p:txBody>
          <a:bodyPr/>
          <a:lstStyle/>
          <a:p>
            <a:fld id="{CF4668DC-857F-487D-BFFA-8C0CA5037977}" type="slidenum">
              <a:rPr lang="fr-BE" smtClean="0"/>
              <a:t>3</a:t>
            </a:fld>
            <a:endParaRPr lang="fr-BE" dirty="0"/>
          </a:p>
        </p:txBody>
      </p:sp>
      <p:sp>
        <p:nvSpPr>
          <p:cNvPr id="5" name="Flèche vers le bas 4"/>
          <p:cNvSpPr/>
          <p:nvPr/>
        </p:nvSpPr>
        <p:spPr>
          <a:xfrm rot="2700000">
            <a:off x="3097119" y="2687806"/>
            <a:ext cx="566753" cy="1562239"/>
          </a:xfrm>
          <a:prstGeom prst="downArrow">
            <a:avLst/>
          </a:prstGeom>
          <a:solidFill>
            <a:schemeClr val="accent1">
              <a:lumMod val="20000"/>
              <a:lumOff val="80000"/>
            </a:schemeClr>
          </a:solidFill>
          <a:ln w="12700">
            <a:solidFill>
              <a:schemeClr val="accent1">
                <a:lumMod val="50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fr-FR" dirty="0"/>
          </a:p>
        </p:txBody>
      </p:sp>
      <p:sp>
        <p:nvSpPr>
          <p:cNvPr id="13" name="Rectangle 12"/>
          <p:cNvSpPr/>
          <p:nvPr/>
        </p:nvSpPr>
        <p:spPr>
          <a:xfrm>
            <a:off x="4578231" y="4326195"/>
            <a:ext cx="3456382" cy="830997"/>
          </a:xfrm>
          <a:prstGeom prst="rect">
            <a:avLst/>
          </a:prstGeom>
        </p:spPr>
        <p:txBody>
          <a:bodyPr wrap="square" numCol="1">
            <a:spAutoFit/>
          </a:bodyPr>
          <a:lstStyle/>
          <a:p>
            <a:pPr algn="ctr"/>
            <a:r>
              <a:rPr lang="fr-FR" sz="2400" dirty="0" smtClean="0">
                <a:solidFill>
                  <a:schemeClr val="accent1"/>
                </a:solidFill>
              </a:rPr>
              <a:t>Valider </a:t>
            </a:r>
            <a:r>
              <a:rPr lang="fr-FR" sz="2400" dirty="0">
                <a:solidFill>
                  <a:schemeClr val="accent1"/>
                </a:solidFill>
              </a:rPr>
              <a:t>le code de calcul </a:t>
            </a:r>
            <a:r>
              <a:rPr lang="fr-FR" sz="2400" dirty="0" smtClean="0">
                <a:solidFill>
                  <a:schemeClr val="accent1"/>
                </a:solidFill>
              </a:rPr>
              <a:t>développé </a:t>
            </a:r>
            <a:r>
              <a:rPr lang="fr-FR" sz="2400" dirty="0">
                <a:solidFill>
                  <a:schemeClr val="accent1"/>
                </a:solidFill>
              </a:rPr>
              <a:t>par </a:t>
            </a:r>
            <a:r>
              <a:rPr lang="fr-FR" sz="2400" dirty="0" smtClean="0">
                <a:solidFill>
                  <a:schemeClr val="accent1"/>
                </a:solidFill>
              </a:rPr>
              <a:t>EDF</a:t>
            </a:r>
            <a:endParaRPr lang="fr-FR" sz="2400" dirty="0">
              <a:solidFill>
                <a:schemeClr val="accent1"/>
              </a:solidFill>
            </a:endParaRPr>
          </a:p>
        </p:txBody>
      </p:sp>
      <p:sp>
        <p:nvSpPr>
          <p:cNvPr id="14" name="Rectangle 13"/>
          <p:cNvSpPr/>
          <p:nvPr/>
        </p:nvSpPr>
        <p:spPr>
          <a:xfrm>
            <a:off x="1115616" y="4326194"/>
            <a:ext cx="3456383" cy="830997"/>
          </a:xfrm>
          <a:prstGeom prst="rect">
            <a:avLst/>
          </a:prstGeom>
        </p:spPr>
        <p:txBody>
          <a:bodyPr wrap="square">
            <a:spAutoFit/>
          </a:bodyPr>
          <a:lstStyle/>
          <a:p>
            <a:pPr algn="ctr"/>
            <a:r>
              <a:rPr lang="fr-FR" sz="2400" dirty="0">
                <a:solidFill>
                  <a:schemeClr val="accent1"/>
                </a:solidFill>
              </a:rPr>
              <a:t>Enrichir la compréhension de l’effet </a:t>
            </a:r>
            <a:r>
              <a:rPr lang="fr-FR" sz="2400" dirty="0" smtClean="0">
                <a:solidFill>
                  <a:schemeClr val="accent1"/>
                </a:solidFill>
              </a:rPr>
              <a:t>Morton</a:t>
            </a:r>
            <a:endParaRPr lang="fr-FR" sz="2400" dirty="0">
              <a:solidFill>
                <a:schemeClr val="accent1"/>
              </a:solidFill>
            </a:endParaRPr>
          </a:p>
        </p:txBody>
      </p:sp>
      <p:sp>
        <p:nvSpPr>
          <p:cNvPr id="17" name="Flèche vers le bas 16"/>
          <p:cNvSpPr/>
          <p:nvPr/>
        </p:nvSpPr>
        <p:spPr>
          <a:xfrm rot="-2700000">
            <a:off x="5513751" y="2687805"/>
            <a:ext cx="566753" cy="1562239"/>
          </a:xfrm>
          <a:prstGeom prst="downArrow">
            <a:avLst/>
          </a:prstGeom>
          <a:solidFill>
            <a:schemeClr val="accent1">
              <a:lumMod val="20000"/>
              <a:lumOff val="80000"/>
            </a:schemeClr>
          </a:solidFill>
          <a:ln w="12700">
            <a:solidFill>
              <a:schemeClr val="accent1">
                <a:lumMod val="50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fr-FR" dirty="0"/>
          </a:p>
        </p:txBody>
      </p:sp>
    </p:spTree>
    <p:extLst>
      <p:ext uri="{BB962C8B-B14F-4D97-AF65-F5344CB8AC3E}">
        <p14:creationId xmlns:p14="http://schemas.microsoft.com/office/powerpoint/2010/main" val="346788312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3" name="ZoneTexte 522"/>
          <p:cNvSpPr txBox="1"/>
          <p:nvPr/>
        </p:nvSpPr>
        <p:spPr>
          <a:xfrm>
            <a:off x="-36512" y="4124732"/>
            <a:ext cx="4590596" cy="1077218"/>
          </a:xfrm>
          <a:prstGeom prst="rect">
            <a:avLst/>
          </a:prstGeom>
          <a:noFill/>
        </p:spPr>
        <p:txBody>
          <a:bodyPr wrap="square" rtlCol="0">
            <a:spAutoFit/>
          </a:bodyPr>
          <a:lstStyle/>
          <a:p>
            <a:pPr algn="ctr"/>
            <a:r>
              <a:rPr lang="fr-FR" sz="1600" dirty="0" smtClean="0"/>
              <a:t>Déformation thermique crée un  effort </a:t>
            </a:r>
          </a:p>
          <a:p>
            <a:pPr algn="ctr"/>
            <a:endParaRPr lang="fr-FR" sz="1600" dirty="0" smtClean="0"/>
          </a:p>
          <a:p>
            <a:pPr algn="ctr"/>
            <a:r>
              <a:rPr lang="fr-FR" sz="1600" dirty="0" smtClean="0"/>
              <a:t>Effort résultant du balourd et de la déformation thermique du </a:t>
            </a:r>
            <a:r>
              <a:rPr lang="fr-FR" sz="1600" dirty="0" smtClean="0">
                <a:latin typeface="Calibri"/>
              </a:rPr>
              <a:t>rotor</a:t>
            </a:r>
          </a:p>
        </p:txBody>
      </p:sp>
      <p:grpSp>
        <p:nvGrpSpPr>
          <p:cNvPr id="99" name="Groupe 98"/>
          <p:cNvGrpSpPr/>
          <p:nvPr/>
        </p:nvGrpSpPr>
        <p:grpSpPr>
          <a:xfrm>
            <a:off x="-1854983" y="-1131539"/>
            <a:ext cx="6138951" cy="5292608"/>
            <a:chOff x="-1854983" y="-1131539"/>
            <a:chExt cx="6138951" cy="5292608"/>
          </a:xfrm>
        </p:grpSpPr>
        <p:sp>
          <p:nvSpPr>
            <p:cNvPr id="181" name="Rectangle 180"/>
            <p:cNvSpPr/>
            <p:nvPr/>
          </p:nvSpPr>
          <p:spPr>
            <a:xfrm>
              <a:off x="525194" y="1268760"/>
              <a:ext cx="3592032" cy="2855972"/>
            </a:xfrm>
            <a:prstGeom prst="rect">
              <a:avLst/>
            </a:prstGeom>
            <a:solidFill>
              <a:schemeClr val="accent1">
                <a:lumMod val="20000"/>
                <a:lumOff val="80000"/>
              </a:schemeClr>
            </a:solidFill>
            <a:ln w="12700">
              <a:solidFill>
                <a:schemeClr val="accent1">
                  <a:lumMod val="50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fr-FR" dirty="0"/>
            </a:p>
          </p:txBody>
        </p:sp>
        <p:grpSp>
          <p:nvGrpSpPr>
            <p:cNvPr id="419" name="Groupe 418"/>
            <p:cNvGrpSpPr/>
            <p:nvPr/>
          </p:nvGrpSpPr>
          <p:grpSpPr>
            <a:xfrm>
              <a:off x="-1854983" y="-1131539"/>
              <a:ext cx="6138951" cy="5292608"/>
              <a:chOff x="2374540" y="296632"/>
              <a:chExt cx="6138951" cy="5292608"/>
            </a:xfrm>
          </p:grpSpPr>
          <p:sp>
            <p:nvSpPr>
              <p:cNvPr id="420" name="Arc 419"/>
              <p:cNvSpPr/>
              <p:nvPr/>
            </p:nvSpPr>
            <p:spPr>
              <a:xfrm rot="19200000">
                <a:off x="3861829" y="2167174"/>
                <a:ext cx="2786400" cy="2185200"/>
              </a:xfrm>
              <a:prstGeom prst="arc">
                <a:avLst>
                  <a:gd name="adj1" fmla="val 1325772"/>
                  <a:gd name="adj2" fmla="val 1891897"/>
                </a:avLst>
              </a:prstGeom>
              <a:ln>
                <a:solidFill>
                  <a:schemeClr val="tx1">
                    <a:lumMod val="65000"/>
                    <a:lumOff val="35000"/>
                  </a:schemeClr>
                </a:solidFill>
                <a:headEnd type="none"/>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421" name="Arc 420"/>
              <p:cNvSpPr/>
              <p:nvPr/>
            </p:nvSpPr>
            <p:spPr>
              <a:xfrm rot="19200000">
                <a:off x="3857509" y="2170710"/>
                <a:ext cx="2786400" cy="2185200"/>
              </a:xfrm>
              <a:prstGeom prst="arc">
                <a:avLst>
                  <a:gd name="adj1" fmla="val 2183109"/>
                  <a:gd name="adj2" fmla="val 8363717"/>
                </a:avLst>
              </a:prstGeom>
              <a:ln>
                <a:solidFill>
                  <a:schemeClr val="tx1">
                    <a:lumMod val="65000"/>
                    <a:lumOff val="3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423" name="Arc 422"/>
              <p:cNvSpPr/>
              <p:nvPr/>
            </p:nvSpPr>
            <p:spPr>
              <a:xfrm>
                <a:off x="2374540" y="296632"/>
                <a:ext cx="5040000" cy="5040000"/>
              </a:xfrm>
              <a:prstGeom prst="arc">
                <a:avLst>
                  <a:gd name="adj1" fmla="val 21548828"/>
                  <a:gd name="adj2" fmla="val 5471460"/>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cxnSp>
            <p:nvCxnSpPr>
              <p:cNvPr id="424" name="Connecteur droit 423"/>
              <p:cNvCxnSpPr/>
              <p:nvPr/>
            </p:nvCxnSpPr>
            <p:spPr>
              <a:xfrm flipH="1">
                <a:off x="5344686" y="3933056"/>
                <a:ext cx="2899722" cy="193514"/>
              </a:xfrm>
              <a:prstGeom prst="line">
                <a:avLst/>
              </a:prstGeom>
              <a:ln>
                <a:solidFill>
                  <a:schemeClr val="tx1"/>
                </a:solidFill>
                <a:prstDash val="dashDot"/>
              </a:ln>
            </p:spPr>
            <p:style>
              <a:lnRef idx="1">
                <a:schemeClr val="accent1"/>
              </a:lnRef>
              <a:fillRef idx="0">
                <a:schemeClr val="accent1"/>
              </a:fillRef>
              <a:effectRef idx="0">
                <a:schemeClr val="accent1"/>
              </a:effectRef>
              <a:fontRef idx="minor">
                <a:schemeClr val="tx1"/>
              </a:fontRef>
            </p:style>
          </p:cxnSp>
          <p:sp>
            <p:nvSpPr>
              <p:cNvPr id="425" name="ZoneTexte 424"/>
              <p:cNvSpPr txBox="1"/>
              <p:nvPr/>
            </p:nvSpPr>
            <p:spPr>
              <a:xfrm>
                <a:off x="5729764" y="3764308"/>
                <a:ext cx="504056" cy="307777"/>
              </a:xfrm>
              <a:prstGeom prst="rect">
                <a:avLst/>
              </a:prstGeom>
              <a:noFill/>
            </p:spPr>
            <p:txBody>
              <a:bodyPr wrap="square" rtlCol="0">
                <a:spAutoFit/>
              </a:bodyPr>
              <a:lstStyle/>
              <a:p>
                <a:pPr algn="ctr"/>
                <a:r>
                  <a:rPr lang="fr-FR" sz="1400" dirty="0" smtClean="0"/>
                  <a:t>O</a:t>
                </a:r>
                <a:r>
                  <a:rPr lang="fr-FR" sz="1400" baseline="-25000" dirty="0" smtClean="0"/>
                  <a:t>r</a:t>
                </a:r>
                <a:endParaRPr lang="fr-FR" sz="1400" baseline="-25000" dirty="0"/>
              </a:p>
            </p:txBody>
          </p:sp>
          <p:sp>
            <p:nvSpPr>
              <p:cNvPr id="426" name="Arc 425"/>
              <p:cNvSpPr/>
              <p:nvPr/>
            </p:nvSpPr>
            <p:spPr>
              <a:xfrm>
                <a:off x="4630856" y="2738867"/>
                <a:ext cx="2700000" cy="2700000"/>
              </a:xfrm>
              <a:prstGeom prst="arc">
                <a:avLst>
                  <a:gd name="adj1" fmla="val 21378247"/>
                  <a:gd name="adj2" fmla="val 3003244"/>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427" name="ZoneTexte 426"/>
              <p:cNvSpPr txBox="1"/>
              <p:nvPr/>
            </p:nvSpPr>
            <p:spPr>
              <a:xfrm>
                <a:off x="5548808" y="3429000"/>
                <a:ext cx="504056" cy="338554"/>
              </a:xfrm>
              <a:prstGeom prst="rect">
                <a:avLst/>
              </a:prstGeom>
              <a:noFill/>
            </p:spPr>
            <p:txBody>
              <a:bodyPr wrap="square" rtlCol="0">
                <a:spAutoFit/>
              </a:bodyPr>
              <a:lstStyle/>
              <a:p>
                <a:pPr algn="ctr"/>
                <a:r>
                  <a:rPr lang="el-GR" sz="1600" dirty="0" smtClean="0"/>
                  <a:t>Ω</a:t>
                </a:r>
                <a:endParaRPr lang="fr-FR" sz="1600" dirty="0"/>
              </a:p>
            </p:txBody>
          </p:sp>
          <p:sp>
            <p:nvSpPr>
              <p:cNvPr id="428" name="Arc 427"/>
              <p:cNvSpPr/>
              <p:nvPr/>
            </p:nvSpPr>
            <p:spPr>
              <a:xfrm rot="16200000">
                <a:off x="5344686" y="3460571"/>
                <a:ext cx="1260000" cy="1260000"/>
              </a:xfrm>
              <a:prstGeom prst="arc">
                <a:avLst>
                  <a:gd name="adj1" fmla="val 19438523"/>
                  <a:gd name="adj2" fmla="val 20425042"/>
                </a:avLst>
              </a:prstGeom>
              <a:ln>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429" name="ZoneTexte 428"/>
              <p:cNvSpPr txBox="1"/>
              <p:nvPr/>
            </p:nvSpPr>
            <p:spPr>
              <a:xfrm>
                <a:off x="4427984" y="5281463"/>
                <a:ext cx="1728192" cy="307777"/>
              </a:xfrm>
              <a:prstGeom prst="rect">
                <a:avLst/>
              </a:prstGeom>
              <a:noFill/>
            </p:spPr>
            <p:txBody>
              <a:bodyPr wrap="square" rtlCol="0">
                <a:spAutoFit/>
              </a:bodyPr>
              <a:lstStyle/>
              <a:p>
                <a:pPr algn="ctr"/>
                <a:r>
                  <a:rPr lang="fr-FR" sz="1400" dirty="0" smtClean="0"/>
                  <a:t>Coussinet</a:t>
                </a:r>
                <a:endParaRPr lang="fr-FR" sz="1400" dirty="0"/>
              </a:p>
            </p:txBody>
          </p:sp>
          <p:sp>
            <p:nvSpPr>
              <p:cNvPr id="430" name="ZoneTexte 429"/>
              <p:cNvSpPr txBox="1"/>
              <p:nvPr/>
            </p:nvSpPr>
            <p:spPr>
              <a:xfrm>
                <a:off x="5220071" y="4088867"/>
                <a:ext cx="435955" cy="338554"/>
              </a:xfrm>
              <a:prstGeom prst="rect">
                <a:avLst/>
              </a:prstGeom>
              <a:noFill/>
            </p:spPr>
            <p:txBody>
              <a:bodyPr wrap="square" rtlCol="0">
                <a:spAutoFit/>
              </a:bodyPr>
              <a:lstStyle/>
              <a:p>
                <a:pPr algn="ctr"/>
                <a:r>
                  <a:rPr lang="el-GR" sz="1600" dirty="0" smtClean="0">
                    <a:solidFill>
                      <a:schemeClr val="tx1">
                        <a:lumMod val="65000"/>
                        <a:lumOff val="35000"/>
                      </a:schemeClr>
                    </a:solidFill>
                    <a:latin typeface="Calibri"/>
                  </a:rPr>
                  <a:t>Ω</a:t>
                </a:r>
                <a:endParaRPr lang="fr-FR" sz="1600" dirty="0">
                  <a:solidFill>
                    <a:schemeClr val="tx1">
                      <a:lumMod val="65000"/>
                      <a:lumOff val="35000"/>
                    </a:schemeClr>
                  </a:solidFill>
                </a:endParaRPr>
              </a:p>
            </p:txBody>
          </p:sp>
          <p:cxnSp>
            <p:nvCxnSpPr>
              <p:cNvPr id="431" name="Connecteur droit avec flèche 430"/>
              <p:cNvCxnSpPr/>
              <p:nvPr/>
            </p:nvCxnSpPr>
            <p:spPr>
              <a:xfrm flipV="1">
                <a:off x="5510628" y="4325628"/>
                <a:ext cx="103816" cy="43200"/>
              </a:xfrm>
              <a:prstGeom prst="straightConnector1">
                <a:avLst/>
              </a:prstGeom>
              <a:ln w="9525">
                <a:solidFill>
                  <a:schemeClr val="tx1">
                    <a:lumMod val="65000"/>
                    <a:lumOff val="35000"/>
                  </a:schemeClr>
                </a:solidFill>
                <a:tailEnd type="arrow"/>
              </a:ln>
            </p:spPr>
            <p:style>
              <a:lnRef idx="1">
                <a:schemeClr val="accent1"/>
              </a:lnRef>
              <a:fillRef idx="0">
                <a:schemeClr val="accent1"/>
              </a:fillRef>
              <a:effectRef idx="0">
                <a:schemeClr val="accent1"/>
              </a:effectRef>
              <a:fontRef idx="minor">
                <a:schemeClr val="tx1"/>
              </a:fontRef>
            </p:style>
          </p:cxnSp>
          <p:sp>
            <p:nvSpPr>
              <p:cNvPr id="432" name="Ellipse 431"/>
              <p:cNvSpPr/>
              <p:nvPr/>
            </p:nvSpPr>
            <p:spPr>
              <a:xfrm>
                <a:off x="6388658" y="4588759"/>
                <a:ext cx="108000" cy="108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33" name="Rectangle 432"/>
              <p:cNvSpPr/>
              <p:nvPr/>
            </p:nvSpPr>
            <p:spPr>
              <a:xfrm rot="21300000">
                <a:off x="6648966" y="3996155"/>
                <a:ext cx="45719" cy="8550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34" name="ZoneTexte 433"/>
              <p:cNvSpPr txBox="1"/>
              <p:nvPr/>
            </p:nvSpPr>
            <p:spPr>
              <a:xfrm>
                <a:off x="4391304" y="3629054"/>
                <a:ext cx="1331354" cy="307777"/>
              </a:xfrm>
              <a:prstGeom prst="rect">
                <a:avLst/>
              </a:prstGeom>
              <a:noFill/>
            </p:spPr>
            <p:txBody>
              <a:bodyPr wrap="square" rtlCol="0">
                <a:spAutoFit/>
              </a:bodyPr>
              <a:lstStyle/>
              <a:p>
                <a:pPr algn="ctr"/>
                <a:r>
                  <a:rPr lang="fr-FR" sz="1400" dirty="0" smtClean="0"/>
                  <a:t>Rotor</a:t>
                </a:r>
                <a:endParaRPr lang="fr-FR" sz="1400" dirty="0"/>
              </a:p>
            </p:txBody>
          </p:sp>
          <p:sp>
            <p:nvSpPr>
              <p:cNvPr id="435" name="ZoneTexte 434"/>
              <p:cNvSpPr txBox="1"/>
              <p:nvPr/>
            </p:nvSpPr>
            <p:spPr>
              <a:xfrm>
                <a:off x="6184366" y="2855666"/>
                <a:ext cx="1331354" cy="307777"/>
              </a:xfrm>
              <a:prstGeom prst="rect">
                <a:avLst/>
              </a:prstGeom>
              <a:noFill/>
            </p:spPr>
            <p:txBody>
              <a:bodyPr wrap="square" rtlCol="0">
                <a:spAutoFit/>
              </a:bodyPr>
              <a:lstStyle/>
              <a:p>
                <a:pPr algn="ctr"/>
                <a:r>
                  <a:rPr lang="fr-FR" sz="1400" dirty="0" smtClean="0">
                    <a:solidFill>
                      <a:schemeClr val="tx1">
                        <a:lumMod val="65000"/>
                        <a:lumOff val="35000"/>
                      </a:schemeClr>
                    </a:solidFill>
                  </a:rPr>
                  <a:t>Orbite</a:t>
                </a:r>
                <a:endParaRPr lang="fr-FR" sz="1400" dirty="0">
                  <a:solidFill>
                    <a:schemeClr val="tx1">
                      <a:lumMod val="65000"/>
                      <a:lumOff val="35000"/>
                    </a:schemeClr>
                  </a:solidFill>
                </a:endParaRPr>
              </a:p>
            </p:txBody>
          </p:sp>
          <p:sp>
            <p:nvSpPr>
              <p:cNvPr id="436" name="Rectangle 435"/>
              <p:cNvSpPr/>
              <p:nvPr/>
            </p:nvSpPr>
            <p:spPr>
              <a:xfrm rot="21360000">
                <a:off x="5259958" y="4091266"/>
                <a:ext cx="46800" cy="86400"/>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37" name="ZoneTexte 436"/>
              <p:cNvSpPr txBox="1"/>
              <p:nvPr/>
            </p:nvSpPr>
            <p:spPr>
              <a:xfrm>
                <a:off x="6119786" y="4869160"/>
                <a:ext cx="753744" cy="523220"/>
              </a:xfrm>
              <a:prstGeom prst="rect">
                <a:avLst/>
              </a:prstGeom>
              <a:noFill/>
            </p:spPr>
            <p:txBody>
              <a:bodyPr wrap="square" rtlCol="0">
                <a:spAutoFit/>
              </a:bodyPr>
              <a:lstStyle/>
              <a:p>
                <a:pPr algn="ctr"/>
                <a:r>
                  <a:rPr lang="fr-FR" sz="1400" dirty="0" smtClean="0"/>
                  <a:t>Point haut</a:t>
                </a:r>
                <a:endParaRPr lang="fr-FR" sz="1400" dirty="0"/>
              </a:p>
            </p:txBody>
          </p:sp>
          <mc:AlternateContent xmlns:mc="http://schemas.openxmlformats.org/markup-compatibility/2006" xmlns:a14="http://schemas.microsoft.com/office/drawing/2010/main">
            <mc:Choice Requires="a14">
              <p:sp>
                <p:nvSpPr>
                  <p:cNvPr id="438" name="ZoneTexte 437"/>
                  <p:cNvSpPr txBox="1"/>
                  <p:nvPr/>
                </p:nvSpPr>
                <p:spPr>
                  <a:xfrm>
                    <a:off x="7236296" y="3583304"/>
                    <a:ext cx="1277195" cy="333938"/>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acc>
                            <m:accPr>
                              <m:chr m:val="⃗"/>
                              <m:ctrlPr>
                                <a:rPr lang="fr-FR" sz="1400" b="0" i="1" dirty="0" smtClean="0">
                                  <a:solidFill>
                                    <a:srgbClr val="00B050"/>
                                  </a:solidFill>
                                  <a:latin typeface="Cambria Math" panose="02040503050406030204" pitchFamily="18" charset="0"/>
                                </a:rPr>
                              </m:ctrlPr>
                            </m:accPr>
                            <m:e>
                              <m:sSub>
                                <m:sSubPr>
                                  <m:ctrlPr>
                                    <a:rPr lang="fr-FR" sz="1400" b="0" i="1" dirty="0" smtClean="0">
                                      <a:solidFill>
                                        <a:srgbClr val="00B050"/>
                                      </a:solidFill>
                                      <a:latin typeface="Cambria Math" panose="02040503050406030204" pitchFamily="18" charset="0"/>
                                    </a:rPr>
                                  </m:ctrlPr>
                                </m:sSubPr>
                                <m:e>
                                  <m:r>
                                    <a:rPr lang="fr-FR" sz="1400" b="0" i="1" dirty="0" smtClean="0">
                                      <a:solidFill>
                                        <a:srgbClr val="00B050"/>
                                      </a:solidFill>
                                      <a:latin typeface="Cambria Math"/>
                                    </a:rPr>
                                    <m:t>𝐹</m:t>
                                  </m:r>
                                </m:e>
                                <m:sub>
                                  <m:r>
                                    <a:rPr lang="fr-FR" sz="1400" b="0" i="1" dirty="0" smtClean="0">
                                      <a:solidFill>
                                        <a:srgbClr val="00B050"/>
                                      </a:solidFill>
                                      <a:latin typeface="Cambria Math"/>
                                    </a:rPr>
                                    <m:t>𝑏</m:t>
                                  </m:r>
                                </m:sub>
                              </m:sSub>
                            </m:e>
                          </m:acc>
                          <m:r>
                            <a:rPr lang="fr-FR" sz="1400" b="0" i="1" dirty="0" smtClean="0">
                              <a:solidFill>
                                <a:srgbClr val="00B050"/>
                              </a:solidFill>
                              <a:latin typeface="Cambria Math"/>
                            </a:rPr>
                            <m:t>=</m:t>
                          </m:r>
                          <m:r>
                            <a:rPr lang="fr-FR" sz="1400" b="0" i="1" dirty="0" smtClean="0">
                              <a:solidFill>
                                <a:srgbClr val="00B050"/>
                              </a:solidFill>
                              <a:latin typeface="Cambria Math"/>
                            </a:rPr>
                            <m:t>𝑚</m:t>
                          </m:r>
                          <m:acc>
                            <m:accPr>
                              <m:chr m:val="⃗"/>
                              <m:ctrlPr>
                                <a:rPr lang="fr-FR" sz="1400" i="1" dirty="0" smtClean="0">
                                  <a:solidFill>
                                    <a:srgbClr val="00B050"/>
                                  </a:solidFill>
                                  <a:latin typeface="Cambria Math" panose="02040503050406030204" pitchFamily="18" charset="0"/>
                                </a:rPr>
                              </m:ctrlPr>
                            </m:accPr>
                            <m:e>
                              <m:r>
                                <a:rPr lang="fr-FR" sz="1400" b="0" i="1" dirty="0" smtClean="0">
                                  <a:solidFill>
                                    <a:srgbClr val="00B050"/>
                                  </a:solidFill>
                                  <a:latin typeface="Cambria Math"/>
                                </a:rPr>
                                <m:t>𝑒</m:t>
                              </m:r>
                            </m:e>
                          </m:acc>
                          <m:sSup>
                            <m:sSupPr>
                              <m:ctrlPr>
                                <a:rPr lang="fr-FR" sz="1400" b="0" i="1" dirty="0" smtClean="0">
                                  <a:solidFill>
                                    <a:srgbClr val="00B050"/>
                                  </a:solidFill>
                                  <a:latin typeface="Cambria Math" panose="02040503050406030204" pitchFamily="18" charset="0"/>
                                </a:rPr>
                              </m:ctrlPr>
                            </m:sSupPr>
                            <m:e>
                              <m:r>
                                <m:rPr>
                                  <m:sty m:val="p"/>
                                </m:rPr>
                                <a:rPr lang="fr-FR" sz="1400" b="0" i="0" dirty="0" smtClean="0">
                                  <a:solidFill>
                                    <a:srgbClr val="00B050"/>
                                  </a:solidFill>
                                  <a:latin typeface="Cambria Math"/>
                                </a:rPr>
                                <m:t>Ω</m:t>
                              </m:r>
                            </m:e>
                            <m:sup>
                              <m:r>
                                <a:rPr lang="fr-FR" sz="1400" b="0" i="1" dirty="0" smtClean="0">
                                  <a:solidFill>
                                    <a:srgbClr val="00B050"/>
                                  </a:solidFill>
                                  <a:latin typeface="Cambria Math"/>
                                </a:rPr>
                                <m:t>2</m:t>
                              </m:r>
                            </m:sup>
                          </m:sSup>
                        </m:oMath>
                      </m:oMathPara>
                    </a14:m>
                    <a:endParaRPr lang="fr-FR" sz="1400" dirty="0">
                      <a:solidFill>
                        <a:srgbClr val="00B050"/>
                      </a:solidFill>
                    </a:endParaRPr>
                  </a:p>
                </p:txBody>
              </p:sp>
            </mc:Choice>
            <mc:Fallback xmlns="">
              <p:sp>
                <p:nvSpPr>
                  <p:cNvPr id="438" name="ZoneTexte 437"/>
                  <p:cNvSpPr txBox="1">
                    <a:spLocks noRot="1" noChangeAspect="1" noMove="1" noResize="1" noEditPoints="1" noAdjustHandles="1" noChangeArrowheads="1" noChangeShapeType="1" noTextEdit="1"/>
                  </p:cNvSpPr>
                  <p:nvPr/>
                </p:nvSpPr>
                <p:spPr>
                  <a:xfrm>
                    <a:off x="7236296" y="3583304"/>
                    <a:ext cx="1277195" cy="333938"/>
                  </a:xfrm>
                  <a:prstGeom prst="rect">
                    <a:avLst/>
                  </a:prstGeom>
                  <a:blipFill rotWithShape="1">
                    <a:blip r:embed="rId3"/>
                    <a:stretch>
                      <a:fillRect t="-1852"/>
                    </a:stretch>
                  </a:blipFill>
                </p:spPr>
                <p:txBody>
                  <a:bodyPr/>
                  <a:lstStyle/>
                  <a:p>
                    <a:r>
                      <a:rPr lang="fr-FR">
                        <a:noFill/>
                      </a:rPr>
                      <a:t> </a:t>
                    </a:r>
                  </a:p>
                </p:txBody>
              </p:sp>
            </mc:Fallback>
          </mc:AlternateContent>
          <p:sp>
            <p:nvSpPr>
              <p:cNvPr id="439" name="ZoneTexte 438"/>
              <p:cNvSpPr txBox="1"/>
              <p:nvPr/>
            </p:nvSpPr>
            <p:spPr>
              <a:xfrm>
                <a:off x="6987672" y="4479926"/>
                <a:ext cx="1400752" cy="338554"/>
              </a:xfrm>
              <a:prstGeom prst="rect">
                <a:avLst/>
              </a:prstGeom>
              <a:noFill/>
            </p:spPr>
            <p:txBody>
              <a:bodyPr wrap="square" rtlCol="0">
                <a:spAutoFit/>
              </a:bodyPr>
              <a:lstStyle/>
              <a:p>
                <a:pPr algn="ctr"/>
                <a:r>
                  <a:rPr lang="el-GR" sz="1600" dirty="0" smtClean="0"/>
                  <a:t>β</a:t>
                </a:r>
                <a:r>
                  <a:rPr lang="fr-FR" sz="1600" dirty="0" smtClean="0"/>
                  <a:t> constant</a:t>
                </a:r>
                <a:endParaRPr lang="fr-FR" sz="1600" dirty="0"/>
              </a:p>
            </p:txBody>
          </p:sp>
          <p:sp>
            <p:nvSpPr>
              <p:cNvPr id="440" name="Ellipse 439"/>
              <p:cNvSpPr/>
              <p:nvPr/>
            </p:nvSpPr>
            <p:spPr>
              <a:xfrm>
                <a:off x="5261792" y="3375070"/>
                <a:ext cx="1440000" cy="1440000"/>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441" name="Connecteur droit avec flèche 440"/>
              <p:cNvCxnSpPr/>
              <p:nvPr/>
            </p:nvCxnSpPr>
            <p:spPr>
              <a:xfrm flipV="1">
                <a:off x="5980856" y="3984814"/>
                <a:ext cx="1543472" cy="99004"/>
              </a:xfrm>
              <a:prstGeom prst="straightConnector1">
                <a:avLst/>
              </a:prstGeom>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442" name="Connecteur droit 441"/>
              <p:cNvCxnSpPr/>
              <p:nvPr/>
            </p:nvCxnSpPr>
            <p:spPr>
              <a:xfrm flipH="1" flipV="1">
                <a:off x="5076056" y="2996952"/>
                <a:ext cx="1944216" cy="2337072"/>
              </a:xfrm>
              <a:prstGeom prst="line">
                <a:avLst/>
              </a:prstGeom>
              <a:ln>
                <a:solidFill>
                  <a:schemeClr val="tx1"/>
                </a:solidFill>
                <a:prstDash val="dashDot"/>
              </a:ln>
            </p:spPr>
            <p:style>
              <a:lnRef idx="1">
                <a:schemeClr val="accent1"/>
              </a:lnRef>
              <a:fillRef idx="0">
                <a:schemeClr val="accent1"/>
              </a:fillRef>
              <a:effectRef idx="0">
                <a:schemeClr val="accent1"/>
              </a:effectRef>
              <a:fontRef idx="minor">
                <a:schemeClr val="tx1"/>
              </a:fontRef>
            </p:style>
          </p:cxnSp>
          <p:grpSp>
            <p:nvGrpSpPr>
              <p:cNvPr id="443" name="Groupe 442"/>
              <p:cNvGrpSpPr/>
              <p:nvPr/>
            </p:nvGrpSpPr>
            <p:grpSpPr>
              <a:xfrm>
                <a:off x="5938686" y="4047817"/>
                <a:ext cx="72000" cy="72000"/>
                <a:chOff x="7080908" y="3465008"/>
                <a:chExt cx="72000" cy="72000"/>
              </a:xfrm>
            </p:grpSpPr>
            <p:cxnSp>
              <p:nvCxnSpPr>
                <p:cNvPr id="444" name="Connecteur droit 443"/>
                <p:cNvCxnSpPr/>
                <p:nvPr/>
              </p:nvCxnSpPr>
              <p:spPr>
                <a:xfrm>
                  <a:off x="7116908" y="3465008"/>
                  <a:ext cx="0" cy="7200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5" name="Connecteur droit 444"/>
                <p:cNvCxnSpPr/>
                <p:nvPr/>
              </p:nvCxnSpPr>
              <p:spPr>
                <a:xfrm flipH="1">
                  <a:off x="7080908" y="3501008"/>
                  <a:ext cx="72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520" name="ZoneTexte 519"/>
            <p:cNvSpPr txBox="1"/>
            <p:nvPr/>
          </p:nvSpPr>
          <p:spPr>
            <a:xfrm>
              <a:off x="827584" y="3386899"/>
              <a:ext cx="1104981" cy="307777"/>
            </a:xfrm>
            <a:prstGeom prst="rect">
              <a:avLst/>
            </a:prstGeom>
            <a:noFill/>
          </p:spPr>
          <p:txBody>
            <a:bodyPr wrap="square" rtlCol="0">
              <a:spAutoFit/>
            </a:bodyPr>
            <a:lstStyle/>
            <a:p>
              <a:pPr algn="ctr"/>
              <a:r>
                <a:rPr lang="fr-FR" sz="1400" dirty="0" smtClean="0">
                  <a:solidFill>
                    <a:srgbClr val="FF0000"/>
                  </a:solidFill>
                </a:rPr>
                <a:t>Point chaud</a:t>
              </a:r>
              <a:endParaRPr lang="fr-FR" sz="1400" dirty="0">
                <a:solidFill>
                  <a:srgbClr val="FF0000"/>
                </a:solidFill>
              </a:endParaRPr>
            </a:p>
          </p:txBody>
        </p:sp>
        <p:sp>
          <p:nvSpPr>
            <p:cNvPr id="521" name="Ellipse 520"/>
            <p:cNvSpPr/>
            <p:nvPr/>
          </p:nvSpPr>
          <p:spPr>
            <a:xfrm>
              <a:off x="1799704" y="3325073"/>
              <a:ext cx="108000" cy="108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2" name="Titre 1"/>
          <p:cNvSpPr>
            <a:spLocks noGrp="1"/>
          </p:cNvSpPr>
          <p:nvPr>
            <p:ph type="title"/>
          </p:nvPr>
        </p:nvSpPr>
        <p:spPr/>
        <p:txBody>
          <a:bodyPr/>
          <a:lstStyle/>
          <a:p>
            <a:pPr algn="l"/>
            <a:r>
              <a:rPr lang="fr-FR" b="1" dirty="0" smtClean="0">
                <a:solidFill>
                  <a:schemeClr val="accent1">
                    <a:lumMod val="50000"/>
                  </a:schemeClr>
                </a:solidFill>
              </a:rPr>
              <a:t>Effet Morton</a:t>
            </a:r>
            <a:endParaRPr lang="fr-FR" b="1" dirty="0">
              <a:solidFill>
                <a:schemeClr val="accent1">
                  <a:lumMod val="50000"/>
                </a:schemeClr>
              </a:solidFill>
            </a:endParaRPr>
          </a:p>
        </p:txBody>
      </p:sp>
      <p:sp>
        <p:nvSpPr>
          <p:cNvPr id="3" name="Espace réservé du contenu 2"/>
          <p:cNvSpPr>
            <a:spLocks noGrp="1"/>
          </p:cNvSpPr>
          <p:nvPr>
            <p:ph idx="1"/>
          </p:nvPr>
        </p:nvSpPr>
        <p:spPr>
          <a:xfrm>
            <a:off x="3995936" y="5419310"/>
            <a:ext cx="4848283" cy="754398"/>
          </a:xfrm>
        </p:spPr>
        <p:txBody>
          <a:bodyPr>
            <a:normAutofit fontScale="85000" lnSpcReduction="20000"/>
          </a:bodyPr>
          <a:lstStyle/>
          <a:p>
            <a:pPr marL="0" indent="0" algn="ctr">
              <a:buNone/>
            </a:pPr>
            <a:r>
              <a:rPr lang="fr-FR" sz="3000" dirty="0" smtClean="0">
                <a:solidFill>
                  <a:schemeClr val="accent1"/>
                </a:solidFill>
              </a:rPr>
              <a:t>Instabilité synchrone induite thermiquement </a:t>
            </a:r>
          </a:p>
          <a:p>
            <a:pPr marL="0" indent="0" algn="ctr">
              <a:buNone/>
            </a:pPr>
            <a:endParaRPr lang="fr-FR" sz="3000" dirty="0">
              <a:solidFill>
                <a:schemeClr val="accent1"/>
              </a:solidFill>
            </a:endParaRPr>
          </a:p>
        </p:txBody>
      </p:sp>
      <p:sp>
        <p:nvSpPr>
          <p:cNvPr id="4" name="Espace réservé de la date 3"/>
          <p:cNvSpPr>
            <a:spLocks noGrp="1"/>
          </p:cNvSpPr>
          <p:nvPr>
            <p:ph type="dt" sz="half" idx="10"/>
          </p:nvPr>
        </p:nvSpPr>
        <p:spPr/>
        <p:txBody>
          <a:bodyPr/>
          <a:lstStyle/>
          <a:p>
            <a:fld id="{BA08989D-451F-4CE3-8D1A-2588592FF0AE}" type="datetime1">
              <a:rPr lang="fr-FR" smtClean="0"/>
              <a:t>14/03/2019</a:t>
            </a:fld>
            <a:endParaRPr lang="fr-BE" dirty="0"/>
          </a:p>
        </p:txBody>
      </p:sp>
      <p:sp>
        <p:nvSpPr>
          <p:cNvPr id="6" name="Espace réservé du pied de page 5"/>
          <p:cNvSpPr>
            <a:spLocks noGrp="1"/>
          </p:cNvSpPr>
          <p:nvPr>
            <p:ph type="ftr" sz="quarter" idx="11"/>
          </p:nvPr>
        </p:nvSpPr>
        <p:spPr/>
        <p:txBody>
          <a:bodyPr/>
          <a:lstStyle/>
          <a:p>
            <a:r>
              <a:rPr lang="fr-BE" dirty="0" smtClean="0"/>
              <a:t>Séminaire TRIBOLUB 2018</a:t>
            </a:r>
            <a:endParaRPr lang="fr-BE" dirty="0"/>
          </a:p>
        </p:txBody>
      </p:sp>
      <p:sp>
        <p:nvSpPr>
          <p:cNvPr id="7" name="Espace réservé du numéro de diapositive 6"/>
          <p:cNvSpPr>
            <a:spLocks noGrp="1"/>
          </p:cNvSpPr>
          <p:nvPr>
            <p:ph type="sldNum" sz="quarter" idx="12"/>
          </p:nvPr>
        </p:nvSpPr>
        <p:spPr/>
        <p:txBody>
          <a:bodyPr/>
          <a:lstStyle/>
          <a:p>
            <a:fld id="{CF4668DC-857F-487D-BFFA-8C0CA5037977}" type="slidenum">
              <a:rPr lang="fr-BE" smtClean="0"/>
              <a:t>4</a:t>
            </a:fld>
            <a:endParaRPr lang="fr-BE" dirty="0"/>
          </a:p>
        </p:txBody>
      </p:sp>
      <p:sp>
        <p:nvSpPr>
          <p:cNvPr id="290" name="Flèche droite 289"/>
          <p:cNvSpPr/>
          <p:nvPr/>
        </p:nvSpPr>
        <p:spPr>
          <a:xfrm rot="5400000">
            <a:off x="6151322" y="4889859"/>
            <a:ext cx="603686" cy="368833"/>
          </a:xfrm>
          <a:prstGeom prst="rightArrow">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nvGrpSpPr>
          <p:cNvPr id="55" name="Groupe 54"/>
          <p:cNvGrpSpPr/>
          <p:nvPr/>
        </p:nvGrpSpPr>
        <p:grpSpPr>
          <a:xfrm>
            <a:off x="2299816" y="-1162316"/>
            <a:ext cx="6066008" cy="5323385"/>
            <a:chOff x="2299816" y="-1162316"/>
            <a:chExt cx="6066008" cy="5323385"/>
          </a:xfrm>
        </p:grpSpPr>
        <p:sp>
          <p:nvSpPr>
            <p:cNvPr id="446" name="Rectangle 445"/>
            <p:cNvSpPr/>
            <p:nvPr/>
          </p:nvSpPr>
          <p:spPr>
            <a:xfrm>
              <a:off x="4652376" y="1268760"/>
              <a:ext cx="3592032" cy="2855972"/>
            </a:xfrm>
            <a:prstGeom prst="rect">
              <a:avLst/>
            </a:prstGeom>
            <a:solidFill>
              <a:schemeClr val="accent1">
                <a:lumMod val="20000"/>
                <a:lumOff val="80000"/>
              </a:schemeClr>
            </a:solidFill>
            <a:ln w="12700">
              <a:solidFill>
                <a:schemeClr val="accent1">
                  <a:lumMod val="50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fr-FR" dirty="0"/>
            </a:p>
          </p:txBody>
        </p:sp>
        <p:grpSp>
          <p:nvGrpSpPr>
            <p:cNvPr id="447" name="Groupe 446"/>
            <p:cNvGrpSpPr/>
            <p:nvPr/>
          </p:nvGrpSpPr>
          <p:grpSpPr>
            <a:xfrm>
              <a:off x="2299816" y="-1162316"/>
              <a:ext cx="6066008" cy="5323385"/>
              <a:chOff x="2374540" y="296632"/>
              <a:chExt cx="6066008" cy="5323385"/>
            </a:xfrm>
          </p:grpSpPr>
          <p:cxnSp>
            <p:nvCxnSpPr>
              <p:cNvPr id="449" name="Connecteur droit 448"/>
              <p:cNvCxnSpPr/>
              <p:nvPr/>
            </p:nvCxnSpPr>
            <p:spPr>
              <a:xfrm flipH="1">
                <a:off x="5429073" y="3531785"/>
                <a:ext cx="2507419" cy="757136"/>
              </a:xfrm>
              <a:prstGeom prst="line">
                <a:avLst/>
              </a:prstGeom>
              <a:ln>
                <a:solidFill>
                  <a:schemeClr val="tx1"/>
                </a:solidFill>
                <a:prstDash val="dashDot"/>
              </a:ln>
            </p:spPr>
            <p:style>
              <a:lnRef idx="1">
                <a:schemeClr val="accent1"/>
              </a:lnRef>
              <a:fillRef idx="0">
                <a:schemeClr val="accent1"/>
              </a:fillRef>
              <a:effectRef idx="0">
                <a:schemeClr val="accent1"/>
              </a:effectRef>
              <a:fontRef idx="minor">
                <a:schemeClr val="tx1"/>
              </a:fontRef>
            </p:style>
          </p:cxnSp>
          <p:sp>
            <p:nvSpPr>
              <p:cNvPr id="450" name="Arc 449"/>
              <p:cNvSpPr/>
              <p:nvPr/>
            </p:nvSpPr>
            <p:spPr>
              <a:xfrm rot="19200000">
                <a:off x="3913953" y="2197951"/>
                <a:ext cx="2786400" cy="2185200"/>
              </a:xfrm>
              <a:prstGeom prst="arc">
                <a:avLst>
                  <a:gd name="adj1" fmla="val 1325772"/>
                  <a:gd name="adj2" fmla="val 2332693"/>
                </a:avLst>
              </a:prstGeom>
              <a:ln>
                <a:solidFill>
                  <a:schemeClr val="tx1">
                    <a:lumMod val="65000"/>
                    <a:lumOff val="35000"/>
                  </a:schemeClr>
                </a:solidFill>
                <a:headEnd type="none"/>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451" name="Arc 450"/>
              <p:cNvSpPr/>
              <p:nvPr/>
            </p:nvSpPr>
            <p:spPr>
              <a:xfrm rot="19200000">
                <a:off x="3909633" y="2201487"/>
                <a:ext cx="2786400" cy="2185200"/>
              </a:xfrm>
              <a:prstGeom prst="arc">
                <a:avLst>
                  <a:gd name="adj1" fmla="val 2607424"/>
                  <a:gd name="adj2" fmla="val 8363717"/>
                </a:avLst>
              </a:prstGeom>
              <a:ln>
                <a:solidFill>
                  <a:schemeClr val="tx1">
                    <a:lumMod val="65000"/>
                    <a:lumOff val="3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452" name="Arc 451"/>
              <p:cNvSpPr/>
              <p:nvPr/>
            </p:nvSpPr>
            <p:spPr>
              <a:xfrm>
                <a:off x="2374540" y="296632"/>
                <a:ext cx="5040000" cy="5040000"/>
              </a:xfrm>
              <a:prstGeom prst="arc">
                <a:avLst>
                  <a:gd name="adj1" fmla="val 21548828"/>
                  <a:gd name="adj2" fmla="val 5471460"/>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cxnSp>
            <p:nvCxnSpPr>
              <p:cNvPr id="453" name="Connecteur droit 452"/>
              <p:cNvCxnSpPr/>
              <p:nvPr/>
            </p:nvCxnSpPr>
            <p:spPr>
              <a:xfrm flipH="1" flipV="1">
                <a:off x="5128180" y="3027729"/>
                <a:ext cx="1944216" cy="2337072"/>
              </a:xfrm>
              <a:prstGeom prst="line">
                <a:avLst/>
              </a:prstGeom>
              <a:ln>
                <a:solidFill>
                  <a:schemeClr val="tx1"/>
                </a:solidFill>
                <a:prstDash val="dashDot"/>
              </a:ln>
            </p:spPr>
            <p:style>
              <a:lnRef idx="1">
                <a:schemeClr val="accent1"/>
              </a:lnRef>
              <a:fillRef idx="0">
                <a:schemeClr val="accent1"/>
              </a:fillRef>
              <a:effectRef idx="0">
                <a:schemeClr val="accent1"/>
              </a:effectRef>
              <a:fontRef idx="minor">
                <a:schemeClr val="tx1"/>
              </a:fontRef>
            </p:style>
          </p:cxnSp>
          <p:sp>
            <p:nvSpPr>
              <p:cNvPr id="454" name="ZoneTexte 453"/>
              <p:cNvSpPr txBox="1"/>
              <p:nvPr/>
            </p:nvSpPr>
            <p:spPr>
              <a:xfrm>
                <a:off x="5785737" y="3788498"/>
                <a:ext cx="504056" cy="307777"/>
              </a:xfrm>
              <a:prstGeom prst="rect">
                <a:avLst/>
              </a:prstGeom>
              <a:noFill/>
            </p:spPr>
            <p:txBody>
              <a:bodyPr wrap="square" rtlCol="0">
                <a:spAutoFit/>
              </a:bodyPr>
              <a:lstStyle/>
              <a:p>
                <a:pPr algn="ctr"/>
                <a:r>
                  <a:rPr lang="fr-FR" sz="1400" dirty="0" smtClean="0"/>
                  <a:t>O</a:t>
                </a:r>
                <a:r>
                  <a:rPr lang="fr-FR" sz="1400" baseline="-25000" dirty="0" smtClean="0"/>
                  <a:t>r</a:t>
                </a:r>
                <a:endParaRPr lang="fr-FR" sz="1400" baseline="-25000" dirty="0"/>
              </a:p>
            </p:txBody>
          </p:sp>
          <p:sp>
            <p:nvSpPr>
              <p:cNvPr id="455" name="ZoneTexte 454"/>
              <p:cNvSpPr txBox="1"/>
              <p:nvPr/>
            </p:nvSpPr>
            <p:spPr>
              <a:xfrm>
                <a:off x="5600932" y="3459777"/>
                <a:ext cx="504056" cy="338554"/>
              </a:xfrm>
              <a:prstGeom prst="rect">
                <a:avLst/>
              </a:prstGeom>
              <a:noFill/>
            </p:spPr>
            <p:txBody>
              <a:bodyPr wrap="square" rtlCol="0">
                <a:spAutoFit/>
              </a:bodyPr>
              <a:lstStyle/>
              <a:p>
                <a:pPr algn="ctr"/>
                <a:r>
                  <a:rPr lang="el-GR" sz="1600" dirty="0" smtClean="0"/>
                  <a:t>Ω</a:t>
                </a:r>
                <a:endParaRPr lang="fr-FR" sz="1600" dirty="0"/>
              </a:p>
            </p:txBody>
          </p:sp>
          <p:sp>
            <p:nvSpPr>
              <p:cNvPr id="456" name="Arc 455"/>
              <p:cNvSpPr/>
              <p:nvPr/>
            </p:nvSpPr>
            <p:spPr>
              <a:xfrm rot="16200000">
                <a:off x="5396810" y="3491348"/>
                <a:ext cx="1260000" cy="1260000"/>
              </a:xfrm>
              <a:prstGeom prst="arc">
                <a:avLst>
                  <a:gd name="adj1" fmla="val 19438523"/>
                  <a:gd name="adj2" fmla="val 20425042"/>
                </a:avLst>
              </a:prstGeom>
              <a:ln>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457" name="ZoneTexte 456"/>
              <p:cNvSpPr txBox="1"/>
              <p:nvPr/>
            </p:nvSpPr>
            <p:spPr>
              <a:xfrm>
                <a:off x="4480108" y="5312240"/>
                <a:ext cx="1728192" cy="307777"/>
              </a:xfrm>
              <a:prstGeom prst="rect">
                <a:avLst/>
              </a:prstGeom>
              <a:noFill/>
            </p:spPr>
            <p:txBody>
              <a:bodyPr wrap="square" rtlCol="0">
                <a:spAutoFit/>
              </a:bodyPr>
              <a:lstStyle/>
              <a:p>
                <a:pPr algn="ctr"/>
                <a:r>
                  <a:rPr lang="fr-FR" sz="1400" dirty="0" smtClean="0"/>
                  <a:t>Coussinet</a:t>
                </a:r>
                <a:endParaRPr lang="fr-FR" sz="1400" dirty="0"/>
              </a:p>
            </p:txBody>
          </p:sp>
          <p:sp>
            <p:nvSpPr>
              <p:cNvPr id="458" name="ZoneTexte 457"/>
              <p:cNvSpPr txBox="1"/>
              <p:nvPr/>
            </p:nvSpPr>
            <p:spPr>
              <a:xfrm>
                <a:off x="5362559" y="4339148"/>
                <a:ext cx="435955" cy="338554"/>
              </a:xfrm>
              <a:prstGeom prst="rect">
                <a:avLst/>
              </a:prstGeom>
              <a:noFill/>
            </p:spPr>
            <p:txBody>
              <a:bodyPr wrap="square" rtlCol="0">
                <a:spAutoFit/>
              </a:bodyPr>
              <a:lstStyle/>
              <a:p>
                <a:pPr algn="ctr"/>
                <a:r>
                  <a:rPr lang="el-GR" sz="1600" dirty="0" smtClean="0">
                    <a:solidFill>
                      <a:schemeClr val="tx1">
                        <a:lumMod val="65000"/>
                        <a:lumOff val="35000"/>
                      </a:schemeClr>
                    </a:solidFill>
                    <a:latin typeface="Calibri"/>
                  </a:rPr>
                  <a:t>Ω</a:t>
                </a:r>
                <a:endParaRPr lang="fr-FR" sz="1600" dirty="0">
                  <a:solidFill>
                    <a:schemeClr val="tx1">
                      <a:lumMod val="65000"/>
                      <a:lumOff val="35000"/>
                    </a:schemeClr>
                  </a:solidFill>
                </a:endParaRPr>
              </a:p>
            </p:txBody>
          </p:sp>
          <p:cxnSp>
            <p:nvCxnSpPr>
              <p:cNvPr id="459" name="Connecteur droit avec flèche 458"/>
              <p:cNvCxnSpPr/>
              <p:nvPr/>
            </p:nvCxnSpPr>
            <p:spPr>
              <a:xfrm flipV="1">
                <a:off x="5562752" y="4356405"/>
                <a:ext cx="103816" cy="43200"/>
              </a:xfrm>
              <a:prstGeom prst="straightConnector1">
                <a:avLst/>
              </a:prstGeom>
              <a:ln w="9525">
                <a:solidFill>
                  <a:schemeClr val="tx1">
                    <a:lumMod val="65000"/>
                    <a:lumOff val="35000"/>
                  </a:schemeClr>
                </a:solidFill>
                <a:tailEnd type="arrow"/>
              </a:ln>
            </p:spPr>
            <p:style>
              <a:lnRef idx="1">
                <a:schemeClr val="accent1"/>
              </a:lnRef>
              <a:fillRef idx="0">
                <a:schemeClr val="accent1"/>
              </a:fillRef>
              <a:effectRef idx="0">
                <a:schemeClr val="accent1"/>
              </a:effectRef>
              <a:fontRef idx="minor">
                <a:schemeClr val="tx1"/>
              </a:fontRef>
            </p:style>
          </p:cxnSp>
          <p:sp>
            <p:nvSpPr>
              <p:cNvPr id="460" name="Ellipse 459"/>
              <p:cNvSpPr/>
              <p:nvPr/>
            </p:nvSpPr>
            <p:spPr>
              <a:xfrm>
                <a:off x="6440782" y="4619536"/>
                <a:ext cx="108000" cy="108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61" name="Rectangle 460"/>
              <p:cNvSpPr/>
              <p:nvPr/>
            </p:nvSpPr>
            <p:spPr>
              <a:xfrm rot="-1080000">
                <a:off x="6674590" y="3867747"/>
                <a:ext cx="45719" cy="8550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mc:AlternateContent xmlns:mc="http://schemas.openxmlformats.org/markup-compatibility/2006" xmlns:a14="http://schemas.microsoft.com/office/drawing/2010/main">
            <mc:Choice Requires="a14">
              <p:sp>
                <p:nvSpPr>
                  <p:cNvPr id="462" name="ZoneTexte 461"/>
                  <p:cNvSpPr txBox="1"/>
                  <p:nvPr/>
                </p:nvSpPr>
                <p:spPr>
                  <a:xfrm>
                    <a:off x="7382980" y="3325893"/>
                    <a:ext cx="541836" cy="333938"/>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acc>
                            <m:accPr>
                              <m:chr m:val="⃗"/>
                              <m:ctrlPr>
                                <a:rPr lang="fr-FR" sz="1400" b="0" i="1" dirty="0" smtClean="0">
                                  <a:solidFill>
                                    <a:srgbClr val="00B050"/>
                                  </a:solidFill>
                                  <a:latin typeface="Cambria Math" panose="02040503050406030204" pitchFamily="18" charset="0"/>
                                </a:rPr>
                              </m:ctrlPr>
                            </m:accPr>
                            <m:e>
                              <m:sSub>
                                <m:sSubPr>
                                  <m:ctrlPr>
                                    <a:rPr lang="fr-FR" sz="1400" b="0" i="1" dirty="0" smtClean="0">
                                      <a:solidFill>
                                        <a:srgbClr val="00B050"/>
                                      </a:solidFill>
                                      <a:latin typeface="Cambria Math" panose="02040503050406030204" pitchFamily="18" charset="0"/>
                                    </a:rPr>
                                  </m:ctrlPr>
                                </m:sSubPr>
                                <m:e>
                                  <m:r>
                                    <a:rPr lang="fr-FR" sz="1400" b="0" i="1" dirty="0" smtClean="0">
                                      <a:solidFill>
                                        <a:srgbClr val="00B050"/>
                                      </a:solidFill>
                                      <a:latin typeface="Cambria Math"/>
                                    </a:rPr>
                                    <m:t>𝐹</m:t>
                                  </m:r>
                                </m:e>
                                <m:sub>
                                  <m:r>
                                    <a:rPr lang="fr-FR" sz="1400" b="0" i="1" dirty="0" smtClean="0">
                                      <a:solidFill>
                                        <a:srgbClr val="00B050"/>
                                      </a:solidFill>
                                      <a:latin typeface="Cambria Math"/>
                                    </a:rPr>
                                    <m:t>𝑏</m:t>
                                  </m:r>
                                </m:sub>
                              </m:sSub>
                            </m:e>
                          </m:acc>
                        </m:oMath>
                      </m:oMathPara>
                    </a14:m>
                    <a:endParaRPr lang="fr-FR" sz="1400" dirty="0">
                      <a:solidFill>
                        <a:srgbClr val="00B050"/>
                      </a:solidFill>
                    </a:endParaRPr>
                  </a:p>
                </p:txBody>
              </p:sp>
            </mc:Choice>
            <mc:Fallback xmlns="">
              <p:sp>
                <p:nvSpPr>
                  <p:cNvPr id="462" name="ZoneTexte 461"/>
                  <p:cNvSpPr txBox="1">
                    <a:spLocks noRot="1" noChangeAspect="1" noMove="1" noResize="1" noEditPoints="1" noAdjustHandles="1" noChangeArrowheads="1" noChangeShapeType="1" noTextEdit="1"/>
                  </p:cNvSpPr>
                  <p:nvPr/>
                </p:nvSpPr>
                <p:spPr>
                  <a:xfrm>
                    <a:off x="7382980" y="3325893"/>
                    <a:ext cx="541836" cy="333938"/>
                  </a:xfrm>
                  <a:prstGeom prst="rect">
                    <a:avLst/>
                  </a:prstGeom>
                  <a:blipFill rotWithShape="1">
                    <a:blip r:embed="rId11"/>
                    <a:stretch>
                      <a:fillRect/>
                    </a:stretch>
                  </a:blipFill>
                </p:spPr>
                <p:txBody>
                  <a:bodyPr/>
                  <a:lstStyle/>
                  <a:p>
                    <a:r>
                      <a:rPr lang="fr-FR">
                        <a:noFill/>
                      </a:rPr>
                      <a:t> </a:t>
                    </a:r>
                  </a:p>
                </p:txBody>
              </p:sp>
            </mc:Fallback>
          </mc:AlternateContent>
          <p:sp>
            <p:nvSpPr>
              <p:cNvPr id="463" name="ZoneTexte 462"/>
              <p:cNvSpPr txBox="1"/>
              <p:nvPr/>
            </p:nvSpPr>
            <p:spPr>
              <a:xfrm>
                <a:off x="4443428" y="3659831"/>
                <a:ext cx="1331354" cy="307777"/>
              </a:xfrm>
              <a:prstGeom prst="rect">
                <a:avLst/>
              </a:prstGeom>
              <a:noFill/>
            </p:spPr>
            <p:txBody>
              <a:bodyPr wrap="square" rtlCol="0">
                <a:spAutoFit/>
              </a:bodyPr>
              <a:lstStyle/>
              <a:p>
                <a:pPr algn="ctr"/>
                <a:r>
                  <a:rPr lang="fr-FR" sz="1400" dirty="0" smtClean="0"/>
                  <a:t>Rotor</a:t>
                </a:r>
                <a:endParaRPr lang="fr-FR" sz="1400" dirty="0"/>
              </a:p>
            </p:txBody>
          </p:sp>
          <p:sp>
            <p:nvSpPr>
              <p:cNvPr id="464" name="Rectangle 463"/>
              <p:cNvSpPr/>
              <p:nvPr/>
            </p:nvSpPr>
            <p:spPr>
              <a:xfrm rot="-1080000">
                <a:off x="5336807" y="4274258"/>
                <a:ext cx="46800" cy="86400"/>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mc:AlternateContent xmlns:mc="http://schemas.openxmlformats.org/markup-compatibility/2006" xmlns:a14="http://schemas.microsoft.com/office/drawing/2010/main">
            <mc:Choice Requires="a14">
              <p:sp>
                <p:nvSpPr>
                  <p:cNvPr id="465" name="ZoneTexte 464"/>
                  <p:cNvSpPr txBox="1"/>
                  <p:nvPr/>
                </p:nvSpPr>
                <p:spPr>
                  <a:xfrm>
                    <a:off x="7570672" y="3661169"/>
                    <a:ext cx="646606" cy="333938"/>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acc>
                            <m:accPr>
                              <m:chr m:val="⃗"/>
                              <m:ctrlPr>
                                <a:rPr lang="fr-FR" sz="1400" i="1" smtClean="0">
                                  <a:solidFill>
                                    <a:srgbClr val="FF0000"/>
                                  </a:solidFill>
                                  <a:latin typeface="Cambria Math" panose="02040503050406030204" pitchFamily="18" charset="0"/>
                                </a:rPr>
                              </m:ctrlPr>
                            </m:accPr>
                            <m:e>
                              <m:sSub>
                                <m:sSubPr>
                                  <m:ctrlPr>
                                    <a:rPr lang="fr-FR" sz="1400" b="0" i="1" smtClean="0">
                                      <a:solidFill>
                                        <a:srgbClr val="FF0000"/>
                                      </a:solidFill>
                                      <a:latin typeface="Cambria Math" panose="02040503050406030204" pitchFamily="18" charset="0"/>
                                    </a:rPr>
                                  </m:ctrlPr>
                                </m:sSubPr>
                                <m:e>
                                  <m:r>
                                    <a:rPr lang="fr-FR" sz="1400" b="0" i="1" smtClean="0">
                                      <a:solidFill>
                                        <a:srgbClr val="FF0000"/>
                                      </a:solidFill>
                                      <a:latin typeface="Cambria Math"/>
                                    </a:rPr>
                                    <m:t>𝐹</m:t>
                                  </m:r>
                                </m:e>
                                <m:sub>
                                  <m:r>
                                    <a:rPr lang="fr-FR" sz="1400" b="0" i="1" smtClean="0">
                                      <a:solidFill>
                                        <a:srgbClr val="FF0000"/>
                                      </a:solidFill>
                                      <a:latin typeface="Cambria Math"/>
                                    </a:rPr>
                                    <m:t>𝑏𝑜𝑤</m:t>
                                  </m:r>
                                </m:sub>
                              </m:sSub>
                            </m:e>
                          </m:acc>
                        </m:oMath>
                      </m:oMathPara>
                    </a14:m>
                    <a:endParaRPr lang="fr-FR" sz="1400" dirty="0">
                      <a:solidFill>
                        <a:srgbClr val="FF0000"/>
                      </a:solidFill>
                    </a:endParaRPr>
                  </a:p>
                </p:txBody>
              </p:sp>
            </mc:Choice>
            <mc:Fallback xmlns="">
              <p:sp>
                <p:nvSpPr>
                  <p:cNvPr id="465" name="ZoneTexte 464"/>
                  <p:cNvSpPr txBox="1">
                    <a:spLocks noRot="1" noChangeAspect="1" noMove="1" noResize="1" noEditPoints="1" noAdjustHandles="1" noChangeArrowheads="1" noChangeShapeType="1" noTextEdit="1"/>
                  </p:cNvSpPr>
                  <p:nvPr/>
                </p:nvSpPr>
                <p:spPr>
                  <a:xfrm>
                    <a:off x="7570672" y="3661169"/>
                    <a:ext cx="646606" cy="333938"/>
                  </a:xfrm>
                  <a:prstGeom prst="rect">
                    <a:avLst/>
                  </a:prstGeom>
                  <a:blipFill rotWithShape="1">
                    <a:blip r:embed="rId12"/>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466" name="ZoneTexte 465"/>
                  <p:cNvSpPr txBox="1"/>
                  <p:nvPr/>
                </p:nvSpPr>
                <p:spPr>
                  <a:xfrm>
                    <a:off x="7382981" y="4008832"/>
                    <a:ext cx="913551" cy="333938"/>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acc>
                            <m:accPr>
                              <m:chr m:val="⃗"/>
                              <m:ctrlPr>
                                <a:rPr lang="fr-FR" sz="1400" i="1" smtClean="0">
                                  <a:solidFill>
                                    <a:schemeClr val="tx1"/>
                                  </a:solidFill>
                                  <a:latin typeface="Cambria Math" panose="02040503050406030204" pitchFamily="18" charset="0"/>
                                </a:rPr>
                              </m:ctrlPr>
                            </m:accPr>
                            <m:e>
                              <m:sSub>
                                <m:sSubPr>
                                  <m:ctrlPr>
                                    <a:rPr lang="fr-FR" sz="1400" b="0" i="1" smtClean="0">
                                      <a:solidFill>
                                        <a:schemeClr val="tx1"/>
                                      </a:solidFill>
                                      <a:latin typeface="Cambria Math" panose="02040503050406030204" pitchFamily="18" charset="0"/>
                                    </a:rPr>
                                  </m:ctrlPr>
                                </m:sSubPr>
                                <m:e>
                                  <m:r>
                                    <a:rPr lang="fr-FR" sz="1400" b="0" i="1" smtClean="0">
                                      <a:solidFill>
                                        <a:schemeClr val="tx1"/>
                                      </a:solidFill>
                                      <a:latin typeface="Cambria Math"/>
                                    </a:rPr>
                                    <m:t>𝐹</m:t>
                                  </m:r>
                                </m:e>
                                <m:sub>
                                  <m:r>
                                    <a:rPr lang="fr-FR" sz="1400" b="0" i="1" smtClean="0">
                                      <a:solidFill>
                                        <a:schemeClr val="tx1"/>
                                      </a:solidFill>
                                      <a:latin typeface="Cambria Math"/>
                                    </a:rPr>
                                    <m:t>𝑟𝑒𝑠</m:t>
                                  </m:r>
                                </m:sub>
                              </m:sSub>
                            </m:e>
                          </m:acc>
                        </m:oMath>
                      </m:oMathPara>
                    </a14:m>
                    <a:endParaRPr lang="fr-FR" sz="1400" dirty="0">
                      <a:solidFill>
                        <a:schemeClr val="tx1"/>
                      </a:solidFill>
                    </a:endParaRPr>
                  </a:p>
                </p:txBody>
              </p:sp>
            </mc:Choice>
            <mc:Fallback xmlns="">
              <p:sp>
                <p:nvSpPr>
                  <p:cNvPr id="466" name="ZoneTexte 465"/>
                  <p:cNvSpPr txBox="1">
                    <a:spLocks noRot="1" noChangeAspect="1" noMove="1" noResize="1" noEditPoints="1" noAdjustHandles="1" noChangeArrowheads="1" noChangeShapeType="1" noTextEdit="1"/>
                  </p:cNvSpPr>
                  <p:nvPr/>
                </p:nvSpPr>
                <p:spPr>
                  <a:xfrm>
                    <a:off x="7382981" y="4008832"/>
                    <a:ext cx="913551" cy="333938"/>
                  </a:xfrm>
                  <a:prstGeom prst="rect">
                    <a:avLst/>
                  </a:prstGeom>
                  <a:blipFill rotWithShape="1">
                    <a:blip r:embed="rId13"/>
                    <a:stretch>
                      <a:fillRect/>
                    </a:stretch>
                  </a:blipFill>
                </p:spPr>
                <p:txBody>
                  <a:bodyPr/>
                  <a:lstStyle/>
                  <a:p>
                    <a:r>
                      <a:rPr lang="fr-FR">
                        <a:noFill/>
                      </a:rPr>
                      <a:t> </a:t>
                    </a:r>
                  </a:p>
                </p:txBody>
              </p:sp>
            </mc:Fallback>
          </mc:AlternateContent>
          <p:sp>
            <p:nvSpPr>
              <p:cNvPr id="467" name="Ellipse 466"/>
              <p:cNvSpPr/>
              <p:nvPr/>
            </p:nvSpPr>
            <p:spPr>
              <a:xfrm>
                <a:off x="5313916" y="3405847"/>
                <a:ext cx="1440000" cy="1440000"/>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468" name="Connecteur droit avec flèche 467"/>
              <p:cNvCxnSpPr/>
              <p:nvPr/>
            </p:nvCxnSpPr>
            <p:spPr>
              <a:xfrm flipV="1">
                <a:off x="6026481" y="3661169"/>
                <a:ext cx="1471464" cy="450231"/>
              </a:xfrm>
              <a:prstGeom prst="straightConnector1">
                <a:avLst/>
              </a:prstGeom>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469" name="Connecteur droit avec flèche 468"/>
              <p:cNvCxnSpPr/>
              <p:nvPr/>
            </p:nvCxnSpPr>
            <p:spPr>
              <a:xfrm flipV="1">
                <a:off x="6037765" y="4011354"/>
                <a:ext cx="1610695" cy="102916"/>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nvGrpSpPr>
              <p:cNvPr id="470" name="Groupe 469"/>
              <p:cNvGrpSpPr/>
              <p:nvPr/>
            </p:nvGrpSpPr>
            <p:grpSpPr>
              <a:xfrm>
                <a:off x="5990810" y="4078594"/>
                <a:ext cx="72000" cy="72000"/>
                <a:chOff x="7080908" y="3465008"/>
                <a:chExt cx="72000" cy="72000"/>
              </a:xfrm>
            </p:grpSpPr>
            <p:cxnSp>
              <p:nvCxnSpPr>
                <p:cNvPr id="481" name="Connecteur droit 480"/>
                <p:cNvCxnSpPr/>
                <p:nvPr/>
              </p:nvCxnSpPr>
              <p:spPr>
                <a:xfrm>
                  <a:off x="7116908" y="3465008"/>
                  <a:ext cx="0" cy="7200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2" name="Connecteur droit 481"/>
                <p:cNvCxnSpPr/>
                <p:nvPr/>
              </p:nvCxnSpPr>
              <p:spPr>
                <a:xfrm flipH="1">
                  <a:off x="7080908" y="3501008"/>
                  <a:ext cx="72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471" name="Connecteur droit avec flèche 470"/>
              <p:cNvCxnSpPr/>
              <p:nvPr/>
            </p:nvCxnSpPr>
            <p:spPr>
              <a:xfrm>
                <a:off x="7493147" y="3660060"/>
                <a:ext cx="155313" cy="351294"/>
              </a:xfrm>
              <a:prstGeom prst="straightConnector1">
                <a:avLst/>
              </a:prstGeom>
              <a:ln w="19050">
                <a:solidFill>
                  <a:srgbClr val="FF0000"/>
                </a:solidFill>
                <a:prstDash val="sysDot"/>
                <a:tailEnd type="arrow"/>
              </a:ln>
            </p:spPr>
            <p:style>
              <a:lnRef idx="1">
                <a:schemeClr val="accent1"/>
              </a:lnRef>
              <a:fillRef idx="0">
                <a:schemeClr val="accent1"/>
              </a:fillRef>
              <a:effectRef idx="0">
                <a:schemeClr val="accent1"/>
              </a:effectRef>
              <a:fontRef idx="minor">
                <a:schemeClr val="tx1"/>
              </a:fontRef>
            </p:style>
          </p:cxnSp>
          <p:sp>
            <p:nvSpPr>
              <p:cNvPr id="472" name="Arc 471"/>
              <p:cNvSpPr/>
              <p:nvPr/>
            </p:nvSpPr>
            <p:spPr>
              <a:xfrm>
                <a:off x="4682980" y="2769644"/>
                <a:ext cx="2700000" cy="2700000"/>
              </a:xfrm>
              <a:prstGeom prst="arc">
                <a:avLst>
                  <a:gd name="adj1" fmla="val 21378247"/>
                  <a:gd name="adj2" fmla="val 3003244"/>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473" name="ZoneTexte 472"/>
              <p:cNvSpPr txBox="1"/>
              <p:nvPr/>
            </p:nvSpPr>
            <p:spPr>
              <a:xfrm>
                <a:off x="7039796" y="4510703"/>
                <a:ext cx="1400752" cy="338554"/>
              </a:xfrm>
              <a:prstGeom prst="rect">
                <a:avLst/>
              </a:prstGeom>
              <a:noFill/>
            </p:spPr>
            <p:txBody>
              <a:bodyPr wrap="square" rtlCol="0">
                <a:spAutoFit/>
              </a:bodyPr>
              <a:lstStyle/>
              <a:p>
                <a:pPr algn="ctr"/>
                <a:r>
                  <a:rPr lang="el-GR" sz="1600" dirty="0" smtClean="0"/>
                  <a:t>β</a:t>
                </a:r>
                <a:r>
                  <a:rPr lang="fr-FR" sz="1600" dirty="0" smtClean="0"/>
                  <a:t> constant</a:t>
                </a:r>
                <a:endParaRPr lang="fr-FR" sz="1600" dirty="0"/>
              </a:p>
            </p:txBody>
          </p:sp>
          <p:sp>
            <p:nvSpPr>
              <p:cNvPr id="474" name="ZoneTexte 473"/>
              <p:cNvSpPr txBox="1"/>
              <p:nvPr/>
            </p:nvSpPr>
            <p:spPr>
              <a:xfrm>
                <a:off x="5275083" y="2873840"/>
                <a:ext cx="2029420" cy="307777"/>
              </a:xfrm>
              <a:prstGeom prst="rect">
                <a:avLst/>
              </a:prstGeom>
              <a:noFill/>
            </p:spPr>
            <p:txBody>
              <a:bodyPr wrap="square" rtlCol="0">
                <a:spAutoFit/>
              </a:bodyPr>
              <a:lstStyle/>
              <a:p>
                <a:pPr algn="ctr"/>
                <a:r>
                  <a:rPr lang="fr-FR" sz="1400" dirty="0" smtClean="0">
                    <a:solidFill>
                      <a:schemeClr val="tx1">
                        <a:lumMod val="65000"/>
                        <a:lumOff val="35000"/>
                      </a:schemeClr>
                    </a:solidFill>
                  </a:rPr>
                  <a:t>Augmentation Orbite</a:t>
                </a:r>
                <a:endParaRPr lang="fr-FR" sz="1400" dirty="0">
                  <a:solidFill>
                    <a:schemeClr val="tx1">
                      <a:lumMod val="65000"/>
                      <a:lumOff val="35000"/>
                    </a:schemeClr>
                  </a:solidFill>
                </a:endParaRPr>
              </a:p>
            </p:txBody>
          </p:sp>
          <p:sp>
            <p:nvSpPr>
              <p:cNvPr id="475" name="ZoneTexte 474"/>
              <p:cNvSpPr txBox="1"/>
              <p:nvPr/>
            </p:nvSpPr>
            <p:spPr>
              <a:xfrm>
                <a:off x="6055617" y="5096797"/>
                <a:ext cx="1044502" cy="523220"/>
              </a:xfrm>
              <a:prstGeom prst="rect">
                <a:avLst/>
              </a:prstGeom>
              <a:noFill/>
            </p:spPr>
            <p:txBody>
              <a:bodyPr wrap="square" rtlCol="0">
                <a:spAutoFit/>
              </a:bodyPr>
              <a:lstStyle/>
              <a:p>
                <a:pPr algn="ctr"/>
                <a:r>
                  <a:rPr lang="fr-FR" sz="1400" dirty="0" smtClean="0"/>
                  <a:t>Nouveau Point haut</a:t>
                </a:r>
                <a:endParaRPr lang="fr-FR" sz="1400" dirty="0"/>
              </a:p>
            </p:txBody>
          </p:sp>
          <p:cxnSp>
            <p:nvCxnSpPr>
              <p:cNvPr id="476" name="Connecteur droit avec flèche 475"/>
              <p:cNvCxnSpPr>
                <a:stCxn id="510" idx="0"/>
              </p:cNvCxnSpPr>
              <p:nvPr/>
            </p:nvCxnSpPr>
            <p:spPr>
              <a:xfrm flipH="1" flipV="1">
                <a:off x="6528498" y="4833406"/>
                <a:ext cx="49927" cy="263391"/>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77" name="Connecteur droit 476"/>
              <p:cNvCxnSpPr/>
              <p:nvPr/>
            </p:nvCxnSpPr>
            <p:spPr>
              <a:xfrm flipH="1" flipV="1">
                <a:off x="6026481" y="4094145"/>
                <a:ext cx="457016" cy="1085551"/>
              </a:xfrm>
              <a:prstGeom prst="line">
                <a:avLst/>
              </a:prstGeom>
              <a:ln>
                <a:solidFill>
                  <a:schemeClr val="tx1"/>
                </a:solidFill>
                <a:prstDash val="dashDot"/>
              </a:ln>
            </p:spPr>
            <p:style>
              <a:lnRef idx="1">
                <a:schemeClr val="accent1"/>
              </a:lnRef>
              <a:fillRef idx="0">
                <a:schemeClr val="accent1"/>
              </a:fillRef>
              <a:effectRef idx="0">
                <a:schemeClr val="accent1"/>
              </a:effectRef>
              <a:fontRef idx="minor">
                <a:schemeClr val="tx1"/>
              </a:fontRef>
            </p:style>
          </p:cxnSp>
          <p:sp>
            <p:nvSpPr>
              <p:cNvPr id="478" name="ZoneTexte 477"/>
              <p:cNvSpPr txBox="1"/>
              <p:nvPr/>
            </p:nvSpPr>
            <p:spPr>
              <a:xfrm>
                <a:off x="5102792" y="4807244"/>
                <a:ext cx="1104981" cy="307777"/>
              </a:xfrm>
              <a:prstGeom prst="rect">
                <a:avLst/>
              </a:prstGeom>
              <a:noFill/>
            </p:spPr>
            <p:txBody>
              <a:bodyPr wrap="square" rtlCol="0">
                <a:spAutoFit/>
              </a:bodyPr>
              <a:lstStyle/>
              <a:p>
                <a:pPr algn="ctr"/>
                <a:r>
                  <a:rPr lang="fr-FR" sz="1400" dirty="0" smtClean="0">
                    <a:solidFill>
                      <a:srgbClr val="FF0000"/>
                    </a:solidFill>
                  </a:rPr>
                  <a:t>Point chaud</a:t>
                </a:r>
                <a:endParaRPr lang="fr-FR" sz="1400" dirty="0">
                  <a:solidFill>
                    <a:srgbClr val="FF0000"/>
                  </a:solidFill>
                </a:endParaRPr>
              </a:p>
            </p:txBody>
          </p:sp>
          <p:cxnSp>
            <p:nvCxnSpPr>
              <p:cNvPr id="479" name="Connecteur droit avec flèche 478"/>
              <p:cNvCxnSpPr/>
              <p:nvPr/>
            </p:nvCxnSpPr>
            <p:spPr>
              <a:xfrm>
                <a:off x="6022631" y="4104773"/>
                <a:ext cx="155313" cy="351294"/>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480" name="Ellipse 479"/>
              <p:cNvSpPr/>
              <p:nvPr/>
            </p:nvSpPr>
            <p:spPr>
              <a:xfrm>
                <a:off x="6254989" y="4725405"/>
                <a:ext cx="108000" cy="108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grpSp>
        <p:nvGrpSpPr>
          <p:cNvPr id="118" name="Groupe 117"/>
          <p:cNvGrpSpPr/>
          <p:nvPr/>
        </p:nvGrpSpPr>
        <p:grpSpPr>
          <a:xfrm>
            <a:off x="2291806" y="-1162316"/>
            <a:ext cx="5952602" cy="5323385"/>
            <a:chOff x="2291806" y="-1162316"/>
            <a:chExt cx="5952602" cy="5323385"/>
          </a:xfrm>
        </p:grpSpPr>
        <p:sp>
          <p:nvSpPr>
            <p:cNvPr id="483" name="Rectangle 482"/>
            <p:cNvSpPr/>
            <p:nvPr/>
          </p:nvSpPr>
          <p:spPr>
            <a:xfrm>
              <a:off x="4652376" y="1270413"/>
              <a:ext cx="3592032" cy="2855972"/>
            </a:xfrm>
            <a:prstGeom prst="rect">
              <a:avLst/>
            </a:prstGeom>
            <a:solidFill>
              <a:schemeClr val="accent1">
                <a:lumMod val="20000"/>
                <a:lumOff val="80000"/>
              </a:schemeClr>
            </a:solidFill>
            <a:ln w="12700">
              <a:solidFill>
                <a:schemeClr val="accent1">
                  <a:lumMod val="50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fr-FR" dirty="0"/>
            </a:p>
          </p:txBody>
        </p:sp>
        <p:grpSp>
          <p:nvGrpSpPr>
            <p:cNvPr id="484" name="Groupe 483"/>
            <p:cNvGrpSpPr/>
            <p:nvPr/>
          </p:nvGrpSpPr>
          <p:grpSpPr>
            <a:xfrm>
              <a:off x="2291806" y="-1162316"/>
              <a:ext cx="5921992" cy="5323385"/>
              <a:chOff x="2374540" y="296632"/>
              <a:chExt cx="5921992" cy="5323385"/>
            </a:xfrm>
          </p:grpSpPr>
          <p:cxnSp>
            <p:nvCxnSpPr>
              <p:cNvPr id="486" name="Connecteur droit 485"/>
              <p:cNvCxnSpPr/>
              <p:nvPr/>
            </p:nvCxnSpPr>
            <p:spPr>
              <a:xfrm flipH="1">
                <a:off x="5429073" y="3531785"/>
                <a:ext cx="2507419" cy="757136"/>
              </a:xfrm>
              <a:prstGeom prst="line">
                <a:avLst/>
              </a:prstGeom>
              <a:ln>
                <a:solidFill>
                  <a:schemeClr val="tx1"/>
                </a:solidFill>
                <a:prstDash val="dashDot"/>
              </a:ln>
            </p:spPr>
            <p:style>
              <a:lnRef idx="1">
                <a:schemeClr val="accent1"/>
              </a:lnRef>
              <a:fillRef idx="0">
                <a:schemeClr val="accent1"/>
              </a:fillRef>
              <a:effectRef idx="0">
                <a:schemeClr val="accent1"/>
              </a:effectRef>
              <a:fontRef idx="minor">
                <a:schemeClr val="tx1"/>
              </a:fontRef>
            </p:style>
          </p:cxnSp>
          <p:sp>
            <p:nvSpPr>
              <p:cNvPr id="487" name="Arc 486"/>
              <p:cNvSpPr/>
              <p:nvPr/>
            </p:nvSpPr>
            <p:spPr>
              <a:xfrm rot="19200000">
                <a:off x="3913953" y="2197951"/>
                <a:ext cx="2786400" cy="2185200"/>
              </a:xfrm>
              <a:prstGeom prst="arc">
                <a:avLst>
                  <a:gd name="adj1" fmla="val 1325772"/>
                  <a:gd name="adj2" fmla="val 2332693"/>
                </a:avLst>
              </a:prstGeom>
              <a:ln>
                <a:solidFill>
                  <a:schemeClr val="tx1">
                    <a:lumMod val="65000"/>
                    <a:lumOff val="35000"/>
                  </a:schemeClr>
                </a:solidFill>
                <a:headEnd type="none"/>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488" name="Arc 487"/>
              <p:cNvSpPr/>
              <p:nvPr/>
            </p:nvSpPr>
            <p:spPr>
              <a:xfrm rot="19200000">
                <a:off x="3909633" y="2201487"/>
                <a:ext cx="2786400" cy="2185200"/>
              </a:xfrm>
              <a:prstGeom prst="arc">
                <a:avLst>
                  <a:gd name="adj1" fmla="val 2607424"/>
                  <a:gd name="adj2" fmla="val 8363717"/>
                </a:avLst>
              </a:prstGeom>
              <a:ln>
                <a:solidFill>
                  <a:schemeClr val="tx1">
                    <a:lumMod val="65000"/>
                    <a:lumOff val="3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489" name="Arc 488"/>
              <p:cNvSpPr/>
              <p:nvPr/>
            </p:nvSpPr>
            <p:spPr>
              <a:xfrm>
                <a:off x="2374540" y="296632"/>
                <a:ext cx="5040000" cy="5040000"/>
              </a:xfrm>
              <a:prstGeom prst="arc">
                <a:avLst>
                  <a:gd name="adj1" fmla="val 21548828"/>
                  <a:gd name="adj2" fmla="val 5471460"/>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cxnSp>
            <p:nvCxnSpPr>
              <p:cNvPr id="490" name="Connecteur droit 489"/>
              <p:cNvCxnSpPr/>
              <p:nvPr/>
            </p:nvCxnSpPr>
            <p:spPr>
              <a:xfrm flipH="1" flipV="1">
                <a:off x="5128180" y="3027729"/>
                <a:ext cx="1944216" cy="2337072"/>
              </a:xfrm>
              <a:prstGeom prst="line">
                <a:avLst/>
              </a:prstGeom>
              <a:ln>
                <a:solidFill>
                  <a:schemeClr val="tx1"/>
                </a:solidFill>
                <a:prstDash val="dashDot"/>
              </a:ln>
            </p:spPr>
            <p:style>
              <a:lnRef idx="1">
                <a:schemeClr val="accent1"/>
              </a:lnRef>
              <a:fillRef idx="0">
                <a:schemeClr val="accent1"/>
              </a:fillRef>
              <a:effectRef idx="0">
                <a:schemeClr val="accent1"/>
              </a:effectRef>
              <a:fontRef idx="minor">
                <a:schemeClr val="tx1"/>
              </a:fontRef>
            </p:style>
          </p:cxnSp>
          <p:sp>
            <p:nvSpPr>
              <p:cNvPr id="491" name="ZoneTexte 490"/>
              <p:cNvSpPr txBox="1"/>
              <p:nvPr/>
            </p:nvSpPr>
            <p:spPr>
              <a:xfrm>
                <a:off x="5785737" y="3788498"/>
                <a:ext cx="504056" cy="307777"/>
              </a:xfrm>
              <a:prstGeom prst="rect">
                <a:avLst/>
              </a:prstGeom>
              <a:noFill/>
            </p:spPr>
            <p:txBody>
              <a:bodyPr wrap="square" rtlCol="0">
                <a:spAutoFit/>
              </a:bodyPr>
              <a:lstStyle/>
              <a:p>
                <a:pPr algn="ctr"/>
                <a:r>
                  <a:rPr lang="fr-FR" sz="1400" dirty="0" smtClean="0"/>
                  <a:t>O</a:t>
                </a:r>
                <a:r>
                  <a:rPr lang="fr-FR" sz="1400" baseline="-25000" dirty="0" smtClean="0"/>
                  <a:t>r</a:t>
                </a:r>
                <a:endParaRPr lang="fr-FR" sz="1400" baseline="-25000" dirty="0"/>
              </a:p>
            </p:txBody>
          </p:sp>
          <p:sp>
            <p:nvSpPr>
              <p:cNvPr id="492" name="ZoneTexte 491"/>
              <p:cNvSpPr txBox="1"/>
              <p:nvPr/>
            </p:nvSpPr>
            <p:spPr>
              <a:xfrm>
                <a:off x="5600932" y="3459777"/>
                <a:ext cx="504056" cy="338554"/>
              </a:xfrm>
              <a:prstGeom prst="rect">
                <a:avLst/>
              </a:prstGeom>
              <a:noFill/>
            </p:spPr>
            <p:txBody>
              <a:bodyPr wrap="square" rtlCol="0">
                <a:spAutoFit/>
              </a:bodyPr>
              <a:lstStyle/>
              <a:p>
                <a:pPr algn="ctr"/>
                <a:r>
                  <a:rPr lang="el-GR" sz="1600" dirty="0" smtClean="0"/>
                  <a:t>Ω</a:t>
                </a:r>
                <a:endParaRPr lang="fr-FR" sz="1600" dirty="0"/>
              </a:p>
            </p:txBody>
          </p:sp>
          <p:sp>
            <p:nvSpPr>
              <p:cNvPr id="493" name="Arc 492"/>
              <p:cNvSpPr/>
              <p:nvPr/>
            </p:nvSpPr>
            <p:spPr>
              <a:xfrm rot="16200000">
                <a:off x="5396810" y="3491348"/>
                <a:ext cx="1260000" cy="1260000"/>
              </a:xfrm>
              <a:prstGeom prst="arc">
                <a:avLst>
                  <a:gd name="adj1" fmla="val 19438523"/>
                  <a:gd name="adj2" fmla="val 20425042"/>
                </a:avLst>
              </a:prstGeom>
              <a:ln>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494" name="ZoneTexte 493"/>
              <p:cNvSpPr txBox="1"/>
              <p:nvPr/>
            </p:nvSpPr>
            <p:spPr>
              <a:xfrm>
                <a:off x="4480108" y="5312240"/>
                <a:ext cx="1728192" cy="307777"/>
              </a:xfrm>
              <a:prstGeom prst="rect">
                <a:avLst/>
              </a:prstGeom>
              <a:noFill/>
            </p:spPr>
            <p:txBody>
              <a:bodyPr wrap="square" rtlCol="0">
                <a:spAutoFit/>
              </a:bodyPr>
              <a:lstStyle/>
              <a:p>
                <a:pPr algn="ctr"/>
                <a:r>
                  <a:rPr lang="fr-FR" sz="1400" dirty="0" smtClean="0"/>
                  <a:t>Coussinet</a:t>
                </a:r>
                <a:endParaRPr lang="fr-FR" sz="1400" dirty="0"/>
              </a:p>
            </p:txBody>
          </p:sp>
          <p:sp>
            <p:nvSpPr>
              <p:cNvPr id="495" name="ZoneTexte 494"/>
              <p:cNvSpPr txBox="1"/>
              <p:nvPr/>
            </p:nvSpPr>
            <p:spPr>
              <a:xfrm>
                <a:off x="5362559" y="4339148"/>
                <a:ext cx="435955" cy="338554"/>
              </a:xfrm>
              <a:prstGeom prst="rect">
                <a:avLst/>
              </a:prstGeom>
              <a:noFill/>
            </p:spPr>
            <p:txBody>
              <a:bodyPr wrap="square" rtlCol="0">
                <a:spAutoFit/>
              </a:bodyPr>
              <a:lstStyle/>
              <a:p>
                <a:pPr algn="ctr"/>
                <a:r>
                  <a:rPr lang="el-GR" sz="1600" dirty="0" smtClean="0">
                    <a:solidFill>
                      <a:schemeClr val="tx1">
                        <a:lumMod val="65000"/>
                        <a:lumOff val="35000"/>
                      </a:schemeClr>
                    </a:solidFill>
                    <a:latin typeface="Calibri"/>
                  </a:rPr>
                  <a:t>Ω</a:t>
                </a:r>
                <a:endParaRPr lang="fr-FR" sz="1600" dirty="0">
                  <a:solidFill>
                    <a:schemeClr val="tx1">
                      <a:lumMod val="65000"/>
                      <a:lumOff val="35000"/>
                    </a:schemeClr>
                  </a:solidFill>
                </a:endParaRPr>
              </a:p>
            </p:txBody>
          </p:sp>
          <p:cxnSp>
            <p:nvCxnSpPr>
              <p:cNvPr id="496" name="Connecteur droit avec flèche 495"/>
              <p:cNvCxnSpPr/>
              <p:nvPr/>
            </p:nvCxnSpPr>
            <p:spPr>
              <a:xfrm flipV="1">
                <a:off x="5562752" y="4356405"/>
                <a:ext cx="103816" cy="43200"/>
              </a:xfrm>
              <a:prstGeom prst="straightConnector1">
                <a:avLst/>
              </a:prstGeom>
              <a:ln w="9525">
                <a:solidFill>
                  <a:schemeClr val="tx1">
                    <a:lumMod val="65000"/>
                    <a:lumOff val="35000"/>
                  </a:schemeClr>
                </a:solidFill>
                <a:tailEnd type="arrow"/>
              </a:ln>
            </p:spPr>
            <p:style>
              <a:lnRef idx="1">
                <a:schemeClr val="accent1"/>
              </a:lnRef>
              <a:fillRef idx="0">
                <a:schemeClr val="accent1"/>
              </a:fillRef>
              <a:effectRef idx="0">
                <a:schemeClr val="accent1"/>
              </a:effectRef>
              <a:fontRef idx="minor">
                <a:schemeClr val="tx1"/>
              </a:fontRef>
            </p:style>
          </p:cxnSp>
          <p:sp>
            <p:nvSpPr>
              <p:cNvPr id="497" name="Ellipse 496"/>
              <p:cNvSpPr/>
              <p:nvPr/>
            </p:nvSpPr>
            <p:spPr>
              <a:xfrm>
                <a:off x="6440782" y="4619536"/>
                <a:ext cx="108000" cy="108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98" name="Rectangle 497"/>
              <p:cNvSpPr/>
              <p:nvPr/>
            </p:nvSpPr>
            <p:spPr>
              <a:xfrm rot="-1080000">
                <a:off x="6674590" y="3867747"/>
                <a:ext cx="45719" cy="8550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mc:AlternateContent xmlns:mc="http://schemas.openxmlformats.org/markup-compatibility/2006" xmlns:a14="http://schemas.microsoft.com/office/drawing/2010/main">
            <mc:Choice Requires="a14">
              <p:sp>
                <p:nvSpPr>
                  <p:cNvPr id="499" name="ZoneTexte 498"/>
                  <p:cNvSpPr txBox="1"/>
                  <p:nvPr/>
                </p:nvSpPr>
                <p:spPr>
                  <a:xfrm>
                    <a:off x="7382980" y="3325893"/>
                    <a:ext cx="541836" cy="333938"/>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acc>
                            <m:accPr>
                              <m:chr m:val="⃗"/>
                              <m:ctrlPr>
                                <a:rPr lang="fr-FR" sz="1400" b="0" i="1" dirty="0" smtClean="0">
                                  <a:solidFill>
                                    <a:srgbClr val="00B050"/>
                                  </a:solidFill>
                                  <a:latin typeface="Cambria Math" panose="02040503050406030204" pitchFamily="18" charset="0"/>
                                </a:rPr>
                              </m:ctrlPr>
                            </m:accPr>
                            <m:e>
                              <m:sSub>
                                <m:sSubPr>
                                  <m:ctrlPr>
                                    <a:rPr lang="fr-FR" sz="1400" b="0" i="1" dirty="0" smtClean="0">
                                      <a:solidFill>
                                        <a:srgbClr val="00B050"/>
                                      </a:solidFill>
                                      <a:latin typeface="Cambria Math" panose="02040503050406030204" pitchFamily="18" charset="0"/>
                                    </a:rPr>
                                  </m:ctrlPr>
                                </m:sSubPr>
                                <m:e>
                                  <m:r>
                                    <a:rPr lang="fr-FR" sz="1400" b="0" i="1" dirty="0" smtClean="0">
                                      <a:solidFill>
                                        <a:srgbClr val="00B050"/>
                                      </a:solidFill>
                                      <a:latin typeface="Cambria Math"/>
                                    </a:rPr>
                                    <m:t>𝐹</m:t>
                                  </m:r>
                                </m:e>
                                <m:sub>
                                  <m:r>
                                    <a:rPr lang="fr-FR" sz="1400" b="0" i="1" dirty="0" smtClean="0">
                                      <a:solidFill>
                                        <a:srgbClr val="00B050"/>
                                      </a:solidFill>
                                      <a:latin typeface="Cambria Math"/>
                                    </a:rPr>
                                    <m:t>𝑏</m:t>
                                  </m:r>
                                </m:sub>
                              </m:sSub>
                            </m:e>
                          </m:acc>
                        </m:oMath>
                      </m:oMathPara>
                    </a14:m>
                    <a:endParaRPr lang="fr-FR" sz="1400" dirty="0">
                      <a:solidFill>
                        <a:srgbClr val="00B050"/>
                      </a:solidFill>
                    </a:endParaRPr>
                  </a:p>
                </p:txBody>
              </p:sp>
            </mc:Choice>
            <mc:Fallback xmlns="">
              <p:sp>
                <p:nvSpPr>
                  <p:cNvPr id="499" name="ZoneTexte 498"/>
                  <p:cNvSpPr txBox="1">
                    <a:spLocks noRot="1" noChangeAspect="1" noMove="1" noResize="1" noEditPoints="1" noAdjustHandles="1" noChangeArrowheads="1" noChangeShapeType="1" noTextEdit="1"/>
                  </p:cNvSpPr>
                  <p:nvPr/>
                </p:nvSpPr>
                <p:spPr>
                  <a:xfrm>
                    <a:off x="7382980" y="3325893"/>
                    <a:ext cx="541836" cy="333938"/>
                  </a:xfrm>
                  <a:prstGeom prst="rect">
                    <a:avLst/>
                  </a:prstGeom>
                  <a:blipFill rotWithShape="1">
                    <a:blip r:embed="rId14"/>
                    <a:stretch>
                      <a:fillRect/>
                    </a:stretch>
                  </a:blipFill>
                </p:spPr>
                <p:txBody>
                  <a:bodyPr/>
                  <a:lstStyle/>
                  <a:p>
                    <a:r>
                      <a:rPr lang="fr-FR">
                        <a:noFill/>
                      </a:rPr>
                      <a:t> </a:t>
                    </a:r>
                  </a:p>
                </p:txBody>
              </p:sp>
            </mc:Fallback>
          </mc:AlternateContent>
          <p:sp>
            <p:nvSpPr>
              <p:cNvPr id="500" name="ZoneTexte 499"/>
              <p:cNvSpPr txBox="1"/>
              <p:nvPr/>
            </p:nvSpPr>
            <p:spPr>
              <a:xfrm>
                <a:off x="4443428" y="3659831"/>
                <a:ext cx="1331354" cy="307777"/>
              </a:xfrm>
              <a:prstGeom prst="rect">
                <a:avLst/>
              </a:prstGeom>
              <a:noFill/>
            </p:spPr>
            <p:txBody>
              <a:bodyPr wrap="square" rtlCol="0">
                <a:spAutoFit/>
              </a:bodyPr>
              <a:lstStyle/>
              <a:p>
                <a:pPr algn="ctr"/>
                <a:r>
                  <a:rPr lang="fr-FR" sz="1400" dirty="0" smtClean="0"/>
                  <a:t>Rotor</a:t>
                </a:r>
                <a:endParaRPr lang="fr-FR" sz="1400" dirty="0"/>
              </a:p>
            </p:txBody>
          </p:sp>
          <p:sp>
            <p:nvSpPr>
              <p:cNvPr id="501" name="Rectangle 500"/>
              <p:cNvSpPr/>
              <p:nvPr/>
            </p:nvSpPr>
            <p:spPr>
              <a:xfrm rot="-1080000">
                <a:off x="5336807" y="4274258"/>
                <a:ext cx="46800" cy="86400"/>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mc:AlternateContent xmlns:mc="http://schemas.openxmlformats.org/markup-compatibility/2006" xmlns:a14="http://schemas.microsoft.com/office/drawing/2010/main">
            <mc:Choice Requires="a14">
              <p:sp>
                <p:nvSpPr>
                  <p:cNvPr id="502" name="ZoneTexte 501"/>
                  <p:cNvSpPr txBox="1"/>
                  <p:nvPr/>
                </p:nvSpPr>
                <p:spPr>
                  <a:xfrm>
                    <a:off x="7570672" y="3661169"/>
                    <a:ext cx="646606" cy="333938"/>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acc>
                            <m:accPr>
                              <m:chr m:val="⃗"/>
                              <m:ctrlPr>
                                <a:rPr lang="fr-FR" sz="1400" i="1" smtClean="0">
                                  <a:solidFill>
                                    <a:srgbClr val="FF0000"/>
                                  </a:solidFill>
                                  <a:latin typeface="Cambria Math" panose="02040503050406030204" pitchFamily="18" charset="0"/>
                                </a:rPr>
                              </m:ctrlPr>
                            </m:accPr>
                            <m:e>
                              <m:sSub>
                                <m:sSubPr>
                                  <m:ctrlPr>
                                    <a:rPr lang="fr-FR" sz="1400" i="1" smtClean="0">
                                      <a:solidFill>
                                        <a:srgbClr val="FF0000"/>
                                      </a:solidFill>
                                      <a:latin typeface="Cambria Math" panose="02040503050406030204" pitchFamily="18" charset="0"/>
                                    </a:rPr>
                                  </m:ctrlPr>
                                </m:sSubPr>
                                <m:e>
                                  <m:r>
                                    <a:rPr lang="fr-FR" sz="1400" b="0" i="1" smtClean="0">
                                      <a:solidFill>
                                        <a:srgbClr val="FF0000"/>
                                      </a:solidFill>
                                      <a:latin typeface="Cambria Math"/>
                                    </a:rPr>
                                    <m:t>𝐹</m:t>
                                  </m:r>
                                  <m:r>
                                    <a:rPr lang="fr-FR" sz="1400" b="0" i="1" smtClean="0">
                                      <a:solidFill>
                                        <a:srgbClr val="FF0000"/>
                                      </a:solidFill>
                                      <a:latin typeface="Cambria Math"/>
                                    </a:rPr>
                                    <m:t>1</m:t>
                                  </m:r>
                                </m:e>
                                <m:sub>
                                  <m:r>
                                    <a:rPr lang="fr-FR" sz="1400" b="0" i="1" smtClean="0">
                                      <a:solidFill>
                                        <a:srgbClr val="FF0000"/>
                                      </a:solidFill>
                                      <a:latin typeface="Cambria Math"/>
                                    </a:rPr>
                                    <m:t>𝑏𝑜𝑤</m:t>
                                  </m:r>
                                </m:sub>
                              </m:sSub>
                            </m:e>
                          </m:acc>
                        </m:oMath>
                      </m:oMathPara>
                    </a14:m>
                    <a:endParaRPr lang="fr-FR" sz="1400" dirty="0">
                      <a:solidFill>
                        <a:srgbClr val="FF0000"/>
                      </a:solidFill>
                    </a:endParaRPr>
                  </a:p>
                </p:txBody>
              </p:sp>
            </mc:Choice>
            <mc:Fallback xmlns="">
              <p:sp>
                <p:nvSpPr>
                  <p:cNvPr id="502" name="ZoneTexte 501"/>
                  <p:cNvSpPr txBox="1">
                    <a:spLocks noRot="1" noChangeAspect="1" noMove="1" noResize="1" noEditPoints="1" noAdjustHandles="1" noChangeArrowheads="1" noChangeShapeType="1" noTextEdit="1"/>
                  </p:cNvSpPr>
                  <p:nvPr/>
                </p:nvSpPr>
                <p:spPr>
                  <a:xfrm>
                    <a:off x="7570672" y="3661169"/>
                    <a:ext cx="646606" cy="333938"/>
                  </a:xfrm>
                  <a:prstGeom prst="rect">
                    <a:avLst/>
                  </a:prstGeom>
                  <a:blipFill rotWithShape="1">
                    <a:blip r:embed="rId15"/>
                    <a:stretch>
                      <a:fillRect/>
                    </a:stretch>
                  </a:blipFill>
                </p:spPr>
                <p:txBody>
                  <a:bodyPr/>
                  <a:lstStyle/>
                  <a:p>
                    <a:r>
                      <a:rPr lang="fr-FR">
                        <a:noFill/>
                      </a:rPr>
                      <a:t> </a:t>
                    </a:r>
                  </a:p>
                </p:txBody>
              </p:sp>
            </mc:Fallback>
          </mc:AlternateContent>
          <p:sp>
            <p:nvSpPr>
              <p:cNvPr id="503" name="ZoneTexte 502"/>
              <p:cNvSpPr txBox="1"/>
              <p:nvPr/>
            </p:nvSpPr>
            <p:spPr>
              <a:xfrm>
                <a:off x="4810068" y="4722405"/>
                <a:ext cx="1104981" cy="523220"/>
              </a:xfrm>
              <a:prstGeom prst="rect">
                <a:avLst/>
              </a:prstGeom>
              <a:noFill/>
            </p:spPr>
            <p:txBody>
              <a:bodyPr wrap="square" rtlCol="0">
                <a:spAutoFit/>
              </a:bodyPr>
              <a:lstStyle/>
              <a:p>
                <a:pPr algn="ctr"/>
                <a:r>
                  <a:rPr lang="fr-FR" sz="1400" dirty="0" smtClean="0">
                    <a:solidFill>
                      <a:srgbClr val="FF0000"/>
                    </a:solidFill>
                  </a:rPr>
                  <a:t>Nouveau Point chaud</a:t>
                </a:r>
                <a:endParaRPr lang="fr-FR" sz="1400" dirty="0">
                  <a:solidFill>
                    <a:srgbClr val="FF0000"/>
                  </a:solidFill>
                </a:endParaRPr>
              </a:p>
            </p:txBody>
          </p:sp>
          <mc:AlternateContent xmlns:mc="http://schemas.openxmlformats.org/markup-compatibility/2006" xmlns:a14="http://schemas.microsoft.com/office/drawing/2010/main">
            <mc:Choice Requires="a14">
              <p:sp>
                <p:nvSpPr>
                  <p:cNvPr id="504" name="ZoneTexte 503"/>
                  <p:cNvSpPr txBox="1"/>
                  <p:nvPr/>
                </p:nvSpPr>
                <p:spPr>
                  <a:xfrm>
                    <a:off x="7382981" y="4008832"/>
                    <a:ext cx="913551" cy="333938"/>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acc>
                            <m:accPr>
                              <m:chr m:val="⃗"/>
                              <m:ctrlPr>
                                <a:rPr lang="fr-FR" sz="1400" i="1" smtClean="0">
                                  <a:solidFill>
                                    <a:schemeClr val="tx1"/>
                                  </a:solidFill>
                                  <a:latin typeface="Cambria Math" panose="02040503050406030204" pitchFamily="18" charset="0"/>
                                </a:rPr>
                              </m:ctrlPr>
                            </m:accPr>
                            <m:e>
                              <m:sSub>
                                <m:sSubPr>
                                  <m:ctrlPr>
                                    <a:rPr lang="fr-FR" sz="1400" b="0" i="1" smtClean="0">
                                      <a:solidFill>
                                        <a:schemeClr val="tx1"/>
                                      </a:solidFill>
                                      <a:latin typeface="Cambria Math" panose="02040503050406030204" pitchFamily="18" charset="0"/>
                                    </a:rPr>
                                  </m:ctrlPr>
                                </m:sSubPr>
                                <m:e>
                                  <m:r>
                                    <a:rPr lang="fr-FR" sz="1400" b="0" i="1" smtClean="0">
                                      <a:solidFill>
                                        <a:schemeClr val="tx1"/>
                                      </a:solidFill>
                                      <a:latin typeface="Cambria Math"/>
                                    </a:rPr>
                                    <m:t>𝐹</m:t>
                                  </m:r>
                                  <m:r>
                                    <a:rPr lang="fr-FR" sz="1400" b="0" i="1" smtClean="0">
                                      <a:solidFill>
                                        <a:schemeClr val="tx1"/>
                                      </a:solidFill>
                                      <a:latin typeface="Cambria Math"/>
                                    </a:rPr>
                                    <m:t>1</m:t>
                                  </m:r>
                                </m:e>
                                <m:sub>
                                  <m:r>
                                    <a:rPr lang="fr-FR" sz="1400" b="0" i="1" smtClean="0">
                                      <a:solidFill>
                                        <a:schemeClr val="tx1"/>
                                      </a:solidFill>
                                      <a:latin typeface="Cambria Math"/>
                                    </a:rPr>
                                    <m:t>𝑟𝑒𝑠</m:t>
                                  </m:r>
                                </m:sub>
                              </m:sSub>
                            </m:e>
                          </m:acc>
                        </m:oMath>
                      </m:oMathPara>
                    </a14:m>
                    <a:endParaRPr lang="fr-FR" sz="1400" dirty="0">
                      <a:solidFill>
                        <a:schemeClr val="tx1"/>
                      </a:solidFill>
                    </a:endParaRPr>
                  </a:p>
                </p:txBody>
              </p:sp>
            </mc:Choice>
            <mc:Fallback xmlns="">
              <p:sp>
                <p:nvSpPr>
                  <p:cNvPr id="504" name="ZoneTexte 503"/>
                  <p:cNvSpPr txBox="1">
                    <a:spLocks noRot="1" noChangeAspect="1" noMove="1" noResize="1" noEditPoints="1" noAdjustHandles="1" noChangeArrowheads="1" noChangeShapeType="1" noTextEdit="1"/>
                  </p:cNvSpPr>
                  <p:nvPr/>
                </p:nvSpPr>
                <p:spPr>
                  <a:xfrm>
                    <a:off x="7382981" y="4008832"/>
                    <a:ext cx="913551" cy="333938"/>
                  </a:xfrm>
                  <a:prstGeom prst="rect">
                    <a:avLst/>
                  </a:prstGeom>
                  <a:blipFill rotWithShape="1">
                    <a:blip r:embed="rId16"/>
                    <a:stretch>
                      <a:fillRect/>
                    </a:stretch>
                  </a:blipFill>
                </p:spPr>
                <p:txBody>
                  <a:bodyPr/>
                  <a:lstStyle/>
                  <a:p>
                    <a:r>
                      <a:rPr lang="fr-FR">
                        <a:noFill/>
                      </a:rPr>
                      <a:t> </a:t>
                    </a:r>
                  </a:p>
                </p:txBody>
              </p:sp>
            </mc:Fallback>
          </mc:AlternateContent>
          <p:sp>
            <p:nvSpPr>
              <p:cNvPr id="505" name="Ellipse 504"/>
              <p:cNvSpPr/>
              <p:nvPr/>
            </p:nvSpPr>
            <p:spPr>
              <a:xfrm>
                <a:off x="5313916" y="3405847"/>
                <a:ext cx="1440000" cy="1440000"/>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506" name="Connecteur droit avec flèche 505"/>
              <p:cNvCxnSpPr/>
              <p:nvPr/>
            </p:nvCxnSpPr>
            <p:spPr>
              <a:xfrm flipV="1">
                <a:off x="6032980" y="3659831"/>
                <a:ext cx="1471464" cy="454766"/>
              </a:xfrm>
              <a:prstGeom prst="straightConnector1">
                <a:avLst/>
              </a:prstGeom>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507" name="Connecteur droit avec flèche 506"/>
              <p:cNvCxnSpPr/>
              <p:nvPr/>
            </p:nvCxnSpPr>
            <p:spPr>
              <a:xfrm flipV="1">
                <a:off x="6037765" y="4089509"/>
                <a:ext cx="1532907" cy="24762"/>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nvGrpSpPr>
              <p:cNvPr id="508" name="Groupe 507"/>
              <p:cNvGrpSpPr/>
              <p:nvPr/>
            </p:nvGrpSpPr>
            <p:grpSpPr>
              <a:xfrm>
                <a:off x="5990810" y="4078594"/>
                <a:ext cx="72000" cy="72000"/>
                <a:chOff x="7080908" y="3465008"/>
                <a:chExt cx="72000" cy="72000"/>
              </a:xfrm>
            </p:grpSpPr>
            <p:cxnSp>
              <p:nvCxnSpPr>
                <p:cNvPr id="516" name="Connecteur droit 515"/>
                <p:cNvCxnSpPr/>
                <p:nvPr/>
              </p:nvCxnSpPr>
              <p:spPr>
                <a:xfrm>
                  <a:off x="7116908" y="3465008"/>
                  <a:ext cx="0" cy="7200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7" name="Connecteur droit 516"/>
                <p:cNvCxnSpPr/>
                <p:nvPr/>
              </p:nvCxnSpPr>
              <p:spPr>
                <a:xfrm flipH="1">
                  <a:off x="7080908" y="3501008"/>
                  <a:ext cx="72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509" name="ZoneTexte 508"/>
              <p:cNvSpPr txBox="1"/>
              <p:nvPr/>
            </p:nvSpPr>
            <p:spPr>
              <a:xfrm>
                <a:off x="5275083" y="2873840"/>
                <a:ext cx="2029420" cy="307777"/>
              </a:xfrm>
              <a:prstGeom prst="rect">
                <a:avLst/>
              </a:prstGeom>
              <a:noFill/>
            </p:spPr>
            <p:txBody>
              <a:bodyPr wrap="square" rtlCol="0">
                <a:spAutoFit/>
              </a:bodyPr>
              <a:lstStyle/>
              <a:p>
                <a:pPr algn="ctr"/>
                <a:r>
                  <a:rPr lang="fr-FR" sz="1400" dirty="0" smtClean="0">
                    <a:solidFill>
                      <a:schemeClr val="tx1">
                        <a:lumMod val="65000"/>
                        <a:lumOff val="35000"/>
                      </a:schemeClr>
                    </a:solidFill>
                  </a:rPr>
                  <a:t>Augmentation Orbite</a:t>
                </a:r>
                <a:endParaRPr lang="fr-FR" sz="1400" dirty="0">
                  <a:solidFill>
                    <a:schemeClr val="tx1">
                      <a:lumMod val="65000"/>
                      <a:lumOff val="35000"/>
                    </a:schemeClr>
                  </a:solidFill>
                </a:endParaRPr>
              </a:p>
            </p:txBody>
          </p:sp>
          <p:sp>
            <p:nvSpPr>
              <p:cNvPr id="510" name="ZoneTexte 509"/>
              <p:cNvSpPr txBox="1"/>
              <p:nvPr/>
            </p:nvSpPr>
            <p:spPr>
              <a:xfrm>
                <a:off x="6064184" y="5096797"/>
                <a:ext cx="1044502" cy="523220"/>
              </a:xfrm>
              <a:prstGeom prst="rect">
                <a:avLst/>
              </a:prstGeom>
              <a:noFill/>
            </p:spPr>
            <p:txBody>
              <a:bodyPr wrap="square" rtlCol="0">
                <a:spAutoFit/>
              </a:bodyPr>
              <a:lstStyle/>
              <a:p>
                <a:pPr algn="ctr"/>
                <a:r>
                  <a:rPr lang="fr-FR" sz="1400" dirty="0" smtClean="0"/>
                  <a:t>Nouveau Point haut</a:t>
                </a:r>
                <a:endParaRPr lang="fr-FR" sz="1400" dirty="0"/>
              </a:p>
            </p:txBody>
          </p:sp>
          <p:cxnSp>
            <p:nvCxnSpPr>
              <p:cNvPr id="511" name="Connecteur droit avec flèche 510"/>
              <p:cNvCxnSpPr>
                <a:stCxn id="510" idx="0"/>
              </p:cNvCxnSpPr>
              <p:nvPr/>
            </p:nvCxnSpPr>
            <p:spPr>
              <a:xfrm flipH="1" flipV="1">
                <a:off x="6531126" y="4833405"/>
                <a:ext cx="55309" cy="26339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12" name="Connecteur droit 511"/>
              <p:cNvCxnSpPr/>
              <p:nvPr/>
            </p:nvCxnSpPr>
            <p:spPr>
              <a:xfrm flipH="1" flipV="1">
                <a:off x="6026810" y="4114597"/>
                <a:ext cx="193956" cy="1143735"/>
              </a:xfrm>
              <a:prstGeom prst="line">
                <a:avLst/>
              </a:prstGeom>
              <a:ln>
                <a:solidFill>
                  <a:schemeClr val="tx1"/>
                </a:solidFill>
                <a:prstDash val="dashDot"/>
              </a:ln>
            </p:spPr>
            <p:style>
              <a:lnRef idx="1">
                <a:schemeClr val="accent1"/>
              </a:lnRef>
              <a:fillRef idx="0">
                <a:schemeClr val="accent1"/>
              </a:fillRef>
              <a:effectRef idx="0">
                <a:schemeClr val="accent1"/>
              </a:effectRef>
              <a:fontRef idx="minor">
                <a:schemeClr val="tx1"/>
              </a:fontRef>
            </p:style>
          </p:cxnSp>
          <p:cxnSp>
            <p:nvCxnSpPr>
              <p:cNvPr id="513" name="Connecteur droit avec flèche 512"/>
              <p:cNvCxnSpPr/>
              <p:nvPr/>
            </p:nvCxnSpPr>
            <p:spPr>
              <a:xfrm>
                <a:off x="6033916" y="4114595"/>
                <a:ext cx="66372" cy="425302"/>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514" name="Ellipse 513"/>
              <p:cNvSpPr/>
              <p:nvPr/>
            </p:nvSpPr>
            <p:spPr>
              <a:xfrm>
                <a:off x="6085104" y="4784021"/>
                <a:ext cx="108000" cy="108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515" name="Connecteur droit avec flèche 514"/>
              <p:cNvCxnSpPr/>
              <p:nvPr/>
            </p:nvCxnSpPr>
            <p:spPr>
              <a:xfrm>
                <a:off x="7504300" y="3664207"/>
                <a:ext cx="66372" cy="425302"/>
              </a:xfrm>
              <a:prstGeom prst="straightConnector1">
                <a:avLst/>
              </a:prstGeom>
              <a:ln w="19050">
                <a:solidFill>
                  <a:srgbClr val="FF0000"/>
                </a:solidFill>
                <a:prstDash val="sysDot"/>
                <a:tailEnd type="arrow"/>
              </a:ln>
            </p:spPr>
            <p:style>
              <a:lnRef idx="1">
                <a:schemeClr val="accent1"/>
              </a:lnRef>
              <a:fillRef idx="0">
                <a:schemeClr val="accent1"/>
              </a:fillRef>
              <a:effectRef idx="0">
                <a:schemeClr val="accent1"/>
              </a:effectRef>
              <a:fontRef idx="minor">
                <a:schemeClr val="tx1"/>
              </a:fontRef>
            </p:style>
          </p:cxnSp>
        </p:grpSp>
      </p:grpSp>
      <p:sp>
        <p:nvSpPr>
          <p:cNvPr id="97" name="ZoneTexte 96"/>
          <p:cNvSpPr txBox="1"/>
          <p:nvPr/>
        </p:nvSpPr>
        <p:spPr>
          <a:xfrm>
            <a:off x="-36512" y="4133398"/>
            <a:ext cx="4688888" cy="1815882"/>
          </a:xfrm>
          <a:prstGeom prst="rect">
            <a:avLst/>
          </a:prstGeom>
          <a:noFill/>
        </p:spPr>
        <p:txBody>
          <a:bodyPr wrap="square" rtlCol="0">
            <a:spAutoFit/>
          </a:bodyPr>
          <a:lstStyle/>
          <a:p>
            <a:pPr algn="ctr"/>
            <a:r>
              <a:rPr lang="fr-FR" sz="1600" dirty="0" smtClean="0"/>
              <a:t>Vitesse de rotation constante</a:t>
            </a:r>
          </a:p>
          <a:p>
            <a:pPr algn="ctr"/>
            <a:r>
              <a:rPr lang="fr-FR" sz="1600" dirty="0" smtClean="0"/>
              <a:t>&amp; Précession synchrone directe induite par le balourd</a:t>
            </a:r>
          </a:p>
          <a:p>
            <a:pPr algn="ctr"/>
            <a:r>
              <a:rPr lang="fr-FR" sz="1600" dirty="0" smtClean="0"/>
              <a:t>(</a:t>
            </a:r>
            <a:r>
              <a:rPr lang="el-GR" sz="1600" dirty="0"/>
              <a:t>ω</a:t>
            </a:r>
            <a:r>
              <a:rPr lang="fr-FR" sz="1600" baseline="-25000" dirty="0"/>
              <a:t>précession</a:t>
            </a:r>
            <a:r>
              <a:rPr lang="fr-FR" sz="1600" dirty="0"/>
              <a:t> = </a:t>
            </a:r>
            <a:r>
              <a:rPr lang="el-GR" sz="1600" dirty="0" smtClean="0"/>
              <a:t>Ω</a:t>
            </a:r>
            <a:r>
              <a:rPr lang="fr-FR" sz="1600" dirty="0"/>
              <a:t> </a:t>
            </a:r>
            <a:r>
              <a:rPr lang="fr-FR" sz="1600" dirty="0" smtClean="0"/>
              <a:t>= constant)</a:t>
            </a:r>
          </a:p>
          <a:p>
            <a:pPr algn="ctr"/>
            <a:endParaRPr lang="fr-FR" sz="1600" dirty="0" smtClean="0"/>
          </a:p>
          <a:p>
            <a:pPr algn="ctr"/>
            <a:r>
              <a:rPr lang="fr-FR" sz="1600" dirty="0" smtClean="0"/>
              <a:t>Angle </a:t>
            </a:r>
            <a:r>
              <a:rPr lang="el-GR" sz="1600" dirty="0" smtClean="0"/>
              <a:t>β</a:t>
            </a:r>
            <a:r>
              <a:rPr lang="fr-FR" sz="1600" dirty="0" smtClean="0"/>
              <a:t> constant entre l’effort et le point haut</a:t>
            </a:r>
          </a:p>
          <a:p>
            <a:pPr algn="ctr"/>
            <a:r>
              <a:rPr lang="fr-FR" sz="1600" dirty="0" smtClean="0">
                <a:latin typeface="Calibri"/>
              </a:rPr>
              <a:t>Point haut toujours au même endroit sur le rotor</a:t>
            </a:r>
          </a:p>
          <a:p>
            <a:pPr algn="ctr"/>
            <a:endParaRPr lang="fr-FR" sz="1600" dirty="0"/>
          </a:p>
        </p:txBody>
      </p:sp>
      <p:sp>
        <p:nvSpPr>
          <p:cNvPr id="518" name="Flèche droite 517"/>
          <p:cNvSpPr/>
          <p:nvPr/>
        </p:nvSpPr>
        <p:spPr>
          <a:xfrm rot="5400000">
            <a:off x="2152572" y="4984216"/>
            <a:ext cx="216025" cy="12993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519" name="Flèche droite 518"/>
          <p:cNvSpPr/>
          <p:nvPr/>
        </p:nvSpPr>
        <p:spPr>
          <a:xfrm rot="5400000">
            <a:off x="2152572" y="5704296"/>
            <a:ext cx="216025" cy="12993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524" name="Flèche droite 523"/>
          <p:cNvSpPr/>
          <p:nvPr/>
        </p:nvSpPr>
        <p:spPr>
          <a:xfrm rot="5400000">
            <a:off x="2150774" y="4480158"/>
            <a:ext cx="216025" cy="12993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nvGrpSpPr>
          <p:cNvPr id="120" name="Groupe 119"/>
          <p:cNvGrpSpPr/>
          <p:nvPr/>
        </p:nvGrpSpPr>
        <p:grpSpPr>
          <a:xfrm>
            <a:off x="-36512" y="5089324"/>
            <a:ext cx="4590596" cy="584775"/>
            <a:chOff x="4157868" y="4126385"/>
            <a:chExt cx="4590596" cy="584775"/>
          </a:xfrm>
        </p:grpSpPr>
        <p:sp>
          <p:nvSpPr>
            <p:cNvPr id="526" name="ZoneTexte 525"/>
            <p:cNvSpPr txBox="1"/>
            <p:nvPr/>
          </p:nvSpPr>
          <p:spPr>
            <a:xfrm>
              <a:off x="4157868" y="4126385"/>
              <a:ext cx="4590596" cy="584775"/>
            </a:xfrm>
            <a:prstGeom prst="rect">
              <a:avLst/>
            </a:prstGeom>
            <a:noFill/>
          </p:spPr>
          <p:txBody>
            <a:bodyPr wrap="square" rtlCol="0">
              <a:spAutoFit/>
            </a:bodyPr>
            <a:lstStyle/>
            <a:p>
              <a:pPr algn="ctr"/>
              <a:endParaRPr lang="fr-FR" sz="1600" dirty="0" smtClean="0"/>
            </a:p>
            <a:p>
              <a:pPr algn="ctr"/>
              <a:r>
                <a:rPr lang="fr-FR" sz="1600" dirty="0" smtClean="0"/>
                <a:t>Augmentation de l’orbite</a:t>
              </a:r>
            </a:p>
          </p:txBody>
        </p:sp>
        <p:sp>
          <p:nvSpPr>
            <p:cNvPr id="527" name="Flèche droite 526"/>
            <p:cNvSpPr/>
            <p:nvPr/>
          </p:nvSpPr>
          <p:spPr>
            <a:xfrm rot="5400000">
              <a:off x="6345154" y="4245795"/>
              <a:ext cx="216025" cy="12993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grpSp>
        <p:nvGrpSpPr>
          <p:cNvPr id="529" name="Groupe 528"/>
          <p:cNvGrpSpPr/>
          <p:nvPr/>
        </p:nvGrpSpPr>
        <p:grpSpPr>
          <a:xfrm>
            <a:off x="4124779" y="4124732"/>
            <a:ext cx="4590596" cy="1077218"/>
            <a:chOff x="4157868" y="4126385"/>
            <a:chExt cx="4590596" cy="1077218"/>
          </a:xfrm>
        </p:grpSpPr>
        <p:sp>
          <p:nvSpPr>
            <p:cNvPr id="530" name="ZoneTexte 529"/>
            <p:cNvSpPr txBox="1"/>
            <p:nvPr/>
          </p:nvSpPr>
          <p:spPr>
            <a:xfrm>
              <a:off x="4157868" y="4126385"/>
              <a:ext cx="4590596" cy="1077218"/>
            </a:xfrm>
            <a:prstGeom prst="rect">
              <a:avLst/>
            </a:prstGeom>
            <a:noFill/>
          </p:spPr>
          <p:txBody>
            <a:bodyPr wrap="square" rtlCol="0">
              <a:spAutoFit/>
            </a:bodyPr>
            <a:lstStyle/>
            <a:p>
              <a:pPr algn="ctr"/>
              <a:r>
                <a:rPr lang="el-GR" sz="1600" dirty="0" smtClean="0"/>
                <a:t>β</a:t>
              </a:r>
              <a:r>
                <a:rPr lang="fr-FR" sz="1600" dirty="0" smtClean="0"/>
                <a:t> est toujours constant</a:t>
              </a:r>
            </a:p>
            <a:p>
              <a:pPr algn="ctr"/>
              <a:endParaRPr lang="fr-FR" sz="1600" dirty="0"/>
            </a:p>
            <a:p>
              <a:pPr algn="ctr"/>
              <a:r>
                <a:rPr lang="fr-FR" sz="1600" dirty="0" smtClean="0">
                  <a:latin typeface="Calibri"/>
                </a:rPr>
                <a:t>Rotation du rotor entrainant une variation de phase entre le point haut et le keyphasor </a:t>
              </a:r>
            </a:p>
          </p:txBody>
        </p:sp>
        <p:sp>
          <p:nvSpPr>
            <p:cNvPr id="531" name="Flèche droite 530"/>
            <p:cNvSpPr/>
            <p:nvPr/>
          </p:nvSpPr>
          <p:spPr>
            <a:xfrm rot="5400000">
              <a:off x="6345154" y="4481811"/>
              <a:ext cx="216025" cy="12993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grpSp>
        <p:nvGrpSpPr>
          <p:cNvPr id="121" name="Groupe 120"/>
          <p:cNvGrpSpPr/>
          <p:nvPr/>
        </p:nvGrpSpPr>
        <p:grpSpPr>
          <a:xfrm>
            <a:off x="4124779" y="5190144"/>
            <a:ext cx="4590596" cy="1016971"/>
            <a:chOff x="4153094" y="4932309"/>
            <a:chExt cx="4590596" cy="1016971"/>
          </a:xfrm>
        </p:grpSpPr>
        <p:sp>
          <p:nvSpPr>
            <p:cNvPr id="534" name="ZoneTexte 533"/>
            <p:cNvSpPr txBox="1"/>
            <p:nvPr/>
          </p:nvSpPr>
          <p:spPr>
            <a:xfrm>
              <a:off x="4153094" y="5118283"/>
              <a:ext cx="4590596" cy="830997"/>
            </a:xfrm>
            <a:prstGeom prst="rect">
              <a:avLst/>
            </a:prstGeom>
            <a:noFill/>
          </p:spPr>
          <p:txBody>
            <a:bodyPr wrap="square" rtlCol="0">
              <a:spAutoFit/>
            </a:bodyPr>
            <a:lstStyle/>
            <a:p>
              <a:pPr algn="ctr"/>
              <a:r>
                <a:rPr lang="fr-FR" sz="1600" dirty="0" smtClean="0"/>
                <a:t>Nouveau point haut &amp; </a:t>
              </a:r>
              <a:r>
                <a:rPr lang="fr-FR" sz="1600" dirty="0" smtClean="0">
                  <a:latin typeface="Calibri"/>
                </a:rPr>
                <a:t>Nouveau point chaud</a:t>
              </a:r>
            </a:p>
            <a:p>
              <a:pPr algn="ctr"/>
              <a:endParaRPr lang="fr-FR" sz="1600" dirty="0">
                <a:latin typeface="Calibri"/>
              </a:endParaRPr>
            </a:p>
            <a:p>
              <a:pPr algn="ctr"/>
              <a:r>
                <a:rPr lang="fr-FR" sz="1600" dirty="0" smtClean="0">
                  <a:latin typeface="Calibri"/>
                </a:rPr>
                <a:t>Nouvel effort résultant</a:t>
              </a:r>
            </a:p>
          </p:txBody>
        </p:sp>
        <p:sp>
          <p:nvSpPr>
            <p:cNvPr id="535" name="Flèche droite 534"/>
            <p:cNvSpPr/>
            <p:nvPr/>
          </p:nvSpPr>
          <p:spPr>
            <a:xfrm rot="5400000">
              <a:off x="6340380" y="5473709"/>
              <a:ext cx="216025" cy="12993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536" name="Flèche droite 535"/>
            <p:cNvSpPr/>
            <p:nvPr/>
          </p:nvSpPr>
          <p:spPr>
            <a:xfrm rot="5400000">
              <a:off x="6345154" y="4975357"/>
              <a:ext cx="216025" cy="12993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sp>
        <p:nvSpPr>
          <p:cNvPr id="160" name="ZoneTexte 159"/>
          <p:cNvSpPr txBox="1"/>
          <p:nvPr/>
        </p:nvSpPr>
        <p:spPr>
          <a:xfrm>
            <a:off x="323528" y="2456848"/>
            <a:ext cx="904919" cy="523220"/>
          </a:xfrm>
          <a:prstGeom prst="rect">
            <a:avLst/>
          </a:prstGeom>
          <a:noFill/>
        </p:spPr>
        <p:txBody>
          <a:bodyPr wrap="square" rtlCol="0">
            <a:spAutoFit/>
          </a:bodyPr>
          <a:lstStyle/>
          <a:p>
            <a:pPr algn="ctr"/>
            <a:r>
              <a:rPr lang="fr-FR" sz="1400" dirty="0" err="1" smtClean="0"/>
              <a:t>Key-phasor</a:t>
            </a:r>
            <a:endParaRPr lang="fr-FR" sz="1400" dirty="0"/>
          </a:p>
        </p:txBody>
      </p:sp>
      <p:sp>
        <p:nvSpPr>
          <p:cNvPr id="161" name="ZoneTexte 160"/>
          <p:cNvSpPr txBox="1"/>
          <p:nvPr/>
        </p:nvSpPr>
        <p:spPr>
          <a:xfrm>
            <a:off x="4492836" y="2526257"/>
            <a:ext cx="904919" cy="523220"/>
          </a:xfrm>
          <a:prstGeom prst="rect">
            <a:avLst/>
          </a:prstGeom>
          <a:noFill/>
        </p:spPr>
        <p:txBody>
          <a:bodyPr wrap="square" rtlCol="0">
            <a:spAutoFit/>
          </a:bodyPr>
          <a:lstStyle/>
          <a:p>
            <a:pPr algn="ctr"/>
            <a:r>
              <a:rPr lang="fr-FR" sz="1400" dirty="0" err="1" smtClean="0"/>
              <a:t>Key-phasor</a:t>
            </a:r>
            <a:endParaRPr lang="fr-FR" sz="1400" dirty="0"/>
          </a:p>
        </p:txBody>
      </p:sp>
      <p:sp>
        <p:nvSpPr>
          <p:cNvPr id="8" name="Rectangle 7"/>
          <p:cNvSpPr/>
          <p:nvPr/>
        </p:nvSpPr>
        <p:spPr>
          <a:xfrm>
            <a:off x="-36512" y="5877272"/>
            <a:ext cx="4572000" cy="584775"/>
          </a:xfrm>
          <a:prstGeom prst="rect">
            <a:avLst/>
          </a:prstGeom>
        </p:spPr>
        <p:txBody>
          <a:bodyPr>
            <a:spAutoFit/>
          </a:bodyPr>
          <a:lstStyle/>
          <a:p>
            <a:pPr algn="ctr"/>
            <a:r>
              <a:rPr lang="fr-FR" sz="1600" dirty="0"/>
              <a:t>L’échauffement dû au cisaillement du film fluide</a:t>
            </a:r>
          </a:p>
          <a:p>
            <a:pPr algn="ctr"/>
            <a:r>
              <a:rPr lang="fr-FR" sz="1600" dirty="0"/>
              <a:t>crée un point chaud sur le rotor</a:t>
            </a:r>
          </a:p>
        </p:txBody>
      </p:sp>
      <p:sp>
        <p:nvSpPr>
          <p:cNvPr id="9" name="Rectangle 8"/>
          <p:cNvSpPr/>
          <p:nvPr/>
        </p:nvSpPr>
        <p:spPr>
          <a:xfrm>
            <a:off x="4217701" y="4126385"/>
            <a:ext cx="4572000" cy="584775"/>
          </a:xfrm>
          <a:prstGeom prst="rect">
            <a:avLst/>
          </a:prstGeom>
        </p:spPr>
        <p:txBody>
          <a:bodyPr>
            <a:spAutoFit/>
          </a:bodyPr>
          <a:lstStyle/>
          <a:p>
            <a:pPr algn="ctr"/>
            <a:r>
              <a:rPr lang="fr-FR" sz="1600" dirty="0" smtClean="0"/>
              <a:t>Nouvelle augmentation </a:t>
            </a:r>
            <a:r>
              <a:rPr lang="fr-FR" sz="1600" dirty="0"/>
              <a:t>des amplitudes et évolution de la </a:t>
            </a:r>
            <a:r>
              <a:rPr lang="fr-FR" sz="1600" dirty="0" smtClean="0"/>
              <a:t>phase</a:t>
            </a:r>
          </a:p>
        </p:txBody>
      </p:sp>
    </p:spTree>
    <p:extLst>
      <p:ext uri="{BB962C8B-B14F-4D97-AF65-F5344CB8AC3E}">
        <p14:creationId xmlns:p14="http://schemas.microsoft.com/office/powerpoint/2010/main" val="3109604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7">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7">
                                            <p:txEl>
                                              <p:pRg st="5" end="5"/>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1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nodeType="clickEffect">
                                  <p:stCondLst>
                                    <p:cond delay="0"/>
                                  </p:stCondLst>
                                  <p:childTnLst>
                                    <p:set>
                                      <p:cBhvr>
                                        <p:cTn id="20" dur="1" fill="hold">
                                          <p:stCondLst>
                                            <p:cond delay="0"/>
                                          </p:stCondLst>
                                        </p:cTn>
                                        <p:tgtEl>
                                          <p:spTgt spid="99"/>
                                        </p:tgtEl>
                                        <p:attrNameLst>
                                          <p:attrName>style.visibility</p:attrName>
                                        </p:attrNameLst>
                                      </p:cBhvr>
                                      <p:to>
                                        <p:strVal val="hidden"/>
                                      </p:to>
                                    </p:set>
                                  </p:childTnLst>
                                </p:cTn>
                              </p:par>
                              <p:par>
                                <p:cTn id="21" presetID="1" presetClass="exit" presetSubtype="0" fill="hold" grpId="0" nodeType="withEffect">
                                  <p:stCondLst>
                                    <p:cond delay="0"/>
                                  </p:stCondLst>
                                  <p:childTnLst>
                                    <p:set>
                                      <p:cBhvr>
                                        <p:cTn id="22" dur="1" fill="hold">
                                          <p:stCondLst>
                                            <p:cond delay="0"/>
                                          </p:stCondLst>
                                        </p:cTn>
                                        <p:tgtEl>
                                          <p:spTgt spid="97">
                                            <p:txEl>
                                              <p:pRg st="0" end="0"/>
                                            </p:txEl>
                                          </p:spTgt>
                                        </p:tgtEl>
                                        <p:attrNameLst>
                                          <p:attrName>style.visibility</p:attrName>
                                        </p:attrNameLst>
                                      </p:cBhvr>
                                      <p:to>
                                        <p:strVal val="hidden"/>
                                      </p:to>
                                    </p:set>
                                  </p:childTnLst>
                                </p:cTn>
                              </p:par>
                              <p:par>
                                <p:cTn id="23" presetID="1" presetClass="exit" presetSubtype="0" fill="hold" grpId="0" nodeType="withEffect">
                                  <p:stCondLst>
                                    <p:cond delay="0"/>
                                  </p:stCondLst>
                                  <p:childTnLst>
                                    <p:set>
                                      <p:cBhvr>
                                        <p:cTn id="24" dur="1" fill="hold">
                                          <p:stCondLst>
                                            <p:cond delay="0"/>
                                          </p:stCondLst>
                                        </p:cTn>
                                        <p:tgtEl>
                                          <p:spTgt spid="97">
                                            <p:txEl>
                                              <p:pRg st="1" end="1"/>
                                            </p:txEl>
                                          </p:spTgt>
                                        </p:tgtEl>
                                        <p:attrNameLst>
                                          <p:attrName>style.visibility</p:attrName>
                                        </p:attrNameLst>
                                      </p:cBhvr>
                                      <p:to>
                                        <p:strVal val="hidden"/>
                                      </p:to>
                                    </p:set>
                                  </p:childTnLst>
                                </p:cTn>
                              </p:par>
                              <p:par>
                                <p:cTn id="25" presetID="1" presetClass="exit" presetSubtype="0" fill="hold" grpId="0" nodeType="withEffect">
                                  <p:stCondLst>
                                    <p:cond delay="0"/>
                                  </p:stCondLst>
                                  <p:childTnLst>
                                    <p:set>
                                      <p:cBhvr>
                                        <p:cTn id="26" dur="1" fill="hold">
                                          <p:stCondLst>
                                            <p:cond delay="0"/>
                                          </p:stCondLst>
                                        </p:cTn>
                                        <p:tgtEl>
                                          <p:spTgt spid="97">
                                            <p:txEl>
                                              <p:pRg st="2" end="2"/>
                                            </p:txEl>
                                          </p:spTgt>
                                        </p:tgtEl>
                                        <p:attrNameLst>
                                          <p:attrName>style.visibility</p:attrName>
                                        </p:attrNameLst>
                                      </p:cBhvr>
                                      <p:to>
                                        <p:strVal val="hidden"/>
                                      </p:to>
                                    </p:set>
                                  </p:childTnLst>
                                </p:cTn>
                              </p:par>
                              <p:par>
                                <p:cTn id="27" presetID="1" presetClass="exit" presetSubtype="0" fill="hold" grpId="0" nodeType="withEffect">
                                  <p:stCondLst>
                                    <p:cond delay="0"/>
                                  </p:stCondLst>
                                  <p:childTnLst>
                                    <p:set>
                                      <p:cBhvr>
                                        <p:cTn id="28" dur="1" fill="hold">
                                          <p:stCondLst>
                                            <p:cond delay="0"/>
                                          </p:stCondLst>
                                        </p:cTn>
                                        <p:tgtEl>
                                          <p:spTgt spid="97">
                                            <p:txEl>
                                              <p:pRg st="4" end="4"/>
                                            </p:txEl>
                                          </p:spTgt>
                                        </p:tgtEl>
                                        <p:attrNameLst>
                                          <p:attrName>style.visibility</p:attrName>
                                        </p:attrNameLst>
                                      </p:cBhvr>
                                      <p:to>
                                        <p:strVal val="hidden"/>
                                      </p:to>
                                    </p:set>
                                  </p:childTnLst>
                                </p:cTn>
                              </p:par>
                              <p:par>
                                <p:cTn id="29" presetID="1" presetClass="exit" presetSubtype="0" fill="hold" grpId="0" nodeType="withEffect">
                                  <p:stCondLst>
                                    <p:cond delay="0"/>
                                  </p:stCondLst>
                                  <p:childTnLst>
                                    <p:set>
                                      <p:cBhvr>
                                        <p:cTn id="30" dur="1" fill="hold">
                                          <p:stCondLst>
                                            <p:cond delay="0"/>
                                          </p:stCondLst>
                                        </p:cTn>
                                        <p:tgtEl>
                                          <p:spTgt spid="97">
                                            <p:txEl>
                                              <p:pRg st="5" end="5"/>
                                            </p:txEl>
                                          </p:spTgt>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518"/>
                                        </p:tgtEl>
                                        <p:attrNameLst>
                                          <p:attrName>style.visibility</p:attrName>
                                        </p:attrNameLst>
                                      </p:cBhvr>
                                      <p:to>
                                        <p:strVal val="hidden"/>
                                      </p:to>
                                    </p:set>
                                  </p:childTnLst>
                                </p:cTn>
                              </p:par>
                              <p:par>
                                <p:cTn id="33" presetID="1" presetClass="exit" presetSubtype="0" fill="hold" grpId="1" nodeType="withEffect">
                                  <p:stCondLst>
                                    <p:cond delay="0"/>
                                  </p:stCondLst>
                                  <p:childTnLst>
                                    <p:set>
                                      <p:cBhvr>
                                        <p:cTn id="34" dur="1" fill="hold">
                                          <p:stCondLst>
                                            <p:cond delay="0"/>
                                          </p:stCondLst>
                                        </p:cTn>
                                        <p:tgtEl>
                                          <p:spTgt spid="519"/>
                                        </p:tgtEl>
                                        <p:attrNameLst>
                                          <p:attrName>style.visibility</p:attrName>
                                        </p:attrNameLst>
                                      </p:cBhvr>
                                      <p:to>
                                        <p:strVal val="hidden"/>
                                      </p:to>
                                    </p:set>
                                  </p:childTnLst>
                                </p:cTn>
                              </p:par>
                              <p:par>
                                <p:cTn id="35" presetID="1" presetClass="exit" presetSubtype="0" fill="hold" grpId="1" nodeType="withEffect">
                                  <p:stCondLst>
                                    <p:cond delay="0"/>
                                  </p:stCondLst>
                                  <p:childTnLst>
                                    <p:set>
                                      <p:cBhvr>
                                        <p:cTn id="36" dur="1" fill="hold">
                                          <p:stCondLst>
                                            <p:cond delay="0"/>
                                          </p:stCondLst>
                                        </p:cTn>
                                        <p:tgtEl>
                                          <p:spTgt spid="8"/>
                                        </p:tgtEl>
                                        <p:attrNameLst>
                                          <p:attrName>style.visibility</p:attrName>
                                        </p:attrNameLst>
                                      </p:cBhvr>
                                      <p:to>
                                        <p:strVal val="hidden"/>
                                      </p:to>
                                    </p:set>
                                  </p:childTnLst>
                                </p:cTn>
                              </p:par>
                              <p:par>
                                <p:cTn id="37" presetID="1" presetClass="entr" presetSubtype="0" fill="hold" nodeType="withEffect">
                                  <p:stCondLst>
                                    <p:cond delay="0"/>
                                  </p:stCondLst>
                                  <p:childTnLst>
                                    <p:set>
                                      <p:cBhvr>
                                        <p:cTn id="38" dur="1" fill="hold">
                                          <p:stCondLst>
                                            <p:cond delay="0"/>
                                          </p:stCondLst>
                                        </p:cTn>
                                        <p:tgtEl>
                                          <p:spTgt spid="523">
                                            <p:txEl>
                                              <p:pRg st="0" end="0"/>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2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523">
                                            <p:txEl>
                                              <p:pRg st="2" end="2"/>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55"/>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20"/>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61"/>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529"/>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xit" presetSubtype="0" fill="hold" nodeType="clickEffect">
                                  <p:stCondLst>
                                    <p:cond delay="0"/>
                                  </p:stCondLst>
                                  <p:childTnLst>
                                    <p:set>
                                      <p:cBhvr>
                                        <p:cTn id="60" dur="1" fill="hold">
                                          <p:stCondLst>
                                            <p:cond delay="0"/>
                                          </p:stCondLst>
                                        </p:cTn>
                                        <p:tgtEl>
                                          <p:spTgt spid="55"/>
                                        </p:tgtEl>
                                        <p:attrNameLst>
                                          <p:attrName>style.visibility</p:attrName>
                                        </p:attrNameLst>
                                      </p:cBhvr>
                                      <p:to>
                                        <p:strVal val="hidden"/>
                                      </p:to>
                                    </p:set>
                                  </p:childTnLst>
                                </p:cTn>
                              </p:par>
                              <p:par>
                                <p:cTn id="61" presetID="1" presetClass="entr" presetSubtype="0" fill="hold" nodeType="withEffect">
                                  <p:stCondLst>
                                    <p:cond delay="0"/>
                                  </p:stCondLst>
                                  <p:childTnLst>
                                    <p:set>
                                      <p:cBhvr>
                                        <p:cTn id="62" dur="1" fill="hold">
                                          <p:stCondLst>
                                            <p:cond delay="0"/>
                                          </p:stCondLst>
                                        </p:cTn>
                                        <p:tgtEl>
                                          <p:spTgt spid="118"/>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21"/>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9"/>
                                        </p:tgtEl>
                                        <p:attrNameLst>
                                          <p:attrName>style.visibility</p:attrName>
                                        </p:attrNameLst>
                                      </p:cBhvr>
                                      <p:to>
                                        <p:strVal val="visible"/>
                                      </p:to>
                                    </p:set>
                                  </p:childTnLst>
                                </p:cTn>
                              </p:par>
                              <p:par>
                                <p:cTn id="69" presetID="1" presetClass="exit" presetSubtype="0" fill="hold" nodeType="withEffect">
                                  <p:stCondLst>
                                    <p:cond delay="0"/>
                                  </p:stCondLst>
                                  <p:childTnLst>
                                    <p:set>
                                      <p:cBhvr>
                                        <p:cTn id="70" dur="1" fill="hold">
                                          <p:stCondLst>
                                            <p:cond delay="0"/>
                                          </p:stCondLst>
                                        </p:cTn>
                                        <p:tgtEl>
                                          <p:spTgt spid="529"/>
                                        </p:tgtEl>
                                        <p:attrNameLst>
                                          <p:attrName>style.visibility</p:attrName>
                                        </p:attrNameLst>
                                      </p:cBhvr>
                                      <p:to>
                                        <p:strVal val="hidden"/>
                                      </p:to>
                                    </p:set>
                                  </p:childTnLst>
                                </p:cTn>
                              </p:par>
                              <p:par>
                                <p:cTn id="71" presetID="1" presetClass="exit" presetSubtype="0" fill="hold" nodeType="withEffect">
                                  <p:stCondLst>
                                    <p:cond delay="0"/>
                                  </p:stCondLst>
                                  <p:childTnLst>
                                    <p:set>
                                      <p:cBhvr>
                                        <p:cTn id="72" dur="1" fill="hold">
                                          <p:stCondLst>
                                            <p:cond delay="0"/>
                                          </p:stCondLst>
                                        </p:cTn>
                                        <p:tgtEl>
                                          <p:spTgt spid="121"/>
                                        </p:tgtEl>
                                        <p:attrNameLst>
                                          <p:attrName>style.visibility</p:attrName>
                                        </p:attrNameLst>
                                      </p:cBhvr>
                                      <p:to>
                                        <p:strVal val="hidden"/>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3">
                                            <p:txEl>
                                              <p:pRg st="0" end="0"/>
                                            </p:txEl>
                                          </p:spTgt>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29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290" grpId="0" animBg="1"/>
      <p:bldP spid="97" grpId="0" build="allAtOnce"/>
      <p:bldP spid="518" grpId="0" animBg="1"/>
      <p:bldP spid="518" grpId="1" animBg="1"/>
      <p:bldP spid="519" grpId="0" animBg="1"/>
      <p:bldP spid="519" grpId="1" animBg="1"/>
      <p:bldP spid="524" grpId="0" animBg="1"/>
      <p:bldP spid="161" grpId="0"/>
      <p:bldP spid="8" grpId="0"/>
      <p:bldP spid="8" grpId="1"/>
      <p:bldP spid="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pPr algn="l"/>
            <a:r>
              <a:rPr lang="fr-FR" b="1" dirty="0" smtClean="0">
                <a:solidFill>
                  <a:schemeClr val="accent1">
                    <a:lumMod val="50000"/>
                  </a:schemeClr>
                </a:solidFill>
              </a:rPr>
              <a:t>Contexte industriel</a:t>
            </a:r>
            <a:endParaRPr lang="fr-FR" b="1" dirty="0">
              <a:solidFill>
                <a:schemeClr val="accent1">
                  <a:lumMod val="50000"/>
                </a:schemeClr>
              </a:solidFill>
            </a:endParaRPr>
          </a:p>
        </p:txBody>
      </p:sp>
      <p:sp>
        <p:nvSpPr>
          <p:cNvPr id="3" name="Espace réservé du contenu 2"/>
          <p:cNvSpPr>
            <a:spLocks noGrp="1"/>
          </p:cNvSpPr>
          <p:nvPr>
            <p:ph idx="1"/>
          </p:nvPr>
        </p:nvSpPr>
        <p:spPr>
          <a:xfrm>
            <a:off x="457199" y="1412776"/>
            <a:ext cx="8229600" cy="4392488"/>
          </a:xfrm>
        </p:spPr>
        <p:txBody>
          <a:bodyPr>
            <a:normAutofit lnSpcReduction="10000"/>
          </a:bodyPr>
          <a:lstStyle/>
          <a:p>
            <a:pPr marL="0" indent="0">
              <a:buNone/>
            </a:pPr>
            <a:r>
              <a:rPr lang="fr-FR" sz="2400" dirty="0" smtClean="0">
                <a:solidFill>
                  <a:schemeClr val="accent1">
                    <a:lumMod val="75000"/>
                  </a:schemeClr>
                </a:solidFill>
              </a:rPr>
              <a:t>Type de machinerie</a:t>
            </a:r>
          </a:p>
          <a:p>
            <a:r>
              <a:rPr lang="fr-FR" sz="2400" dirty="0" smtClean="0">
                <a:solidFill>
                  <a:schemeClr val="accent1"/>
                </a:solidFill>
              </a:rPr>
              <a:t>Compresseur</a:t>
            </a:r>
          </a:p>
          <a:p>
            <a:r>
              <a:rPr lang="fr-FR" sz="2400" dirty="0" smtClean="0">
                <a:solidFill>
                  <a:schemeClr val="accent1"/>
                </a:solidFill>
              </a:rPr>
              <a:t>Générateur </a:t>
            </a:r>
          </a:p>
          <a:p>
            <a:r>
              <a:rPr lang="fr-FR" sz="2400" dirty="0" smtClean="0">
                <a:solidFill>
                  <a:schemeClr val="accent1"/>
                </a:solidFill>
              </a:rPr>
              <a:t>Groupe Turbo Alternateur</a:t>
            </a:r>
            <a:endParaRPr lang="fr-FR" sz="2400" dirty="0">
              <a:solidFill>
                <a:schemeClr val="accent1"/>
              </a:solidFill>
            </a:endParaRPr>
          </a:p>
          <a:p>
            <a:r>
              <a:rPr lang="fr-FR" sz="2400" dirty="0">
                <a:solidFill>
                  <a:schemeClr val="accent1"/>
                </a:solidFill>
              </a:rPr>
              <a:t>Turbocompresseur</a:t>
            </a:r>
          </a:p>
          <a:p>
            <a:pPr marL="0" indent="0">
              <a:buNone/>
            </a:pPr>
            <a:endParaRPr lang="fr-FR" sz="2400" dirty="0" smtClean="0">
              <a:solidFill>
                <a:schemeClr val="accent1"/>
              </a:solidFill>
            </a:endParaRPr>
          </a:p>
          <a:p>
            <a:pPr marL="0" indent="0">
              <a:buNone/>
            </a:pPr>
            <a:r>
              <a:rPr lang="fr-FR" sz="2400" dirty="0" smtClean="0">
                <a:solidFill>
                  <a:schemeClr val="accent1">
                    <a:lumMod val="75000"/>
                  </a:schemeClr>
                </a:solidFill>
              </a:rPr>
              <a:t>Configuration</a:t>
            </a:r>
          </a:p>
          <a:p>
            <a:r>
              <a:rPr lang="fr-FR" sz="2400" dirty="0" smtClean="0">
                <a:solidFill>
                  <a:schemeClr val="accent1"/>
                </a:solidFill>
              </a:rPr>
              <a:t>Charge importante</a:t>
            </a:r>
          </a:p>
          <a:p>
            <a:r>
              <a:rPr lang="fr-FR" sz="2400" dirty="0" smtClean="0">
                <a:solidFill>
                  <a:schemeClr val="accent1"/>
                </a:solidFill>
              </a:rPr>
              <a:t>Masse en porte à faux</a:t>
            </a:r>
          </a:p>
          <a:p>
            <a:r>
              <a:rPr lang="fr-FR" sz="2400" dirty="0" smtClean="0">
                <a:solidFill>
                  <a:schemeClr val="accent1"/>
                </a:solidFill>
              </a:rPr>
              <a:t>Vitesse linéaire élevée</a:t>
            </a:r>
          </a:p>
          <a:p>
            <a:endParaRPr lang="fr-FR" sz="2400" dirty="0">
              <a:solidFill>
                <a:schemeClr val="accent1"/>
              </a:solidFill>
            </a:endParaRPr>
          </a:p>
        </p:txBody>
      </p:sp>
      <p:sp>
        <p:nvSpPr>
          <p:cNvPr id="4" name="Espace réservé de la date 3"/>
          <p:cNvSpPr>
            <a:spLocks noGrp="1"/>
          </p:cNvSpPr>
          <p:nvPr>
            <p:ph type="dt" sz="half" idx="10"/>
          </p:nvPr>
        </p:nvSpPr>
        <p:spPr/>
        <p:txBody>
          <a:bodyPr/>
          <a:lstStyle/>
          <a:p>
            <a:fld id="{BA08989D-451F-4CE3-8D1A-2588592FF0AE}" type="datetime1">
              <a:rPr lang="fr-FR" smtClean="0"/>
              <a:t>14/03/2019</a:t>
            </a:fld>
            <a:endParaRPr lang="fr-BE" dirty="0"/>
          </a:p>
        </p:txBody>
      </p:sp>
      <p:sp>
        <p:nvSpPr>
          <p:cNvPr id="6" name="Espace réservé du pied de page 5"/>
          <p:cNvSpPr>
            <a:spLocks noGrp="1"/>
          </p:cNvSpPr>
          <p:nvPr>
            <p:ph type="ftr" sz="quarter" idx="11"/>
          </p:nvPr>
        </p:nvSpPr>
        <p:spPr/>
        <p:txBody>
          <a:bodyPr/>
          <a:lstStyle/>
          <a:p>
            <a:r>
              <a:rPr lang="fr-BE" dirty="0" smtClean="0"/>
              <a:t>Séminaire TRIBOLUB 2018</a:t>
            </a:r>
            <a:endParaRPr lang="fr-BE" dirty="0"/>
          </a:p>
        </p:txBody>
      </p:sp>
      <p:sp>
        <p:nvSpPr>
          <p:cNvPr id="7" name="Espace réservé du numéro de diapositive 6"/>
          <p:cNvSpPr>
            <a:spLocks noGrp="1"/>
          </p:cNvSpPr>
          <p:nvPr>
            <p:ph type="sldNum" sz="quarter" idx="12"/>
          </p:nvPr>
        </p:nvSpPr>
        <p:spPr/>
        <p:txBody>
          <a:bodyPr/>
          <a:lstStyle/>
          <a:p>
            <a:fld id="{CF4668DC-857F-487D-BFFA-8C0CA5037977}" type="slidenum">
              <a:rPr lang="fr-BE" smtClean="0"/>
              <a:t>5</a:t>
            </a:fld>
            <a:endParaRPr lang="fr-BE" dirty="0"/>
          </a:p>
        </p:txBody>
      </p:sp>
      <p:grpSp>
        <p:nvGrpSpPr>
          <p:cNvPr id="15" name="Groupe 14"/>
          <p:cNvGrpSpPr/>
          <p:nvPr/>
        </p:nvGrpSpPr>
        <p:grpSpPr>
          <a:xfrm>
            <a:off x="5153539" y="1628800"/>
            <a:ext cx="2811471" cy="2828702"/>
            <a:chOff x="5153539" y="1268760"/>
            <a:chExt cx="2811471" cy="2828702"/>
          </a:xfrm>
        </p:grpSpPr>
        <p:pic>
          <p:nvPicPr>
            <p:cNvPr id="102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6887" t="9579" b="14648"/>
            <a:stretch/>
          </p:blipFill>
          <p:spPr bwMode="auto">
            <a:xfrm>
              <a:off x="5153539" y="1268760"/>
              <a:ext cx="2811471" cy="23054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4" name="ZoneTexte 13"/>
            <p:cNvSpPr txBox="1"/>
            <p:nvPr/>
          </p:nvSpPr>
          <p:spPr>
            <a:xfrm>
              <a:off x="5153539" y="3574242"/>
              <a:ext cx="2811471" cy="523220"/>
            </a:xfrm>
            <a:prstGeom prst="rect">
              <a:avLst/>
            </a:prstGeom>
            <a:noFill/>
          </p:spPr>
          <p:txBody>
            <a:bodyPr wrap="square" rtlCol="0">
              <a:spAutoFit/>
            </a:bodyPr>
            <a:lstStyle/>
            <a:p>
              <a:pPr algn="ctr"/>
              <a:r>
                <a:rPr lang="fr-FR" sz="1400" dirty="0" smtClean="0">
                  <a:solidFill>
                    <a:schemeClr val="bg1">
                      <a:lumMod val="50000"/>
                    </a:schemeClr>
                  </a:solidFill>
                </a:rPr>
                <a:t>Rotor d’essais d’un compresseur centrifuge [1]</a:t>
              </a:r>
              <a:endParaRPr lang="fr-FR" sz="1400" dirty="0">
                <a:solidFill>
                  <a:schemeClr val="bg1">
                    <a:lumMod val="50000"/>
                  </a:schemeClr>
                </a:solidFill>
              </a:endParaRPr>
            </a:p>
          </p:txBody>
        </p:sp>
      </p:grpSp>
      <p:sp>
        <p:nvSpPr>
          <p:cNvPr id="18" name="ZoneTexte 17"/>
          <p:cNvSpPr txBox="1"/>
          <p:nvPr/>
        </p:nvSpPr>
        <p:spPr>
          <a:xfrm>
            <a:off x="467544" y="5628957"/>
            <a:ext cx="7848872" cy="523220"/>
          </a:xfrm>
          <a:prstGeom prst="rect">
            <a:avLst/>
          </a:prstGeom>
          <a:noFill/>
        </p:spPr>
        <p:txBody>
          <a:bodyPr wrap="square" rtlCol="0">
            <a:spAutoFit/>
          </a:bodyPr>
          <a:lstStyle/>
          <a:p>
            <a:r>
              <a:rPr lang="fr-FR" sz="1400" dirty="0" smtClean="0"/>
              <a:t>[1] De Jongh F.M., Morton P.G., 1996, </a:t>
            </a:r>
            <a:r>
              <a:rPr lang="en-GB" sz="1400" dirty="0" smtClean="0"/>
              <a:t>“The synchronous instability of a compressor rotor due to bearing journal differential heating”, ASME J. Eng. Gas Turbines Power, 118 (4).</a:t>
            </a:r>
            <a:endParaRPr lang="en-GB" sz="1400" dirty="0"/>
          </a:p>
        </p:txBody>
      </p:sp>
    </p:spTree>
    <p:extLst>
      <p:ext uri="{BB962C8B-B14F-4D97-AF65-F5344CB8AC3E}">
        <p14:creationId xmlns:p14="http://schemas.microsoft.com/office/powerpoint/2010/main" val="101015899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57200" y="1484784"/>
            <a:ext cx="8229600" cy="4652064"/>
          </a:xfrm>
        </p:spPr>
        <p:txBody>
          <a:bodyPr>
            <a:normAutofit/>
          </a:bodyPr>
          <a:lstStyle/>
          <a:p>
            <a:pPr marL="0" indent="0">
              <a:buNone/>
            </a:pPr>
            <a:r>
              <a:rPr lang="fr-FR" sz="3000" dirty="0" smtClean="0">
                <a:solidFill>
                  <a:schemeClr val="accent1">
                    <a:lumMod val="75000"/>
                  </a:schemeClr>
                </a:solidFill>
              </a:rPr>
              <a:t>Cause</a:t>
            </a:r>
          </a:p>
          <a:p>
            <a:r>
              <a:rPr lang="fr-FR" sz="2400" dirty="0" smtClean="0">
                <a:solidFill>
                  <a:schemeClr val="accent1"/>
                </a:solidFill>
              </a:rPr>
              <a:t>Echauffement local du rotor</a:t>
            </a:r>
          </a:p>
          <a:p>
            <a:pPr marL="0" indent="0">
              <a:buNone/>
            </a:pPr>
            <a:r>
              <a:rPr lang="fr-FR" sz="3000" dirty="0" smtClean="0">
                <a:solidFill>
                  <a:schemeClr val="accent1">
                    <a:lumMod val="75000"/>
                  </a:schemeClr>
                </a:solidFill>
              </a:rPr>
              <a:t>Symptômes</a:t>
            </a:r>
          </a:p>
          <a:p>
            <a:r>
              <a:rPr lang="fr-FR" sz="2400" dirty="0" smtClean="0">
                <a:solidFill>
                  <a:schemeClr val="accent1"/>
                </a:solidFill>
              </a:rPr>
              <a:t>Augmentation des amplitudes </a:t>
            </a:r>
          </a:p>
          <a:p>
            <a:pPr marL="0" indent="0">
              <a:buNone/>
            </a:pPr>
            <a:r>
              <a:rPr lang="fr-FR" sz="2400" dirty="0" smtClean="0">
                <a:solidFill>
                  <a:schemeClr val="accent1"/>
                </a:solidFill>
              </a:rPr>
              <a:t>des vibrations synchrones</a:t>
            </a:r>
          </a:p>
          <a:p>
            <a:r>
              <a:rPr lang="fr-FR" sz="2400" dirty="0" smtClean="0">
                <a:solidFill>
                  <a:schemeClr val="accent1"/>
                </a:solidFill>
              </a:rPr>
              <a:t>Vibrations spirales</a:t>
            </a:r>
          </a:p>
          <a:p>
            <a:r>
              <a:rPr lang="fr-FR" sz="2400" dirty="0" smtClean="0">
                <a:solidFill>
                  <a:schemeClr val="accent1"/>
                </a:solidFill>
              </a:rPr>
              <a:t>Hystérésis</a:t>
            </a:r>
          </a:p>
          <a:p>
            <a:r>
              <a:rPr lang="fr-FR" sz="2400" dirty="0">
                <a:solidFill>
                  <a:schemeClr val="accent1"/>
                </a:solidFill>
              </a:rPr>
              <a:t>Cyclage au cours du temps</a:t>
            </a:r>
          </a:p>
          <a:p>
            <a:endParaRPr lang="fr-FR" sz="2400" dirty="0" smtClean="0">
              <a:solidFill>
                <a:schemeClr val="accent1"/>
              </a:solidFill>
            </a:endParaRPr>
          </a:p>
          <a:p>
            <a:pPr marL="0" indent="0">
              <a:buNone/>
            </a:pPr>
            <a:endParaRPr lang="fr-FR" sz="3000" dirty="0" smtClean="0">
              <a:solidFill>
                <a:schemeClr val="accent1"/>
              </a:solidFill>
            </a:endParaRPr>
          </a:p>
          <a:p>
            <a:pPr marL="0" indent="0">
              <a:buNone/>
            </a:pPr>
            <a:endParaRPr lang="fr-FR" sz="3000" dirty="0" smtClean="0">
              <a:solidFill>
                <a:schemeClr val="accent1"/>
              </a:solidFill>
            </a:endParaRPr>
          </a:p>
        </p:txBody>
      </p:sp>
      <p:grpSp>
        <p:nvGrpSpPr>
          <p:cNvPr id="16" name="Groupe 15"/>
          <p:cNvGrpSpPr/>
          <p:nvPr/>
        </p:nvGrpSpPr>
        <p:grpSpPr>
          <a:xfrm>
            <a:off x="4906111" y="1494657"/>
            <a:ext cx="3770345" cy="3587354"/>
            <a:chOff x="4283968" y="1494657"/>
            <a:chExt cx="3770345" cy="3587354"/>
          </a:xfrm>
        </p:grpSpPr>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83968" y="1494657"/>
              <a:ext cx="3770345" cy="32795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4" name="ZoneTexte 13"/>
            <p:cNvSpPr txBox="1"/>
            <p:nvPr/>
          </p:nvSpPr>
          <p:spPr>
            <a:xfrm>
              <a:off x="4283968" y="4774234"/>
              <a:ext cx="3770345" cy="307777"/>
            </a:xfrm>
            <a:prstGeom prst="rect">
              <a:avLst/>
            </a:prstGeom>
            <a:noFill/>
          </p:spPr>
          <p:txBody>
            <a:bodyPr wrap="square" rtlCol="0">
              <a:spAutoFit/>
            </a:bodyPr>
            <a:lstStyle/>
            <a:p>
              <a:pPr algn="ctr"/>
              <a:r>
                <a:rPr lang="fr-FR" sz="1400" dirty="0" smtClean="0">
                  <a:solidFill>
                    <a:schemeClr val="bg1">
                      <a:lumMod val="50000"/>
                    </a:schemeClr>
                  </a:solidFill>
                </a:rPr>
                <a:t>Hystérésis sur la composante synchrone [1]</a:t>
              </a:r>
              <a:endParaRPr lang="fr-FR" sz="1400" dirty="0">
                <a:solidFill>
                  <a:schemeClr val="bg1">
                    <a:lumMod val="50000"/>
                  </a:schemeClr>
                </a:solidFill>
              </a:endParaRPr>
            </a:p>
          </p:txBody>
        </p:sp>
      </p:grpSp>
      <p:sp>
        <p:nvSpPr>
          <p:cNvPr id="19" name="ZoneTexte 18"/>
          <p:cNvSpPr txBox="1"/>
          <p:nvPr/>
        </p:nvSpPr>
        <p:spPr>
          <a:xfrm>
            <a:off x="467544" y="5628957"/>
            <a:ext cx="7848872" cy="523220"/>
          </a:xfrm>
          <a:prstGeom prst="rect">
            <a:avLst/>
          </a:prstGeom>
          <a:noFill/>
        </p:spPr>
        <p:txBody>
          <a:bodyPr wrap="square" rtlCol="0">
            <a:spAutoFit/>
          </a:bodyPr>
          <a:lstStyle/>
          <a:p>
            <a:r>
              <a:rPr lang="fr-FR" sz="1400" dirty="0" smtClean="0"/>
              <a:t>[1] De Jongh F.M., Morton P.G., 1996, </a:t>
            </a:r>
            <a:r>
              <a:rPr lang="en-GB" sz="1400" dirty="0" smtClean="0"/>
              <a:t>“The synchronous instability of a compressor rotor due to bearing journal differential heating”, ASME J. Eng. Gas Turbines Power, 118 (4).</a:t>
            </a:r>
            <a:endParaRPr lang="en-GB" sz="1400" dirty="0"/>
          </a:p>
        </p:txBody>
      </p:sp>
      <p:sp>
        <p:nvSpPr>
          <p:cNvPr id="2" name="Titre 1"/>
          <p:cNvSpPr>
            <a:spLocks noGrp="1"/>
          </p:cNvSpPr>
          <p:nvPr>
            <p:ph type="title"/>
          </p:nvPr>
        </p:nvSpPr>
        <p:spPr/>
        <p:txBody>
          <a:bodyPr/>
          <a:lstStyle/>
          <a:p>
            <a:pPr algn="l"/>
            <a:r>
              <a:rPr lang="fr-FR" b="1" dirty="0" smtClean="0">
                <a:solidFill>
                  <a:schemeClr val="accent1">
                    <a:lumMod val="50000"/>
                  </a:schemeClr>
                </a:solidFill>
              </a:rPr>
              <a:t>Cause et symptômes</a:t>
            </a:r>
            <a:endParaRPr lang="fr-FR" b="1" dirty="0">
              <a:solidFill>
                <a:schemeClr val="accent1">
                  <a:lumMod val="50000"/>
                </a:schemeClr>
              </a:solidFill>
            </a:endParaRPr>
          </a:p>
        </p:txBody>
      </p:sp>
      <p:sp>
        <p:nvSpPr>
          <p:cNvPr id="4" name="Espace réservé de la date 3"/>
          <p:cNvSpPr>
            <a:spLocks noGrp="1"/>
          </p:cNvSpPr>
          <p:nvPr>
            <p:ph type="dt" sz="half" idx="10"/>
          </p:nvPr>
        </p:nvSpPr>
        <p:spPr/>
        <p:txBody>
          <a:bodyPr/>
          <a:lstStyle/>
          <a:p>
            <a:fld id="{BA08989D-451F-4CE3-8D1A-2588592FF0AE}" type="datetime1">
              <a:rPr lang="fr-FR" smtClean="0"/>
              <a:t>14/03/2019</a:t>
            </a:fld>
            <a:endParaRPr lang="fr-BE" dirty="0"/>
          </a:p>
        </p:txBody>
      </p:sp>
      <p:sp>
        <p:nvSpPr>
          <p:cNvPr id="6" name="Espace réservé du pied de page 5"/>
          <p:cNvSpPr>
            <a:spLocks noGrp="1"/>
          </p:cNvSpPr>
          <p:nvPr>
            <p:ph type="ftr" sz="quarter" idx="11"/>
          </p:nvPr>
        </p:nvSpPr>
        <p:spPr/>
        <p:txBody>
          <a:bodyPr/>
          <a:lstStyle/>
          <a:p>
            <a:r>
              <a:rPr lang="fr-BE" dirty="0" smtClean="0"/>
              <a:t>Séminaire TRIBOLUB 2018</a:t>
            </a:r>
            <a:endParaRPr lang="fr-BE" dirty="0"/>
          </a:p>
        </p:txBody>
      </p:sp>
      <p:sp>
        <p:nvSpPr>
          <p:cNvPr id="7" name="Espace réservé du numéro de diapositive 6"/>
          <p:cNvSpPr>
            <a:spLocks noGrp="1"/>
          </p:cNvSpPr>
          <p:nvPr>
            <p:ph type="sldNum" sz="quarter" idx="12"/>
          </p:nvPr>
        </p:nvSpPr>
        <p:spPr/>
        <p:txBody>
          <a:bodyPr/>
          <a:lstStyle/>
          <a:p>
            <a:fld id="{CF4668DC-857F-487D-BFFA-8C0CA5037977}" type="slidenum">
              <a:rPr lang="fr-BE" smtClean="0"/>
              <a:t>6</a:t>
            </a:fld>
            <a:endParaRPr lang="fr-BE" dirty="0"/>
          </a:p>
        </p:txBody>
      </p:sp>
      <p:grpSp>
        <p:nvGrpSpPr>
          <p:cNvPr id="13" name="Groupe 12"/>
          <p:cNvGrpSpPr/>
          <p:nvPr/>
        </p:nvGrpSpPr>
        <p:grpSpPr>
          <a:xfrm>
            <a:off x="4932040" y="1602644"/>
            <a:ext cx="2992888" cy="3194508"/>
            <a:chOff x="4219284" y="1556791"/>
            <a:chExt cx="2992888" cy="3194508"/>
          </a:xfrm>
        </p:grpSpPr>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19284" y="1556791"/>
              <a:ext cx="2991895" cy="28995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ZoneTexte 4"/>
            <p:cNvSpPr txBox="1"/>
            <p:nvPr/>
          </p:nvSpPr>
          <p:spPr>
            <a:xfrm>
              <a:off x="4220277" y="4443522"/>
              <a:ext cx="2991895" cy="307777"/>
            </a:xfrm>
            <a:prstGeom prst="rect">
              <a:avLst/>
            </a:prstGeom>
            <a:noFill/>
          </p:spPr>
          <p:txBody>
            <a:bodyPr wrap="square" rtlCol="0">
              <a:spAutoFit/>
            </a:bodyPr>
            <a:lstStyle/>
            <a:p>
              <a:pPr algn="ctr"/>
              <a:r>
                <a:rPr lang="fr-FR" sz="1400" dirty="0" smtClean="0">
                  <a:solidFill>
                    <a:schemeClr val="bg1">
                      <a:lumMod val="50000"/>
                    </a:schemeClr>
                  </a:solidFill>
                </a:rPr>
                <a:t>Polar Plot – Vibration spirale [2]</a:t>
              </a:r>
            </a:p>
          </p:txBody>
        </p:sp>
      </p:grpSp>
      <p:sp>
        <p:nvSpPr>
          <p:cNvPr id="15" name="ZoneTexte 14"/>
          <p:cNvSpPr txBox="1"/>
          <p:nvPr/>
        </p:nvSpPr>
        <p:spPr>
          <a:xfrm>
            <a:off x="467544" y="5628957"/>
            <a:ext cx="7848872" cy="307777"/>
          </a:xfrm>
          <a:prstGeom prst="rect">
            <a:avLst/>
          </a:prstGeom>
          <a:noFill/>
        </p:spPr>
        <p:txBody>
          <a:bodyPr wrap="square" rtlCol="0">
            <a:spAutoFit/>
          </a:bodyPr>
          <a:lstStyle/>
          <a:p>
            <a:r>
              <a:rPr lang="fr-FR" sz="1400" dirty="0" smtClean="0"/>
              <a:t>[2] Schmied J. 1987, </a:t>
            </a:r>
            <a:r>
              <a:rPr lang="en-GB" sz="1400" dirty="0" smtClean="0"/>
              <a:t>“Spiral vibrations of rotors”, Proceedings of the ASME Design Technology Conference.</a:t>
            </a:r>
            <a:endParaRPr lang="en-GB" sz="1400" dirty="0"/>
          </a:p>
        </p:txBody>
      </p:sp>
    </p:spTree>
    <p:extLst>
      <p:ext uri="{BB962C8B-B14F-4D97-AF65-F5344CB8AC3E}">
        <p14:creationId xmlns:p14="http://schemas.microsoft.com/office/powerpoint/2010/main" val="286260059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xit" presetSubtype="0" fill="hold" nodeType="withEffect">
                                  <p:stCondLst>
                                    <p:cond delay="0"/>
                                  </p:stCondLst>
                                  <p:childTnLst>
                                    <p:set>
                                      <p:cBhvr>
                                        <p:cTn id="26" dur="1" fill="hold">
                                          <p:stCondLst>
                                            <p:cond delay="0"/>
                                          </p:stCondLst>
                                        </p:cTn>
                                        <p:tgtEl>
                                          <p:spTgt spid="13"/>
                                        </p:tgtEl>
                                        <p:attrNameLst>
                                          <p:attrName>style.visibility</p:attrName>
                                        </p:attrNameLst>
                                      </p:cBhvr>
                                      <p:to>
                                        <p:strVal val="hidden"/>
                                      </p:to>
                                    </p:set>
                                  </p:childTnLst>
                                </p:cTn>
                              </p:par>
                              <p:par>
                                <p:cTn id="27" presetID="1" presetClass="entr" presetSubtype="0" fill="hold"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xit" presetSubtype="0" fill="hold" grpId="1" nodeType="withEffect">
                                  <p:stCondLst>
                                    <p:cond delay="0"/>
                                  </p:stCondLst>
                                  <p:childTnLst>
                                    <p:set>
                                      <p:cBhvr>
                                        <p:cTn id="30" dur="1" fill="hold">
                                          <p:stCondLst>
                                            <p:cond delay="0"/>
                                          </p:stCondLst>
                                        </p:cTn>
                                        <p:tgtEl>
                                          <p:spTgt spid="15"/>
                                        </p:tgtEl>
                                        <p:attrNameLst>
                                          <p:attrName>style.visibility</p:attrName>
                                        </p:attrNameLst>
                                      </p:cBhvr>
                                      <p:to>
                                        <p:strVal val="hidden"/>
                                      </p:to>
                                    </p:set>
                                  </p:childTnLst>
                                </p:cTn>
                              </p:par>
                              <p:par>
                                <p:cTn id="31" presetID="1" presetClass="entr" presetSubtype="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childTnLst>
                                </p:cTn>
                              </p:par>
                              <p:par>
                                <p:cTn id="37" presetID="1" presetClass="exit" presetSubtype="0" fill="hold" nodeType="withEffect">
                                  <p:stCondLst>
                                    <p:cond delay="0"/>
                                  </p:stCondLst>
                                  <p:childTnLst>
                                    <p:set>
                                      <p:cBhvr>
                                        <p:cTn id="38" dur="1" fill="hold">
                                          <p:stCondLst>
                                            <p:cond delay="0"/>
                                          </p:stCondLst>
                                        </p:cTn>
                                        <p:tgtEl>
                                          <p:spTgt spid="16"/>
                                        </p:tgtEl>
                                        <p:attrNameLst>
                                          <p:attrName>style.visibility</p:attrName>
                                        </p:attrNameLst>
                                      </p:cBhvr>
                                      <p:to>
                                        <p:strVal val="hidden"/>
                                      </p:to>
                                    </p:set>
                                  </p:childTnLst>
                                </p:cTn>
                              </p:par>
                              <p:par>
                                <p:cTn id="39" presetID="1" presetClass="exit" presetSubtype="0" fill="hold" grpId="1" nodeType="withEffect">
                                  <p:stCondLst>
                                    <p:cond delay="0"/>
                                  </p:stCondLst>
                                  <p:childTnLst>
                                    <p:set>
                                      <p:cBhvr>
                                        <p:cTn id="40" dur="1" fill="hold">
                                          <p:stCondLst>
                                            <p:cond delay="0"/>
                                          </p:stCondLst>
                                        </p:cTn>
                                        <p:tgtEl>
                                          <p:spTgt spid="1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19" grpId="1"/>
      <p:bldP spid="15" grpId="0"/>
      <p:bldP spid="15"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pPr algn="l"/>
            <a:r>
              <a:rPr lang="fr-FR" b="1" dirty="0" smtClean="0">
                <a:solidFill>
                  <a:schemeClr val="accent1">
                    <a:lumMod val="50000"/>
                  </a:schemeClr>
                </a:solidFill>
              </a:rPr>
              <a:t>Banc d’essais</a:t>
            </a:r>
            <a:endParaRPr lang="fr-FR" b="1" dirty="0">
              <a:solidFill>
                <a:schemeClr val="accent1">
                  <a:lumMod val="50000"/>
                </a:schemeClr>
              </a:solidFill>
            </a:endParaRPr>
          </a:p>
        </p:txBody>
      </p:sp>
      <p:sp>
        <p:nvSpPr>
          <p:cNvPr id="3" name="Espace réservé du contenu 2"/>
          <p:cNvSpPr>
            <a:spLocks noGrp="1"/>
          </p:cNvSpPr>
          <p:nvPr>
            <p:ph idx="1"/>
          </p:nvPr>
        </p:nvSpPr>
        <p:spPr>
          <a:xfrm>
            <a:off x="5677467" y="1557416"/>
            <a:ext cx="3347864" cy="4525963"/>
          </a:xfrm>
          <a:ln>
            <a:noFill/>
          </a:ln>
        </p:spPr>
        <p:txBody>
          <a:bodyPr>
            <a:normAutofit fontScale="92500" lnSpcReduction="10000"/>
          </a:bodyPr>
          <a:lstStyle/>
          <a:p>
            <a:pPr marL="0" indent="0">
              <a:buNone/>
            </a:pPr>
            <a:r>
              <a:rPr lang="fr-FR" sz="2400" dirty="0" smtClean="0">
                <a:solidFill>
                  <a:schemeClr val="accent1">
                    <a:lumMod val="50000"/>
                  </a:schemeClr>
                </a:solidFill>
              </a:rPr>
              <a:t>Caractéristiques</a:t>
            </a:r>
            <a:endParaRPr lang="fr-FR" sz="2000" dirty="0" smtClean="0">
              <a:solidFill>
                <a:schemeClr val="accent1">
                  <a:lumMod val="50000"/>
                </a:schemeClr>
              </a:solidFill>
            </a:endParaRPr>
          </a:p>
          <a:p>
            <a:pPr marL="0" indent="0">
              <a:buNone/>
            </a:pPr>
            <a:r>
              <a:rPr lang="fr-FR" sz="2000" dirty="0" smtClean="0">
                <a:solidFill>
                  <a:schemeClr val="accent1"/>
                </a:solidFill>
              </a:rPr>
              <a:t>Rotor rigide creux (Ø45 mm)</a:t>
            </a:r>
          </a:p>
          <a:p>
            <a:pPr marL="0" indent="0">
              <a:buNone/>
            </a:pPr>
            <a:r>
              <a:rPr lang="fr-FR" sz="2000" dirty="0" smtClean="0">
                <a:solidFill>
                  <a:schemeClr val="accent1"/>
                </a:solidFill>
              </a:rPr>
              <a:t>1 roulement à billes</a:t>
            </a:r>
          </a:p>
          <a:p>
            <a:pPr marL="0" indent="0">
              <a:buNone/>
            </a:pPr>
            <a:r>
              <a:rPr lang="fr-FR" sz="2000" dirty="0" smtClean="0">
                <a:solidFill>
                  <a:schemeClr val="accent1"/>
                </a:solidFill>
              </a:rPr>
              <a:t>1 palier hydrodynamique</a:t>
            </a:r>
          </a:p>
          <a:p>
            <a:pPr marL="0" indent="0">
              <a:buNone/>
            </a:pPr>
            <a:r>
              <a:rPr lang="fr-FR" sz="2000" dirty="0" smtClean="0">
                <a:solidFill>
                  <a:schemeClr val="accent1"/>
                </a:solidFill>
              </a:rPr>
              <a:t>Masse en porte à faux (0,7 kg)</a:t>
            </a:r>
          </a:p>
          <a:p>
            <a:pPr marL="0" indent="0">
              <a:buNone/>
            </a:pPr>
            <a:r>
              <a:rPr lang="fr-FR" sz="2000" dirty="0" smtClean="0">
                <a:solidFill>
                  <a:schemeClr val="accent1"/>
                </a:solidFill>
              </a:rPr>
              <a:t>Vitesse maxi : 10 </a:t>
            </a:r>
            <a:r>
              <a:rPr lang="fr-FR" sz="2000" dirty="0">
                <a:solidFill>
                  <a:schemeClr val="accent1"/>
                </a:solidFill>
              </a:rPr>
              <a:t>000 tr/min</a:t>
            </a:r>
          </a:p>
          <a:p>
            <a:pPr marL="0" indent="0">
              <a:buNone/>
            </a:pPr>
            <a:r>
              <a:rPr lang="fr-FR" sz="2000" dirty="0" smtClean="0">
                <a:solidFill>
                  <a:schemeClr val="accent1"/>
                </a:solidFill>
              </a:rPr>
              <a:t>Huile : ISO VG 32</a:t>
            </a:r>
          </a:p>
          <a:p>
            <a:pPr marL="0" indent="0">
              <a:buNone/>
            </a:pPr>
            <a:r>
              <a:rPr lang="fr-FR" sz="2400" dirty="0" smtClean="0">
                <a:solidFill>
                  <a:schemeClr val="accent1">
                    <a:lumMod val="50000"/>
                  </a:schemeClr>
                </a:solidFill>
              </a:rPr>
              <a:t>Instrumentation</a:t>
            </a:r>
          </a:p>
          <a:p>
            <a:pPr marL="0" indent="0">
              <a:buNone/>
            </a:pPr>
            <a:r>
              <a:rPr lang="fr-FR" sz="2000" dirty="0" smtClean="0">
                <a:solidFill>
                  <a:schemeClr val="accent1"/>
                </a:solidFill>
              </a:rPr>
              <a:t>6 capteurs de déplacement</a:t>
            </a:r>
          </a:p>
          <a:p>
            <a:pPr marL="0" indent="0">
              <a:buNone/>
            </a:pPr>
            <a:r>
              <a:rPr lang="fr-FR" sz="2000" dirty="0" smtClean="0">
                <a:solidFill>
                  <a:schemeClr val="accent1"/>
                </a:solidFill>
              </a:rPr>
              <a:t>10 thermocouples dans le coussinet</a:t>
            </a:r>
          </a:p>
          <a:p>
            <a:pPr marL="0" indent="0">
              <a:buNone/>
            </a:pPr>
            <a:r>
              <a:rPr lang="fr-FR" sz="2000" dirty="0" smtClean="0">
                <a:solidFill>
                  <a:schemeClr val="accent1"/>
                </a:solidFill>
              </a:rPr>
              <a:t>5 thermocouples dans le rotor</a:t>
            </a:r>
          </a:p>
          <a:p>
            <a:pPr marL="0" indent="0">
              <a:buNone/>
            </a:pPr>
            <a:r>
              <a:rPr lang="fr-FR" sz="2000" dirty="0" smtClean="0">
                <a:solidFill>
                  <a:schemeClr val="accent1"/>
                </a:solidFill>
              </a:rPr>
              <a:t>Pression, température, débit d’alimentation</a:t>
            </a:r>
            <a:endParaRPr lang="fr-FR" sz="2000" dirty="0" smtClean="0">
              <a:solidFill>
                <a:schemeClr val="accent1">
                  <a:lumMod val="50000"/>
                </a:schemeClr>
              </a:solidFill>
            </a:endParaRPr>
          </a:p>
          <a:p>
            <a:pPr marL="0" indent="0">
              <a:buNone/>
            </a:pPr>
            <a:endParaRPr lang="fr-FR" sz="2000" dirty="0" smtClean="0">
              <a:solidFill>
                <a:schemeClr val="accent1">
                  <a:lumMod val="75000"/>
                </a:schemeClr>
              </a:solidFill>
            </a:endParaRPr>
          </a:p>
        </p:txBody>
      </p:sp>
      <p:sp>
        <p:nvSpPr>
          <p:cNvPr id="4" name="Espace réservé de la date 3"/>
          <p:cNvSpPr>
            <a:spLocks noGrp="1"/>
          </p:cNvSpPr>
          <p:nvPr>
            <p:ph type="dt" sz="half" idx="10"/>
          </p:nvPr>
        </p:nvSpPr>
        <p:spPr/>
        <p:txBody>
          <a:bodyPr/>
          <a:lstStyle/>
          <a:p>
            <a:fld id="{BA08989D-451F-4CE3-8D1A-2588592FF0AE}" type="datetime1">
              <a:rPr lang="fr-FR" smtClean="0"/>
              <a:t>14/03/2019</a:t>
            </a:fld>
            <a:endParaRPr lang="fr-BE" dirty="0"/>
          </a:p>
        </p:txBody>
      </p:sp>
      <p:sp>
        <p:nvSpPr>
          <p:cNvPr id="6" name="Espace réservé du pied de page 5"/>
          <p:cNvSpPr>
            <a:spLocks noGrp="1"/>
          </p:cNvSpPr>
          <p:nvPr>
            <p:ph type="ftr" sz="quarter" idx="11"/>
          </p:nvPr>
        </p:nvSpPr>
        <p:spPr/>
        <p:txBody>
          <a:bodyPr/>
          <a:lstStyle/>
          <a:p>
            <a:r>
              <a:rPr lang="fr-BE" dirty="0" smtClean="0"/>
              <a:t>Séminaire TRIBOLUB 2018</a:t>
            </a:r>
            <a:endParaRPr lang="fr-BE" dirty="0"/>
          </a:p>
        </p:txBody>
      </p:sp>
      <p:sp>
        <p:nvSpPr>
          <p:cNvPr id="7" name="Espace réservé du numéro de diapositive 6"/>
          <p:cNvSpPr>
            <a:spLocks noGrp="1"/>
          </p:cNvSpPr>
          <p:nvPr>
            <p:ph type="sldNum" sz="quarter" idx="12"/>
          </p:nvPr>
        </p:nvSpPr>
        <p:spPr/>
        <p:txBody>
          <a:bodyPr/>
          <a:lstStyle/>
          <a:p>
            <a:fld id="{CF4668DC-857F-487D-BFFA-8C0CA5037977}" type="slidenum">
              <a:rPr lang="fr-BE" smtClean="0"/>
              <a:t>7</a:t>
            </a:fld>
            <a:endParaRPr lang="fr-BE" dirty="0"/>
          </a:p>
        </p:txBody>
      </p:sp>
      <p:pic>
        <p:nvPicPr>
          <p:cNvPr id="17" name="Image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9493" y="1265755"/>
            <a:ext cx="5517745" cy="2421274"/>
          </a:xfrm>
          <a:prstGeom prst="rect">
            <a:avLst/>
          </a:prstGeom>
        </p:spPr>
      </p:pic>
      <p:pic>
        <p:nvPicPr>
          <p:cNvPr id="18" name="Image 1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434624" y="4099504"/>
            <a:ext cx="3305804" cy="1561743"/>
          </a:xfrm>
          <a:prstGeom prst="rect">
            <a:avLst/>
          </a:prstGeom>
        </p:spPr>
      </p:pic>
      <p:cxnSp>
        <p:nvCxnSpPr>
          <p:cNvPr id="21" name="Connecteur droit avec flèche 20"/>
          <p:cNvCxnSpPr/>
          <p:nvPr/>
        </p:nvCxnSpPr>
        <p:spPr>
          <a:xfrm flipH="1">
            <a:off x="971600" y="3933056"/>
            <a:ext cx="4536504" cy="0"/>
          </a:xfrm>
          <a:prstGeom prst="straightConnector1">
            <a:avLst/>
          </a:prstGeom>
          <a:ln w="19050">
            <a:solidFill>
              <a:schemeClr val="accent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23" name="ZoneTexte 22"/>
          <p:cNvSpPr txBox="1"/>
          <p:nvPr/>
        </p:nvSpPr>
        <p:spPr>
          <a:xfrm>
            <a:off x="2493490" y="3635732"/>
            <a:ext cx="1440160" cy="369332"/>
          </a:xfrm>
          <a:prstGeom prst="rect">
            <a:avLst/>
          </a:prstGeom>
          <a:noFill/>
        </p:spPr>
        <p:txBody>
          <a:bodyPr wrap="square" rtlCol="0">
            <a:spAutoFit/>
          </a:bodyPr>
          <a:lstStyle/>
          <a:p>
            <a:r>
              <a:rPr lang="fr-FR" dirty="0" smtClean="0">
                <a:solidFill>
                  <a:schemeClr val="accent1"/>
                </a:solidFill>
              </a:rPr>
              <a:t>L </a:t>
            </a:r>
            <a:r>
              <a:rPr lang="fr-FR" dirty="0" smtClean="0">
                <a:solidFill>
                  <a:schemeClr val="accent1"/>
                </a:solidFill>
                <a:latin typeface="Calibri"/>
              </a:rPr>
              <a:t>≈ 430 mm</a:t>
            </a:r>
            <a:endParaRPr lang="fr-FR" dirty="0">
              <a:solidFill>
                <a:schemeClr val="accent1"/>
              </a:solidFill>
            </a:endParaRPr>
          </a:p>
        </p:txBody>
      </p:sp>
      <p:cxnSp>
        <p:nvCxnSpPr>
          <p:cNvPr id="25" name="Connecteur droit 24"/>
          <p:cNvCxnSpPr/>
          <p:nvPr/>
        </p:nvCxnSpPr>
        <p:spPr>
          <a:xfrm>
            <a:off x="971600" y="2571903"/>
            <a:ext cx="0" cy="1440000"/>
          </a:xfrm>
          <a:prstGeom prst="line">
            <a:avLst/>
          </a:prstGeom>
          <a:ln w="19050">
            <a:solidFill>
              <a:schemeClr val="accent1"/>
            </a:solidFill>
            <a:prstDash val="sysDash"/>
          </a:ln>
        </p:spPr>
        <p:style>
          <a:lnRef idx="1">
            <a:schemeClr val="accent1"/>
          </a:lnRef>
          <a:fillRef idx="0">
            <a:schemeClr val="accent1"/>
          </a:fillRef>
          <a:effectRef idx="0">
            <a:schemeClr val="accent1"/>
          </a:effectRef>
          <a:fontRef idx="minor">
            <a:schemeClr val="tx1"/>
          </a:fontRef>
        </p:style>
      </p:cxnSp>
      <p:cxnSp>
        <p:nvCxnSpPr>
          <p:cNvPr id="29" name="Connecteur droit 28"/>
          <p:cNvCxnSpPr/>
          <p:nvPr/>
        </p:nvCxnSpPr>
        <p:spPr>
          <a:xfrm>
            <a:off x="5508104" y="2571903"/>
            <a:ext cx="0" cy="1440000"/>
          </a:xfrm>
          <a:prstGeom prst="line">
            <a:avLst/>
          </a:prstGeom>
          <a:ln w="19050">
            <a:solidFill>
              <a:schemeClr val="accent1"/>
            </a:solidFill>
            <a:prstDash val="sysDash"/>
          </a:ln>
        </p:spPr>
        <p:style>
          <a:lnRef idx="1">
            <a:schemeClr val="accent1"/>
          </a:lnRef>
          <a:fillRef idx="0">
            <a:schemeClr val="accent1"/>
          </a:fillRef>
          <a:effectRef idx="0">
            <a:schemeClr val="accent1"/>
          </a:effectRef>
          <a:fontRef idx="minor">
            <a:schemeClr val="tx1"/>
          </a:fontRef>
        </p:style>
      </p:cxnSp>
      <p:sp>
        <p:nvSpPr>
          <p:cNvPr id="31" name="Espace réservé du contenu 2"/>
          <p:cNvSpPr txBox="1">
            <a:spLocks/>
          </p:cNvSpPr>
          <p:nvPr/>
        </p:nvSpPr>
        <p:spPr>
          <a:xfrm>
            <a:off x="179512" y="4178921"/>
            <a:ext cx="3168352" cy="1582711"/>
          </a:xfrm>
          <a:prstGeom prst="rect">
            <a:avLst/>
          </a:prstGeom>
          <a:ln>
            <a:noFill/>
          </a:ln>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fr-FR" sz="2200" dirty="0" smtClean="0">
                <a:solidFill>
                  <a:schemeClr val="accent1">
                    <a:lumMod val="50000"/>
                  </a:schemeClr>
                </a:solidFill>
              </a:rPr>
              <a:t>Palier lisse</a:t>
            </a:r>
          </a:p>
          <a:p>
            <a:pPr marL="0" indent="0">
              <a:buFont typeface="Arial" panose="020B0604020202020204" pitchFamily="34" charset="0"/>
              <a:buNone/>
            </a:pPr>
            <a:r>
              <a:rPr lang="fr-FR" sz="1900" dirty="0" smtClean="0">
                <a:solidFill>
                  <a:schemeClr val="accent1"/>
                </a:solidFill>
              </a:rPr>
              <a:t>Rapport L/D = 0,33</a:t>
            </a:r>
          </a:p>
          <a:p>
            <a:pPr marL="0" indent="0">
              <a:buFont typeface="Arial" panose="020B0604020202020204" pitchFamily="34" charset="0"/>
              <a:buNone/>
            </a:pPr>
            <a:r>
              <a:rPr lang="fr-FR" sz="1900" dirty="0" smtClean="0">
                <a:solidFill>
                  <a:schemeClr val="accent1"/>
                </a:solidFill>
              </a:rPr>
              <a:t>Jeu radial C</a:t>
            </a:r>
            <a:r>
              <a:rPr lang="fr-FR" sz="1900" baseline="-25000" dirty="0" smtClean="0">
                <a:solidFill>
                  <a:schemeClr val="accent1"/>
                </a:solidFill>
              </a:rPr>
              <a:t>b</a:t>
            </a:r>
            <a:r>
              <a:rPr lang="fr-FR" sz="1900" dirty="0" smtClean="0">
                <a:solidFill>
                  <a:schemeClr val="accent1"/>
                </a:solidFill>
              </a:rPr>
              <a:t> = 50 µm</a:t>
            </a:r>
          </a:p>
          <a:p>
            <a:pPr marL="0" indent="0">
              <a:buFont typeface="Arial" panose="020B0604020202020204" pitchFamily="34" charset="0"/>
              <a:buNone/>
            </a:pPr>
            <a:r>
              <a:rPr lang="fr-FR" sz="1900" dirty="0" smtClean="0">
                <a:solidFill>
                  <a:schemeClr val="accent1"/>
                </a:solidFill>
              </a:rPr>
              <a:t>Bronze téfloné</a:t>
            </a:r>
          </a:p>
        </p:txBody>
      </p:sp>
    </p:spTree>
    <p:extLst>
      <p:ext uri="{BB962C8B-B14F-4D97-AF65-F5344CB8AC3E}">
        <p14:creationId xmlns:p14="http://schemas.microsoft.com/office/powerpoint/2010/main" val="31798071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pPr algn="l"/>
            <a:r>
              <a:rPr lang="fr-FR" b="1" dirty="0" smtClean="0">
                <a:solidFill>
                  <a:schemeClr val="accent1">
                    <a:lumMod val="50000"/>
                  </a:schemeClr>
                </a:solidFill>
              </a:rPr>
              <a:t>Campagne d’essais</a:t>
            </a:r>
            <a:endParaRPr lang="fr-FR" b="1" dirty="0">
              <a:solidFill>
                <a:schemeClr val="accent1">
                  <a:lumMod val="50000"/>
                </a:schemeClr>
              </a:solidFill>
            </a:endParaRPr>
          </a:p>
        </p:txBody>
      </p:sp>
      <p:sp>
        <p:nvSpPr>
          <p:cNvPr id="4" name="Espace réservé de la date 3"/>
          <p:cNvSpPr>
            <a:spLocks noGrp="1"/>
          </p:cNvSpPr>
          <p:nvPr>
            <p:ph type="dt" sz="half" idx="10"/>
          </p:nvPr>
        </p:nvSpPr>
        <p:spPr/>
        <p:txBody>
          <a:bodyPr/>
          <a:lstStyle/>
          <a:p>
            <a:fld id="{BA08989D-451F-4CE3-8D1A-2588592FF0AE}" type="datetime1">
              <a:rPr lang="fr-FR" smtClean="0"/>
              <a:t>14/03/2019</a:t>
            </a:fld>
            <a:endParaRPr lang="fr-BE" dirty="0"/>
          </a:p>
        </p:txBody>
      </p:sp>
      <p:sp>
        <p:nvSpPr>
          <p:cNvPr id="6" name="Espace réservé du pied de page 5"/>
          <p:cNvSpPr>
            <a:spLocks noGrp="1"/>
          </p:cNvSpPr>
          <p:nvPr>
            <p:ph type="ftr" sz="quarter" idx="11"/>
          </p:nvPr>
        </p:nvSpPr>
        <p:spPr/>
        <p:txBody>
          <a:bodyPr/>
          <a:lstStyle/>
          <a:p>
            <a:r>
              <a:rPr lang="fr-BE" dirty="0" smtClean="0"/>
              <a:t>Séminaire TRIBOLUB 2018</a:t>
            </a:r>
            <a:endParaRPr lang="fr-BE" dirty="0"/>
          </a:p>
        </p:txBody>
      </p:sp>
      <p:sp>
        <p:nvSpPr>
          <p:cNvPr id="7" name="Espace réservé du numéro de diapositive 6"/>
          <p:cNvSpPr>
            <a:spLocks noGrp="1"/>
          </p:cNvSpPr>
          <p:nvPr>
            <p:ph type="sldNum" sz="quarter" idx="12"/>
          </p:nvPr>
        </p:nvSpPr>
        <p:spPr/>
        <p:txBody>
          <a:bodyPr/>
          <a:lstStyle/>
          <a:p>
            <a:fld id="{CF4668DC-857F-487D-BFFA-8C0CA5037977}" type="slidenum">
              <a:rPr lang="fr-BE" smtClean="0"/>
              <a:t>8</a:t>
            </a:fld>
            <a:endParaRPr lang="fr-BE" dirty="0"/>
          </a:p>
        </p:txBody>
      </p:sp>
      <p:grpSp>
        <p:nvGrpSpPr>
          <p:cNvPr id="15" name="Groupe 14"/>
          <p:cNvGrpSpPr/>
          <p:nvPr/>
        </p:nvGrpSpPr>
        <p:grpSpPr>
          <a:xfrm>
            <a:off x="4578506" y="2492897"/>
            <a:ext cx="3521886" cy="3384376"/>
            <a:chOff x="4932146" y="1173172"/>
            <a:chExt cx="3600000" cy="3509673"/>
          </a:xfrm>
        </p:grpSpPr>
        <p:pic>
          <p:nvPicPr>
            <p:cNvPr id="16" name="Image 15"/>
            <p:cNvPicPr>
              <a:picLocks noChangeAspect="1"/>
            </p:cNvPicPr>
            <p:nvPr/>
          </p:nvPicPr>
          <p:blipFill rotWithShape="1">
            <a:blip r:embed="rId3">
              <a:extLst>
                <a:ext uri="{28A0092B-C50C-407E-A947-70E740481C1C}">
                  <a14:useLocalDpi xmlns:a14="http://schemas.microsoft.com/office/drawing/2010/main" val="0"/>
                </a:ext>
              </a:extLst>
            </a:blip>
            <a:srcRect l="27080" t="16168" r="16586" b="11405"/>
            <a:stretch/>
          </p:blipFill>
          <p:spPr>
            <a:xfrm>
              <a:off x="4932146" y="1173172"/>
              <a:ext cx="3600000" cy="3509673"/>
            </a:xfrm>
            <a:prstGeom prst="rect">
              <a:avLst/>
            </a:prstGeom>
          </p:spPr>
        </p:pic>
        <p:cxnSp>
          <p:nvCxnSpPr>
            <p:cNvPr id="17" name="Connecteur droit avec flèche 16"/>
            <p:cNvCxnSpPr/>
            <p:nvPr/>
          </p:nvCxnSpPr>
          <p:spPr>
            <a:xfrm flipH="1">
              <a:off x="6517580" y="2226969"/>
              <a:ext cx="189855" cy="301383"/>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8" name="ZoneTexte 17"/>
            <p:cNvSpPr txBox="1"/>
            <p:nvPr/>
          </p:nvSpPr>
          <p:spPr>
            <a:xfrm>
              <a:off x="6475678" y="1946824"/>
              <a:ext cx="512935" cy="348327"/>
            </a:xfrm>
            <a:prstGeom prst="rect">
              <a:avLst/>
            </a:prstGeom>
            <a:noFill/>
          </p:spPr>
          <p:txBody>
            <a:bodyPr wrap="square" rtlCol="0">
              <a:spAutoFit/>
            </a:bodyPr>
            <a:lstStyle/>
            <a:p>
              <a:pPr algn="ctr"/>
              <a:r>
                <a:rPr lang="fr-FR" sz="1600" dirty="0" smtClean="0"/>
                <a:t>1X</a:t>
              </a:r>
              <a:endParaRPr lang="fr-FR" sz="1600" dirty="0"/>
            </a:p>
          </p:txBody>
        </p:sp>
        <p:cxnSp>
          <p:nvCxnSpPr>
            <p:cNvPr id="19" name="Connecteur droit avec flèche 18"/>
            <p:cNvCxnSpPr/>
            <p:nvPr/>
          </p:nvCxnSpPr>
          <p:spPr>
            <a:xfrm>
              <a:off x="7416040" y="2226969"/>
              <a:ext cx="12446" cy="311859"/>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0" name="Connecteur droit avec flèche 19"/>
            <p:cNvCxnSpPr/>
            <p:nvPr/>
          </p:nvCxnSpPr>
          <p:spPr>
            <a:xfrm flipH="1">
              <a:off x="5922064" y="2217783"/>
              <a:ext cx="129460" cy="453651"/>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1" name="ZoneTexte 20"/>
            <p:cNvSpPr txBox="1"/>
            <p:nvPr/>
          </p:nvSpPr>
          <p:spPr>
            <a:xfrm>
              <a:off x="7165795" y="1946824"/>
              <a:ext cx="512935" cy="348327"/>
            </a:xfrm>
            <a:prstGeom prst="rect">
              <a:avLst/>
            </a:prstGeom>
            <a:noFill/>
          </p:spPr>
          <p:txBody>
            <a:bodyPr wrap="square" rtlCol="0">
              <a:spAutoFit/>
            </a:bodyPr>
            <a:lstStyle/>
            <a:p>
              <a:pPr algn="ctr"/>
              <a:r>
                <a:rPr lang="fr-FR" sz="1600" dirty="0"/>
                <a:t>2</a:t>
              </a:r>
              <a:r>
                <a:rPr lang="fr-FR" sz="1600" dirty="0" smtClean="0"/>
                <a:t>X</a:t>
              </a:r>
              <a:endParaRPr lang="fr-FR" sz="1600" dirty="0"/>
            </a:p>
          </p:txBody>
        </p:sp>
        <p:sp>
          <p:nvSpPr>
            <p:cNvPr id="25" name="ZoneTexte 24"/>
            <p:cNvSpPr txBox="1"/>
            <p:nvPr/>
          </p:nvSpPr>
          <p:spPr>
            <a:xfrm>
              <a:off x="5753206" y="1946824"/>
              <a:ext cx="596636" cy="348327"/>
            </a:xfrm>
            <a:prstGeom prst="rect">
              <a:avLst/>
            </a:prstGeom>
            <a:noFill/>
          </p:spPr>
          <p:txBody>
            <a:bodyPr wrap="square" rtlCol="0">
              <a:spAutoFit/>
            </a:bodyPr>
            <a:lstStyle/>
            <a:p>
              <a:r>
                <a:rPr lang="fr-FR" sz="1600" dirty="0" smtClean="0"/>
                <a:t>0</a:t>
              </a:r>
              <a:r>
                <a:rPr lang="fr-FR" sz="1600" dirty="0"/>
                <a:t>.</a:t>
              </a:r>
              <a:r>
                <a:rPr lang="fr-FR" sz="1600" dirty="0" smtClean="0"/>
                <a:t>5X</a:t>
              </a:r>
              <a:endParaRPr lang="fr-FR" sz="1600" dirty="0"/>
            </a:p>
          </p:txBody>
        </p:sp>
      </p:grpSp>
      <p:grpSp>
        <p:nvGrpSpPr>
          <p:cNvPr id="27" name="Groupe 26"/>
          <p:cNvGrpSpPr/>
          <p:nvPr/>
        </p:nvGrpSpPr>
        <p:grpSpPr>
          <a:xfrm>
            <a:off x="755576" y="2576850"/>
            <a:ext cx="3456384" cy="3300422"/>
            <a:chOff x="107504" y="988169"/>
            <a:chExt cx="3600000" cy="3497727"/>
          </a:xfrm>
        </p:grpSpPr>
        <p:pic>
          <p:nvPicPr>
            <p:cNvPr id="28" name="Image 27"/>
            <p:cNvPicPr>
              <a:picLocks noChangeAspect="1"/>
            </p:cNvPicPr>
            <p:nvPr/>
          </p:nvPicPr>
          <p:blipFill rotWithShape="1">
            <a:blip r:embed="rId4">
              <a:extLst>
                <a:ext uri="{28A0092B-C50C-407E-A947-70E740481C1C}">
                  <a14:useLocalDpi xmlns:a14="http://schemas.microsoft.com/office/drawing/2010/main" val="0"/>
                </a:ext>
              </a:extLst>
            </a:blip>
            <a:srcRect l="28229" t="17499" r="16771" b="11251"/>
            <a:stretch/>
          </p:blipFill>
          <p:spPr>
            <a:xfrm>
              <a:off x="107504" y="988169"/>
              <a:ext cx="3600000" cy="3497727"/>
            </a:xfrm>
            <a:prstGeom prst="rect">
              <a:avLst/>
            </a:prstGeom>
          </p:spPr>
        </p:pic>
        <p:cxnSp>
          <p:nvCxnSpPr>
            <p:cNvPr id="29" name="Connecteur droit avec flèche 28"/>
            <p:cNvCxnSpPr/>
            <p:nvPr/>
          </p:nvCxnSpPr>
          <p:spPr>
            <a:xfrm flipH="1">
              <a:off x="1649710" y="2063878"/>
              <a:ext cx="198196" cy="241353"/>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0" name="ZoneTexte 29"/>
            <p:cNvSpPr txBox="1"/>
            <p:nvPr/>
          </p:nvSpPr>
          <p:spPr>
            <a:xfrm>
              <a:off x="1655476" y="1785793"/>
              <a:ext cx="504056" cy="345670"/>
            </a:xfrm>
            <a:prstGeom prst="rect">
              <a:avLst/>
            </a:prstGeom>
            <a:noFill/>
          </p:spPr>
          <p:txBody>
            <a:bodyPr wrap="square" rtlCol="0">
              <a:spAutoFit/>
            </a:bodyPr>
            <a:lstStyle/>
            <a:p>
              <a:pPr algn="ctr"/>
              <a:r>
                <a:rPr lang="fr-FR" sz="1600" dirty="0" smtClean="0"/>
                <a:t>1X</a:t>
              </a:r>
              <a:endParaRPr lang="fr-FR" sz="1600" dirty="0"/>
            </a:p>
          </p:txBody>
        </p:sp>
        <p:cxnSp>
          <p:nvCxnSpPr>
            <p:cNvPr id="31" name="Connecteur droit avec flèche 30"/>
            <p:cNvCxnSpPr/>
            <p:nvPr/>
          </p:nvCxnSpPr>
          <p:spPr>
            <a:xfrm>
              <a:off x="2654397" y="1901860"/>
              <a:ext cx="72008" cy="324036"/>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2" name="Connecteur droit avec flèche 31"/>
            <p:cNvCxnSpPr/>
            <p:nvPr/>
          </p:nvCxnSpPr>
          <p:spPr>
            <a:xfrm flipH="1">
              <a:off x="1069684" y="2063878"/>
              <a:ext cx="144135" cy="318390"/>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3" name="ZoneTexte 32"/>
            <p:cNvSpPr txBox="1"/>
            <p:nvPr/>
          </p:nvSpPr>
          <p:spPr>
            <a:xfrm>
              <a:off x="2402368" y="1620074"/>
              <a:ext cx="504056" cy="338554"/>
            </a:xfrm>
            <a:prstGeom prst="rect">
              <a:avLst/>
            </a:prstGeom>
            <a:noFill/>
          </p:spPr>
          <p:txBody>
            <a:bodyPr wrap="square" rtlCol="0">
              <a:spAutoFit/>
            </a:bodyPr>
            <a:lstStyle/>
            <a:p>
              <a:r>
                <a:rPr lang="fr-FR" sz="1600" dirty="0"/>
                <a:t>2</a:t>
              </a:r>
              <a:r>
                <a:rPr lang="fr-FR" sz="1600" dirty="0" smtClean="0"/>
                <a:t>X</a:t>
              </a:r>
              <a:endParaRPr lang="fr-FR" sz="1600" dirty="0"/>
            </a:p>
          </p:txBody>
        </p:sp>
        <p:sp>
          <p:nvSpPr>
            <p:cNvPr id="37" name="ZoneTexte 36"/>
            <p:cNvSpPr txBox="1"/>
            <p:nvPr/>
          </p:nvSpPr>
          <p:spPr>
            <a:xfrm>
              <a:off x="935160" y="1789351"/>
              <a:ext cx="586308" cy="338554"/>
            </a:xfrm>
            <a:prstGeom prst="rect">
              <a:avLst/>
            </a:prstGeom>
            <a:noFill/>
          </p:spPr>
          <p:txBody>
            <a:bodyPr wrap="square" rtlCol="0">
              <a:spAutoFit/>
            </a:bodyPr>
            <a:lstStyle/>
            <a:p>
              <a:r>
                <a:rPr lang="fr-FR" sz="1600" dirty="0" smtClean="0"/>
                <a:t>0</a:t>
              </a:r>
              <a:r>
                <a:rPr lang="fr-FR" sz="1600" dirty="0"/>
                <a:t>.</a:t>
              </a:r>
              <a:r>
                <a:rPr lang="fr-FR" sz="1600" dirty="0" smtClean="0"/>
                <a:t>5X</a:t>
              </a:r>
              <a:endParaRPr lang="fr-FR" sz="1600" dirty="0"/>
            </a:p>
          </p:txBody>
        </p:sp>
      </p:grpSp>
      <p:sp>
        <p:nvSpPr>
          <p:cNvPr id="39" name="Ellipse 38"/>
          <p:cNvSpPr/>
          <p:nvPr/>
        </p:nvSpPr>
        <p:spPr>
          <a:xfrm rot="1271508">
            <a:off x="5225288" y="3961440"/>
            <a:ext cx="256124" cy="856331"/>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4" name="Ellipse 43"/>
          <p:cNvSpPr/>
          <p:nvPr/>
        </p:nvSpPr>
        <p:spPr>
          <a:xfrm rot="1260650">
            <a:off x="1358103" y="3956904"/>
            <a:ext cx="192857" cy="831631"/>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5" name="ZoneTexte 44"/>
          <p:cNvSpPr txBox="1"/>
          <p:nvPr/>
        </p:nvSpPr>
        <p:spPr>
          <a:xfrm>
            <a:off x="2436595" y="5066465"/>
            <a:ext cx="1182887" cy="307777"/>
          </a:xfrm>
          <a:prstGeom prst="rect">
            <a:avLst/>
          </a:prstGeom>
          <a:noFill/>
        </p:spPr>
        <p:txBody>
          <a:bodyPr wrap="square" rtlCol="0">
            <a:spAutoFit/>
          </a:bodyPr>
          <a:lstStyle/>
          <a:p>
            <a:r>
              <a:rPr lang="fr-FR" sz="1400" dirty="0" smtClean="0"/>
              <a:t>Capteur DEB</a:t>
            </a:r>
            <a:endParaRPr lang="fr-FR" sz="1400" dirty="0"/>
          </a:p>
        </p:txBody>
      </p:sp>
      <p:sp>
        <p:nvSpPr>
          <p:cNvPr id="47" name="ZoneTexte 46"/>
          <p:cNvSpPr txBox="1"/>
          <p:nvPr/>
        </p:nvSpPr>
        <p:spPr>
          <a:xfrm>
            <a:off x="6180754" y="5041645"/>
            <a:ext cx="1293604" cy="307777"/>
          </a:xfrm>
          <a:prstGeom prst="rect">
            <a:avLst/>
          </a:prstGeom>
          <a:noFill/>
        </p:spPr>
        <p:txBody>
          <a:bodyPr wrap="square" rtlCol="0">
            <a:spAutoFit/>
          </a:bodyPr>
          <a:lstStyle/>
          <a:p>
            <a:r>
              <a:rPr lang="fr-FR" sz="1400" dirty="0" smtClean="0"/>
              <a:t>Capteur NDEF</a:t>
            </a:r>
            <a:endParaRPr lang="fr-FR" sz="1400" dirty="0"/>
          </a:p>
        </p:txBody>
      </p:sp>
      <p:sp>
        <p:nvSpPr>
          <p:cNvPr id="3" name="Espace réservé du contenu 2"/>
          <p:cNvSpPr>
            <a:spLocks noGrp="1"/>
          </p:cNvSpPr>
          <p:nvPr>
            <p:ph idx="1"/>
          </p:nvPr>
        </p:nvSpPr>
        <p:spPr>
          <a:xfrm>
            <a:off x="467544" y="1412776"/>
            <a:ext cx="8557787" cy="1224135"/>
          </a:xfrm>
          <a:ln>
            <a:noFill/>
          </a:ln>
        </p:spPr>
        <p:txBody>
          <a:bodyPr>
            <a:normAutofit/>
          </a:bodyPr>
          <a:lstStyle/>
          <a:p>
            <a:pPr marL="0" indent="0">
              <a:buNone/>
            </a:pPr>
            <a:r>
              <a:rPr lang="fr-FR" sz="2400" dirty="0" smtClean="0">
                <a:solidFill>
                  <a:schemeClr val="accent1">
                    <a:lumMod val="50000"/>
                  </a:schemeClr>
                </a:solidFill>
              </a:rPr>
              <a:t>Détermination des conditions de fonctionnement</a:t>
            </a:r>
          </a:p>
          <a:p>
            <a:pPr marL="0" indent="0">
              <a:buNone/>
            </a:pPr>
            <a:r>
              <a:rPr lang="fr-FR" sz="2000" dirty="0" smtClean="0">
                <a:solidFill>
                  <a:schemeClr val="accent1"/>
                </a:solidFill>
              </a:rPr>
              <a:t>Analyse des « </a:t>
            </a:r>
            <a:r>
              <a:rPr lang="en-GB" sz="2000" dirty="0" smtClean="0">
                <a:solidFill>
                  <a:schemeClr val="accent1"/>
                </a:solidFill>
              </a:rPr>
              <a:t>Cascade</a:t>
            </a:r>
            <a:r>
              <a:rPr lang="fr-FR" sz="2000" dirty="0" smtClean="0">
                <a:solidFill>
                  <a:schemeClr val="accent1"/>
                </a:solidFill>
              </a:rPr>
              <a:t> plot »</a:t>
            </a:r>
            <a:r>
              <a:rPr lang="en-GB" sz="2000" dirty="0" smtClean="0">
                <a:solidFill>
                  <a:schemeClr val="accent1"/>
                </a:solidFill>
              </a:rPr>
              <a:t> : </a:t>
            </a:r>
            <a:r>
              <a:rPr lang="fr-FR" sz="2000" dirty="0" smtClean="0">
                <a:solidFill>
                  <a:schemeClr val="accent1"/>
                </a:solidFill>
              </a:rPr>
              <a:t>Balourd</a:t>
            </a:r>
            <a:r>
              <a:rPr lang="en-GB" sz="2000" dirty="0" smtClean="0">
                <a:solidFill>
                  <a:schemeClr val="accent1"/>
                </a:solidFill>
              </a:rPr>
              <a:t> de 60,6 g.mm @ 180°</a:t>
            </a:r>
          </a:p>
          <a:p>
            <a:r>
              <a:rPr lang="fr-FR" sz="1800" dirty="0" smtClean="0">
                <a:solidFill>
                  <a:schemeClr val="accent1"/>
                </a:solidFill>
              </a:rPr>
              <a:t>Vibrations sous synchrones présentent entre 4000 et 6000 tr/min</a:t>
            </a:r>
          </a:p>
        </p:txBody>
      </p:sp>
      <p:sp>
        <p:nvSpPr>
          <p:cNvPr id="5" name="Rectangle 4"/>
          <p:cNvSpPr/>
          <p:nvPr/>
        </p:nvSpPr>
        <p:spPr>
          <a:xfrm>
            <a:off x="467543" y="5901344"/>
            <a:ext cx="8676457" cy="369332"/>
          </a:xfrm>
          <a:prstGeom prst="rect">
            <a:avLst/>
          </a:prstGeom>
        </p:spPr>
        <p:txBody>
          <a:bodyPr wrap="square">
            <a:spAutoFit/>
          </a:bodyPr>
          <a:lstStyle/>
          <a:p>
            <a:r>
              <a:rPr lang="fr-FR" dirty="0" smtClean="0">
                <a:solidFill>
                  <a:schemeClr val="accent1"/>
                </a:solidFill>
              </a:rPr>
              <a:t>Il ne faut pas de composante sous-synchrone pour mettre en évidence l’effet Morton</a:t>
            </a:r>
            <a:endParaRPr lang="fr-FR" dirty="0">
              <a:solidFill>
                <a:schemeClr val="accent1"/>
              </a:solidFill>
            </a:endParaRPr>
          </a:p>
        </p:txBody>
      </p:sp>
    </p:spTree>
    <p:extLst>
      <p:ext uri="{BB962C8B-B14F-4D97-AF65-F5344CB8AC3E}">
        <p14:creationId xmlns:p14="http://schemas.microsoft.com/office/powerpoint/2010/main" val="42229946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44" grpId="0" animBg="1"/>
      <p:bldP spid="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pPr algn="l"/>
            <a:r>
              <a:rPr lang="fr-FR" b="1" dirty="0" smtClean="0">
                <a:solidFill>
                  <a:schemeClr val="accent1">
                    <a:lumMod val="50000"/>
                  </a:schemeClr>
                </a:solidFill>
              </a:rPr>
              <a:t>Campagne d’essais</a:t>
            </a:r>
            <a:endParaRPr lang="fr-FR" b="1" dirty="0">
              <a:solidFill>
                <a:schemeClr val="accent1">
                  <a:lumMod val="50000"/>
                </a:schemeClr>
              </a:solidFill>
            </a:endParaRPr>
          </a:p>
        </p:txBody>
      </p:sp>
      <p:sp>
        <p:nvSpPr>
          <p:cNvPr id="3" name="Espace réservé du contenu 2"/>
          <p:cNvSpPr>
            <a:spLocks noGrp="1"/>
          </p:cNvSpPr>
          <p:nvPr>
            <p:ph idx="1"/>
          </p:nvPr>
        </p:nvSpPr>
        <p:spPr>
          <a:xfrm>
            <a:off x="467544" y="1412776"/>
            <a:ext cx="8557787" cy="4783554"/>
          </a:xfrm>
          <a:ln>
            <a:noFill/>
          </a:ln>
        </p:spPr>
        <p:txBody>
          <a:bodyPr>
            <a:normAutofit/>
          </a:bodyPr>
          <a:lstStyle/>
          <a:p>
            <a:pPr marL="0" indent="0">
              <a:buNone/>
            </a:pPr>
            <a:r>
              <a:rPr lang="fr-FR" sz="2400" dirty="0" smtClean="0">
                <a:solidFill>
                  <a:schemeClr val="accent1">
                    <a:lumMod val="50000"/>
                  </a:schemeClr>
                </a:solidFill>
              </a:rPr>
              <a:t>Essais longs à 7000 tr/min avec un balourd de 60,6 g.mm @ 180°</a:t>
            </a:r>
          </a:p>
          <a:p>
            <a:r>
              <a:rPr lang="fr-FR" sz="2000" dirty="0" smtClean="0">
                <a:solidFill>
                  <a:schemeClr val="accent1">
                    <a:lumMod val="50000"/>
                  </a:schemeClr>
                </a:solidFill>
              </a:rPr>
              <a:t>8 essais de 2h, 1 de 4h, 1 de 6h, 2 de 30’</a:t>
            </a:r>
          </a:p>
          <a:p>
            <a:pPr marL="0" indent="0" algn="ctr">
              <a:buNone/>
            </a:pPr>
            <a:r>
              <a:rPr lang="fr-FR" dirty="0" smtClean="0">
                <a:solidFill>
                  <a:schemeClr val="accent1"/>
                </a:solidFill>
              </a:rPr>
              <a:t>Les essais mettent en avant deux phases</a:t>
            </a:r>
          </a:p>
          <a:p>
            <a:pPr marL="0" indent="0" algn="ctr">
              <a:buNone/>
            </a:pPr>
            <a:endParaRPr lang="fr-FR" dirty="0">
              <a:solidFill>
                <a:schemeClr val="accent1"/>
              </a:solidFill>
            </a:endParaRPr>
          </a:p>
          <a:p>
            <a:pPr marL="0" indent="0" algn="ctr">
              <a:buNone/>
            </a:pPr>
            <a:endParaRPr lang="fr-FR" dirty="0" smtClean="0">
              <a:solidFill>
                <a:schemeClr val="accent1"/>
              </a:solidFill>
            </a:endParaRPr>
          </a:p>
          <a:p>
            <a:pPr marL="0" indent="0" algn="ctr">
              <a:buNone/>
            </a:pPr>
            <a:endParaRPr lang="fr-FR" dirty="0">
              <a:solidFill>
                <a:schemeClr val="accent1"/>
              </a:solidFill>
            </a:endParaRPr>
          </a:p>
          <a:p>
            <a:endParaRPr lang="fr-FR" sz="2000" dirty="0" smtClean="0">
              <a:solidFill>
                <a:schemeClr val="accent1">
                  <a:lumMod val="50000"/>
                </a:schemeClr>
              </a:solidFill>
            </a:endParaRPr>
          </a:p>
          <a:p>
            <a:r>
              <a:rPr lang="fr-FR" sz="2000" dirty="0" smtClean="0">
                <a:solidFill>
                  <a:schemeClr val="accent1">
                    <a:lumMod val="50000"/>
                  </a:schemeClr>
                </a:solidFill>
              </a:rPr>
              <a:t>Jalons permettant de distinguer ces deux phases</a:t>
            </a:r>
          </a:p>
          <a:p>
            <a:r>
              <a:rPr lang="fr-FR" sz="2000" dirty="0" smtClean="0">
                <a:solidFill>
                  <a:schemeClr val="accent1">
                    <a:lumMod val="50000"/>
                  </a:schemeClr>
                </a:solidFill>
              </a:rPr>
              <a:t>Présentation </a:t>
            </a:r>
            <a:r>
              <a:rPr lang="fr-FR" sz="2000" dirty="0">
                <a:solidFill>
                  <a:schemeClr val="accent1">
                    <a:lumMod val="50000"/>
                  </a:schemeClr>
                </a:solidFill>
              </a:rPr>
              <a:t>des résultats pour un des essais </a:t>
            </a:r>
            <a:r>
              <a:rPr lang="fr-FR" sz="2000" dirty="0" smtClean="0">
                <a:solidFill>
                  <a:schemeClr val="accent1">
                    <a:lumMod val="50000"/>
                  </a:schemeClr>
                </a:solidFill>
              </a:rPr>
              <a:t>de </a:t>
            </a:r>
            <a:r>
              <a:rPr lang="fr-FR" sz="2000" dirty="0">
                <a:solidFill>
                  <a:schemeClr val="accent1">
                    <a:lumMod val="50000"/>
                  </a:schemeClr>
                </a:solidFill>
              </a:rPr>
              <a:t>2h</a:t>
            </a:r>
          </a:p>
          <a:p>
            <a:pPr marL="0" indent="0" algn="ctr">
              <a:buNone/>
            </a:pPr>
            <a:endParaRPr lang="fr-FR" dirty="0" smtClean="0">
              <a:solidFill>
                <a:schemeClr val="accent1"/>
              </a:solidFill>
            </a:endParaRPr>
          </a:p>
          <a:p>
            <a:pPr marL="0" indent="0">
              <a:buNone/>
            </a:pPr>
            <a:endParaRPr lang="en-GB" sz="2000" dirty="0" smtClean="0">
              <a:solidFill>
                <a:schemeClr val="accent1"/>
              </a:solidFill>
            </a:endParaRPr>
          </a:p>
        </p:txBody>
      </p:sp>
      <p:sp>
        <p:nvSpPr>
          <p:cNvPr id="4" name="Espace réservé de la date 3"/>
          <p:cNvSpPr>
            <a:spLocks noGrp="1"/>
          </p:cNvSpPr>
          <p:nvPr>
            <p:ph type="dt" sz="half" idx="10"/>
          </p:nvPr>
        </p:nvSpPr>
        <p:spPr/>
        <p:txBody>
          <a:bodyPr/>
          <a:lstStyle/>
          <a:p>
            <a:fld id="{BA08989D-451F-4CE3-8D1A-2588592FF0AE}" type="datetime1">
              <a:rPr lang="fr-FR" smtClean="0"/>
              <a:t>14/03/2019</a:t>
            </a:fld>
            <a:endParaRPr lang="fr-BE" dirty="0"/>
          </a:p>
        </p:txBody>
      </p:sp>
      <p:sp>
        <p:nvSpPr>
          <p:cNvPr id="6" name="Espace réservé du pied de page 5"/>
          <p:cNvSpPr>
            <a:spLocks noGrp="1"/>
          </p:cNvSpPr>
          <p:nvPr>
            <p:ph type="ftr" sz="quarter" idx="11"/>
          </p:nvPr>
        </p:nvSpPr>
        <p:spPr/>
        <p:txBody>
          <a:bodyPr/>
          <a:lstStyle/>
          <a:p>
            <a:r>
              <a:rPr lang="fr-BE" dirty="0" smtClean="0"/>
              <a:t>Séminaire TRIBOLUB 2018</a:t>
            </a:r>
            <a:endParaRPr lang="fr-BE" dirty="0"/>
          </a:p>
        </p:txBody>
      </p:sp>
      <p:sp>
        <p:nvSpPr>
          <p:cNvPr id="7" name="Espace réservé du numéro de diapositive 6"/>
          <p:cNvSpPr>
            <a:spLocks noGrp="1"/>
          </p:cNvSpPr>
          <p:nvPr>
            <p:ph type="sldNum" sz="quarter" idx="12"/>
          </p:nvPr>
        </p:nvSpPr>
        <p:spPr/>
        <p:txBody>
          <a:bodyPr/>
          <a:lstStyle/>
          <a:p>
            <a:fld id="{CF4668DC-857F-487D-BFFA-8C0CA5037977}" type="slidenum">
              <a:rPr lang="fr-BE" smtClean="0"/>
              <a:t>9</a:t>
            </a:fld>
            <a:endParaRPr lang="fr-BE" dirty="0"/>
          </a:p>
        </p:txBody>
      </p:sp>
      <p:sp>
        <p:nvSpPr>
          <p:cNvPr id="34" name="Flèche vers le bas 33"/>
          <p:cNvSpPr/>
          <p:nvPr/>
        </p:nvSpPr>
        <p:spPr>
          <a:xfrm rot="2700000">
            <a:off x="3378922" y="2687806"/>
            <a:ext cx="566753" cy="1562239"/>
          </a:xfrm>
          <a:prstGeom prst="downArrow">
            <a:avLst/>
          </a:prstGeom>
          <a:solidFill>
            <a:schemeClr val="accent1">
              <a:lumMod val="20000"/>
              <a:lumOff val="80000"/>
            </a:schemeClr>
          </a:solidFill>
          <a:ln w="12700">
            <a:solidFill>
              <a:schemeClr val="accent1">
                <a:lumMod val="50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fr-FR" dirty="0"/>
          </a:p>
        </p:txBody>
      </p:sp>
      <p:sp>
        <p:nvSpPr>
          <p:cNvPr id="35" name="Rectangle 34"/>
          <p:cNvSpPr/>
          <p:nvPr/>
        </p:nvSpPr>
        <p:spPr>
          <a:xfrm>
            <a:off x="4860034" y="4326195"/>
            <a:ext cx="3456382" cy="461665"/>
          </a:xfrm>
          <a:prstGeom prst="rect">
            <a:avLst/>
          </a:prstGeom>
        </p:spPr>
        <p:txBody>
          <a:bodyPr wrap="square" numCol="1">
            <a:spAutoFit/>
          </a:bodyPr>
          <a:lstStyle/>
          <a:p>
            <a:pPr algn="ctr"/>
            <a:r>
              <a:rPr lang="fr-FR" sz="2400" dirty="0" smtClean="0">
                <a:solidFill>
                  <a:schemeClr val="accent1"/>
                </a:solidFill>
              </a:rPr>
              <a:t>Phase transitoire lente</a:t>
            </a:r>
            <a:endParaRPr lang="fr-FR" sz="2400" dirty="0">
              <a:solidFill>
                <a:schemeClr val="accent1"/>
              </a:solidFill>
            </a:endParaRPr>
          </a:p>
        </p:txBody>
      </p:sp>
      <p:sp>
        <p:nvSpPr>
          <p:cNvPr id="36" name="Rectangle 35"/>
          <p:cNvSpPr/>
          <p:nvPr/>
        </p:nvSpPr>
        <p:spPr>
          <a:xfrm>
            <a:off x="1397419" y="4326195"/>
            <a:ext cx="3456383" cy="461665"/>
          </a:xfrm>
          <a:prstGeom prst="rect">
            <a:avLst/>
          </a:prstGeom>
        </p:spPr>
        <p:txBody>
          <a:bodyPr wrap="square">
            <a:spAutoFit/>
          </a:bodyPr>
          <a:lstStyle/>
          <a:p>
            <a:pPr algn="ctr"/>
            <a:r>
              <a:rPr lang="fr-FR" sz="2400" dirty="0" smtClean="0">
                <a:solidFill>
                  <a:schemeClr val="accent1"/>
                </a:solidFill>
              </a:rPr>
              <a:t>Phase transitoire rapide</a:t>
            </a:r>
            <a:endParaRPr lang="fr-FR" sz="2400" dirty="0">
              <a:solidFill>
                <a:schemeClr val="accent1"/>
              </a:solidFill>
            </a:endParaRPr>
          </a:p>
        </p:txBody>
      </p:sp>
      <p:sp>
        <p:nvSpPr>
          <p:cNvPr id="38" name="Flèche vers le bas 37"/>
          <p:cNvSpPr/>
          <p:nvPr/>
        </p:nvSpPr>
        <p:spPr>
          <a:xfrm rot="-2700000">
            <a:off x="5795554" y="2687805"/>
            <a:ext cx="566753" cy="1562239"/>
          </a:xfrm>
          <a:prstGeom prst="downArrow">
            <a:avLst/>
          </a:prstGeom>
          <a:solidFill>
            <a:schemeClr val="accent1">
              <a:lumMod val="20000"/>
              <a:lumOff val="80000"/>
            </a:schemeClr>
          </a:solidFill>
          <a:ln w="12700">
            <a:solidFill>
              <a:schemeClr val="accent1">
                <a:lumMod val="50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fr-FR" dirty="0"/>
          </a:p>
        </p:txBody>
      </p:sp>
    </p:spTree>
    <p:extLst>
      <p:ext uri="{BB962C8B-B14F-4D97-AF65-F5344CB8AC3E}">
        <p14:creationId xmlns:p14="http://schemas.microsoft.com/office/powerpoint/2010/main" val="390132942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9368</TotalTime>
  <Words>1806</Words>
  <Application>Microsoft Office PowerPoint</Application>
  <PresentationFormat>Affichage à l'écran (4:3)</PresentationFormat>
  <Paragraphs>453</Paragraphs>
  <Slides>24</Slides>
  <Notes>24</Notes>
  <HiddenSlides>0</HiddenSlides>
  <MMClips>0</MMClips>
  <ScaleCrop>false</ScaleCrop>
  <HeadingPairs>
    <vt:vector size="6" baseType="variant">
      <vt:variant>
        <vt:lpstr>Polices utilisées</vt:lpstr>
      </vt:variant>
      <vt:variant>
        <vt:i4>4</vt:i4>
      </vt:variant>
      <vt:variant>
        <vt:lpstr>Thème</vt:lpstr>
      </vt:variant>
      <vt:variant>
        <vt:i4>1</vt:i4>
      </vt:variant>
      <vt:variant>
        <vt:lpstr>Titres des diapositives</vt:lpstr>
      </vt:variant>
      <vt:variant>
        <vt:i4>24</vt:i4>
      </vt:variant>
    </vt:vector>
  </HeadingPairs>
  <TitlesOfParts>
    <vt:vector size="29" baseType="lpstr">
      <vt:lpstr>宋体</vt:lpstr>
      <vt:lpstr>Arial</vt:lpstr>
      <vt:lpstr>Calibri</vt:lpstr>
      <vt:lpstr>Cambria Math</vt:lpstr>
      <vt:lpstr>Thème Office</vt:lpstr>
      <vt:lpstr>Analyse expérimentale visant à mettre en évidence l’effet Morton dans un palier hydrodynamique</vt:lpstr>
      <vt:lpstr>Sommaire</vt:lpstr>
      <vt:lpstr>Objectif de l’étude expérimentale</vt:lpstr>
      <vt:lpstr>Effet Morton</vt:lpstr>
      <vt:lpstr>Contexte industriel</vt:lpstr>
      <vt:lpstr>Cause et symptômes</vt:lpstr>
      <vt:lpstr>Banc d’essais</vt:lpstr>
      <vt:lpstr>Campagne d’essais</vt:lpstr>
      <vt:lpstr>Campagne d’essais</vt:lpstr>
      <vt:lpstr>Analyse des résultats</vt:lpstr>
      <vt:lpstr>Analyse des résultats</vt:lpstr>
      <vt:lpstr>Analyse des résultats</vt:lpstr>
      <vt:lpstr>Analyse des résultats</vt:lpstr>
      <vt:lpstr>Analyse des résultats</vt:lpstr>
      <vt:lpstr>Analyse des résultats</vt:lpstr>
      <vt:lpstr>Analyse des résultats</vt:lpstr>
      <vt:lpstr>Essais rampe de vitesse</vt:lpstr>
      <vt:lpstr>Essais rampe de vitesse</vt:lpstr>
      <vt:lpstr>Conclusion sur l’étude expérimentale</vt:lpstr>
      <vt:lpstr>Modèle numérique</vt:lpstr>
      <vt:lpstr>Confrontation Num/Exp</vt:lpstr>
      <vt:lpstr>Confrontation Num/Exp</vt:lpstr>
      <vt:lpstr>Perspectives</vt:lpstr>
      <vt:lpstr>Merci de votre attention Questions ?</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Analyse expérimentale de grandes amplitudes synchrones induites par un échauffement asymétrique du rotor</dc:title>
  <dc:creator>PLANTEGENET THIBAUD</dc:creator>
  <cp:lastModifiedBy>ZHANG Silun</cp:lastModifiedBy>
  <cp:revision>218</cp:revision>
  <dcterms:created xsi:type="dcterms:W3CDTF">2018-01-05T08:12:19Z</dcterms:created>
  <dcterms:modified xsi:type="dcterms:W3CDTF">2019-03-14T18:53:45Z</dcterms:modified>
</cp:coreProperties>
</file>